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0"/>
  </p:handoutMasterIdLst>
  <p:sldIdLst>
    <p:sldId id="256" r:id="rId3"/>
    <p:sldId id="387" r:id="rId5"/>
    <p:sldId id="423" r:id="rId6"/>
    <p:sldId id="424" r:id="rId7"/>
    <p:sldId id="425" r:id="rId8"/>
    <p:sldId id="444" r:id="rId9"/>
    <p:sldId id="445" r:id="rId10"/>
    <p:sldId id="411" r:id="rId11"/>
    <p:sldId id="412" r:id="rId12"/>
    <p:sldId id="413" r:id="rId13"/>
    <p:sldId id="414" r:id="rId14"/>
    <p:sldId id="446" r:id="rId15"/>
    <p:sldId id="410" r:id="rId16"/>
    <p:sldId id="415" r:id="rId17"/>
    <p:sldId id="416" r:id="rId18"/>
    <p:sldId id="417" r:id="rId19"/>
    <p:sldId id="418" r:id="rId20"/>
    <p:sldId id="419" r:id="rId21"/>
    <p:sldId id="420" r:id="rId22"/>
    <p:sldId id="421" r:id="rId23"/>
    <p:sldId id="422" r:id="rId24"/>
    <p:sldId id="507" r:id="rId25"/>
    <p:sldId id="508" r:id="rId26"/>
    <p:sldId id="509" r:id="rId27"/>
    <p:sldId id="510" r:id="rId28"/>
    <p:sldId id="511" r:id="rId29"/>
    <p:sldId id="512" r:id="rId30"/>
    <p:sldId id="513" r:id="rId31"/>
    <p:sldId id="388" r:id="rId32"/>
    <p:sldId id="390" r:id="rId33"/>
    <p:sldId id="447" r:id="rId34"/>
    <p:sldId id="448" r:id="rId35"/>
    <p:sldId id="449" r:id="rId36"/>
    <p:sldId id="451" r:id="rId37"/>
    <p:sldId id="452" r:id="rId38"/>
    <p:sldId id="453" r:id="rId39"/>
    <p:sldId id="450" r:id="rId40"/>
    <p:sldId id="454" r:id="rId41"/>
    <p:sldId id="455" r:id="rId42"/>
    <p:sldId id="456" r:id="rId43"/>
    <p:sldId id="389" r:id="rId44"/>
    <p:sldId id="391" r:id="rId45"/>
    <p:sldId id="505" r:id="rId46"/>
    <p:sldId id="514" r:id="rId47"/>
    <p:sldId id="515" r:id="rId48"/>
    <p:sldId id="516" r:id="rId49"/>
    <p:sldId id="517" r:id="rId50"/>
    <p:sldId id="520" r:id="rId51"/>
    <p:sldId id="521" r:id="rId52"/>
    <p:sldId id="523" r:id="rId53"/>
    <p:sldId id="522" r:id="rId54"/>
    <p:sldId id="524" r:id="rId55"/>
    <p:sldId id="525" r:id="rId56"/>
    <p:sldId id="527" r:id="rId57"/>
    <p:sldId id="501" r:id="rId58"/>
    <p:sldId id="294" r:id="rId5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084"/>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handoutMaster" Target="handoutMasters/handoutMaster1.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tags" Target="../tags/tag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2.xml"/><Relationship Id="rId4" Type="http://schemas.openxmlformats.org/officeDocument/2006/relationships/image" Target="file:///C:\Users\1V994W2\Documents\Tencent%20Files\574576071\FileRecv\&#25340;&#35013;&#32032;&#26448;\&#21830;&#21153;&#31185;&#25216;-16\\08\subject_holdleft_77,209,255_0_staid_full_0.png" TargetMode="External"/><Relationship Id="rId3" Type="http://schemas.openxmlformats.org/officeDocument/2006/relationships/image" Target="../media/image1.png"/><Relationship Id="rId2" Type="http://schemas.openxmlformats.org/officeDocument/2006/relationships/tags" Target="../tags/tag1.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68.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67.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image" Target="file:///C:\Users\1V994W2\PycharmProjects\PPT_Background_Generation/pic_temp/0_pic_quater_left_up.png" TargetMode="External"/><Relationship Id="rId6" Type="http://schemas.openxmlformats.org/officeDocument/2006/relationships/image" Target="../media/image3.png"/><Relationship Id="rId5" Type="http://schemas.openxmlformats.org/officeDocument/2006/relationships/tags" Target="../tags/tag74.xml"/><Relationship Id="rId4" Type="http://schemas.openxmlformats.org/officeDocument/2006/relationships/image" Target="file:///C:\Users\1V994W2\Documents\Tencent%20Files\574576071\FileRecv\&#25340;&#35013;&#32032;&#26448;\&#21830;&#21153;&#31185;&#25216;-16\\08\subject_holdleft_77,209,255_0_staid_full_0.png" TargetMode="External"/><Relationship Id="rId3" Type="http://schemas.openxmlformats.org/officeDocument/2006/relationships/image" Target="../media/image1.png"/><Relationship Id="rId2" Type="http://schemas.openxmlformats.org/officeDocument/2006/relationships/tags" Target="../tags/tag73.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8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81.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2.png"/><Relationship Id="rId6" Type="http://schemas.openxmlformats.org/officeDocument/2006/relationships/tags" Target="../tags/tag89.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88.xml"/><Relationship Id="rId2" Type="http://schemas.openxmlformats.org/officeDocument/2006/relationships/tags" Target="../tags/tag87.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image" Target="file:///C:\Users\1V994W2\PycharmProjects\PPT_Background_Generation/pic_temp/1_pic_quater_right_up.png" TargetMode="External"/><Relationship Id="rId4" Type="http://schemas.openxmlformats.org/officeDocument/2006/relationships/image" Target="../media/image2.png"/><Relationship Id="rId3" Type="http://schemas.openxmlformats.org/officeDocument/2006/relationships/tags" Target="../tags/tag96.xml"/><Relationship Id="rId2" Type="http://schemas.openxmlformats.org/officeDocument/2006/relationships/tags" Target="../tags/tag95.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2.png"/><Relationship Id="rId6" Type="http://schemas.openxmlformats.org/officeDocument/2006/relationships/tags" Target="../tags/tag105.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04.xml"/><Relationship Id="rId2" Type="http://schemas.openxmlformats.org/officeDocument/2006/relationships/tags" Target="../tags/tag103.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2.png"/><Relationship Id="rId6" Type="http://schemas.openxmlformats.org/officeDocument/2006/relationships/tags" Target="../tags/tag11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13.xml"/><Relationship Id="rId2" Type="http://schemas.openxmlformats.org/officeDocument/2006/relationships/tags" Target="../tags/tag112.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123.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122.xml"/><Relationship Id="rId2" Type="http://schemas.openxmlformats.org/officeDocument/2006/relationships/tags" Target="../tags/tag121.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8.png"/><Relationship Id="rId6" Type="http://schemas.openxmlformats.org/officeDocument/2006/relationships/tags" Target="../tags/tag13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7.png"/><Relationship Id="rId3" Type="http://schemas.openxmlformats.org/officeDocument/2006/relationships/tags" Target="../tags/tag133.xml"/><Relationship Id="rId2" Type="http://schemas.openxmlformats.org/officeDocument/2006/relationships/tags" Target="../tags/tag132.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1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11.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file:///C:\Users\1V994W2\PycharmProjects\PPT_Background_Generation/pic_temp/pic_half_down.png" TargetMode="External"/><Relationship Id="rId3" Type="http://schemas.openxmlformats.org/officeDocument/2006/relationships/image" Target="../media/image4.png"/><Relationship Id="rId2" Type="http://schemas.openxmlformats.org/officeDocument/2006/relationships/tags" Target="../tags/tag18.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25.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24.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33.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3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image" Target="file:///C:\Users\1V994W2\PycharmProjects\PPT_Background_Generation/pic_temp/0_pic_quater_right_down.png" TargetMode="External"/><Relationship Id="rId7" Type="http://schemas.openxmlformats.org/officeDocument/2006/relationships/image" Target="../media/image5.png"/><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image" Target="file:///C:\Users\1V994W2\Documents\Tencent%20Files\574576071\FileRecv\&#25340;&#35013;&#32032;&#26448;\&#21830;&#21153;&#31185;&#25216;-16\\08\subject_holdleft_77,209,255_0_staid_full_0.png" TargetMode="External"/><Relationship Id="rId3" Type="http://schemas.openxmlformats.org/officeDocument/2006/relationships/image" Target="../media/image1.png"/><Relationship Id="rId2" Type="http://schemas.openxmlformats.org/officeDocument/2006/relationships/tags" Target="../tags/tag42.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53.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52.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6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60.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09600" y="685800"/>
            <a:ext cx="5486400" cy="5486400"/>
          </a:xfrm>
          <a:prstGeom prst="rect">
            <a:avLst/>
          </a:prstGeom>
        </p:spPr>
      </p:pic>
      <p:pic>
        <p:nvPicPr>
          <p:cNvPr id="5" name="图片 4"/>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16" name="日期占位符 15"/>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6" hasCustomPrompt="1"/>
            <p:custDataLst>
              <p:tags r:id="rId11"/>
            </p:custDataLst>
          </p:nvPr>
        </p:nvSpPr>
        <p:spPr>
          <a:xfrm>
            <a:off x="6473826" y="4301490"/>
            <a:ext cx="1755775" cy="408940"/>
          </a:xfrm>
          <a:prstGeom prst="rect">
            <a:avLst/>
          </a:prstGeom>
        </p:spPr>
        <p:txBody>
          <a:bodyPr vert="horz" wrap="square" lIns="0" tIns="0" rIns="0" bIns="0" anchor="t" anchorCtr="0">
            <a:normAutofit/>
          </a:bodyPr>
          <a:lstStyle>
            <a:lvl1pPr marL="342900" marR="0" indent="-342900" algn="l" rtl="0" eaLnBrk="1" fontAlgn="auto">
              <a:lnSpc>
                <a:spcPct val="130000"/>
              </a:lnSpc>
              <a:spcBef>
                <a:spcPts val="0"/>
              </a:spcBef>
              <a:spcAft>
                <a:spcPts val="100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4" name="文本占位符 3"/>
          <p:cNvSpPr>
            <a:spLocks noGrp="1"/>
          </p:cNvSpPr>
          <p:nvPr>
            <p:ph type="body" sz="quarter" idx="15" hasCustomPrompt="1"/>
            <p:custDataLst>
              <p:tags r:id="rId12"/>
            </p:custDataLst>
          </p:nvPr>
        </p:nvSpPr>
        <p:spPr>
          <a:xfrm>
            <a:off x="6473826" y="4823460"/>
            <a:ext cx="1755775" cy="408940"/>
          </a:xfrm>
          <a:prstGeom prst="rect">
            <a:avLst/>
          </a:prstGeom>
        </p:spPr>
        <p:txBody>
          <a:bodyPr vert="horz" wrap="square" lIns="0" tIns="0" rIns="0" bIns="0" anchor="t" anchorCtr="0">
            <a:normAutofit/>
          </a:bodyPr>
          <a:lstStyle>
            <a:lvl1pPr marL="342900" marR="0" indent="-342900" algn="l" rtl="0" eaLnBrk="1" fontAlgn="auto">
              <a:lnSpc>
                <a:spcPct val="130000"/>
              </a:lnSpc>
              <a:spcBef>
                <a:spcPts val="0"/>
              </a:spcBef>
              <a:spcAft>
                <a:spcPts val="100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9" name="任意多边形 5"/>
          <p:cNvSpPr/>
          <p:nvPr>
            <p:custDataLst>
              <p:tags r:id="rId13"/>
            </p:custDataLst>
          </p:nvPr>
        </p:nvSpPr>
        <p:spPr>
          <a:xfrm>
            <a:off x="6473825" y="1625600"/>
            <a:ext cx="1250950" cy="2414905"/>
          </a:xfrm>
          <a:custGeom>
            <a:avLst/>
            <a:gdLst>
              <a:gd name="connisteX0" fmla="*/ 1885950 w 1896110"/>
              <a:gd name="connsiteY0" fmla="*/ 826135 h 4745355"/>
              <a:gd name="connisteX1" fmla="*/ 1885950 w 1896110"/>
              <a:gd name="connsiteY1" fmla="*/ 0 h 4745355"/>
              <a:gd name="connisteX2" fmla="*/ 0 w 1896110"/>
              <a:gd name="connsiteY2" fmla="*/ 0 h 4745355"/>
              <a:gd name="connisteX3" fmla="*/ 0 w 1896110"/>
              <a:gd name="connsiteY3" fmla="*/ 4745355 h 4745355"/>
              <a:gd name="connisteX4" fmla="*/ 1896110 w 1896110"/>
              <a:gd name="connsiteY4" fmla="*/ 4745355 h 4745355"/>
              <a:gd name="connisteX5" fmla="*/ 1896110 w 1896110"/>
              <a:gd name="connsiteY5" fmla="*/ 4003675 h 474535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896110" h="4745355">
                <a:moveTo>
                  <a:pt x="1885950" y="826135"/>
                </a:moveTo>
                <a:lnTo>
                  <a:pt x="1885950" y="0"/>
                </a:lnTo>
                <a:lnTo>
                  <a:pt x="0" y="0"/>
                </a:lnTo>
                <a:lnTo>
                  <a:pt x="0" y="4745355"/>
                </a:lnTo>
                <a:lnTo>
                  <a:pt x="1896110" y="4745355"/>
                </a:lnTo>
                <a:lnTo>
                  <a:pt x="1896110" y="4003675"/>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3" name="标题 2"/>
          <p:cNvSpPr>
            <a:spLocks noGrp="1"/>
          </p:cNvSpPr>
          <p:nvPr>
            <p:ph type="ctrTitle" idx="14" hasCustomPrompt="1"/>
            <p:custDataLst>
              <p:tags r:id="rId14"/>
            </p:custDataLst>
          </p:nvPr>
        </p:nvSpPr>
        <p:spPr>
          <a:xfrm>
            <a:off x="6734176" y="2041526"/>
            <a:ext cx="4825365" cy="970915"/>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5400" b="0" spc="600">
                <a:solidFill>
                  <a:schemeClr val="bg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15"/>
            </p:custDataLst>
          </p:nvPr>
        </p:nvSpPr>
        <p:spPr>
          <a:xfrm>
            <a:off x="6734175" y="3216911"/>
            <a:ext cx="4826000" cy="370205"/>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6" name="图片 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096000" y="685800"/>
            <a:ext cx="5486400" cy="5486400"/>
          </a:xfrm>
          <a:prstGeom prst="rect">
            <a:avLst/>
          </a:prstGeom>
        </p:spPr>
      </p:pic>
      <p:pic>
        <p:nvPicPr>
          <p:cNvPr id="6" name="图片 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10" name="矩形 9"/>
          <p:cNvSpPr/>
          <p:nvPr>
            <p:custDataLst>
              <p:tags r:id="rId11"/>
            </p:custDataLst>
          </p:nvPr>
        </p:nvSpPr>
        <p:spPr>
          <a:xfrm>
            <a:off x="762317" y="4210685"/>
            <a:ext cx="4825365" cy="49403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9" name="文本占位符 8"/>
          <p:cNvSpPr>
            <a:spLocks noGrp="1"/>
          </p:cNvSpPr>
          <p:nvPr>
            <p:ph type="body" idx="14" hasCustomPrompt="1"/>
            <p:custDataLst>
              <p:tags r:id="rId12"/>
            </p:custDataLst>
          </p:nvPr>
        </p:nvSpPr>
        <p:spPr>
          <a:xfrm>
            <a:off x="905827" y="4214495"/>
            <a:ext cx="4518660" cy="490220"/>
          </a:xfrm>
        </p:spPr>
        <p:txBody>
          <a:bodyPr vert="horz" wrap="square" lIns="0" tIns="0" rIns="0" bIns="0" anchor="ctr" anchorCtr="0">
            <a:normAutofit/>
          </a:bodyPr>
          <a:lstStyle>
            <a:lvl1pPr marL="457200" marR="0" indent="-457200" algn="l" rtl="0" eaLnBrk="1" fontAlgn="auto">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
                <a:schemeClr val="tx1">
                  <a:lumMod val="65000"/>
                  <a:lumOff val="35000"/>
                </a:schemeClr>
              </a:buClr>
              <a:buSzPts val="2000"/>
              <a:buFont typeface="Arial" panose="020B0604020202020204" pitchFamily="34" charset="0"/>
              <a:buNone/>
            </a:pPr>
            <a:r>
              <a:rPr lang="zh-CN" altLang="en-US" dirty="0"/>
              <a:t>单击此处编辑副标题</a:t>
            </a:r>
            <a:endParaRPr lang="zh-CN" altLang="en-US" dirty="0"/>
          </a:p>
        </p:txBody>
      </p:sp>
      <p:sp>
        <p:nvSpPr>
          <p:cNvPr id="2" name="标题 1"/>
          <p:cNvSpPr>
            <a:spLocks noGrp="1"/>
          </p:cNvSpPr>
          <p:nvPr>
            <p:ph type="title" idx="13" hasCustomPrompt="1"/>
            <p:custDataLst>
              <p:tags r:id="rId13"/>
            </p:custDataLst>
          </p:nvPr>
        </p:nvSpPr>
        <p:spPr>
          <a:xfrm>
            <a:off x="762317" y="2834005"/>
            <a:ext cx="4359910" cy="117221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bg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6" name="图片 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882" y="443230"/>
            <a:ext cx="10852237"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bg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bg1"/>
                </a:solidFill>
                <a:latin typeface="Arial" panose="020B0604020202020204" pitchFamily="34" charset="0"/>
                <a:ea typeface="微软雅黑" panose="020B0503020204020204" charset="-122"/>
              </a:defRPr>
            </a:lvl1pPr>
            <a:lvl2pPr>
              <a:defRPr baseline="0">
                <a:solidFill>
                  <a:schemeClr val="bg1"/>
                </a:solidFill>
                <a:latin typeface="Arial" panose="020B0604020202020204" pitchFamily="34" charset="0"/>
                <a:ea typeface="微软雅黑" panose="020B0503020204020204" charset="-122"/>
              </a:defRPr>
            </a:lvl2pPr>
            <a:lvl3pPr>
              <a:defRPr baseline="0">
                <a:solidFill>
                  <a:schemeClr val="bg1"/>
                </a:solidFill>
                <a:latin typeface="Arial" panose="020B0604020202020204" pitchFamily="34" charset="0"/>
                <a:ea typeface="微软雅黑" panose="020B0503020204020204" charset="-122"/>
              </a:defRPr>
            </a:lvl3pPr>
            <a:lvl4pPr>
              <a:defRPr baseline="0">
                <a:solidFill>
                  <a:schemeClr val="bg1"/>
                </a:solidFill>
                <a:latin typeface="Arial" panose="020B0604020202020204" pitchFamily="34" charset="0"/>
                <a:ea typeface="微软雅黑" panose="020B0503020204020204" charset="-122"/>
              </a:defRPr>
            </a:lvl4pPr>
            <a:lvl5pPr>
              <a:defRPr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bg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bg1"/>
                </a:solidFill>
                <a:latin typeface="Arial" panose="020B0604020202020204" pitchFamily="34" charset="0"/>
                <a:ea typeface="微软雅黑" panose="020B0503020204020204" charset="-122"/>
              </a:defRPr>
            </a:lvl1pPr>
            <a:lvl2pPr>
              <a:defRPr baseline="0">
                <a:solidFill>
                  <a:schemeClr val="bg1"/>
                </a:solidFill>
                <a:latin typeface="Arial" panose="020B0604020202020204" pitchFamily="34" charset="0"/>
                <a:ea typeface="微软雅黑" panose="020B0503020204020204" charset="-122"/>
              </a:defRPr>
            </a:lvl2pPr>
            <a:lvl3pPr>
              <a:defRPr baseline="0">
                <a:solidFill>
                  <a:schemeClr val="bg1"/>
                </a:solidFill>
                <a:latin typeface="Arial" panose="020B0604020202020204" pitchFamily="34" charset="0"/>
                <a:ea typeface="微软雅黑" panose="020B0503020204020204" charset="-122"/>
              </a:defRPr>
            </a:lvl3pPr>
            <a:lvl4pPr>
              <a:defRPr baseline="0">
                <a:solidFill>
                  <a:schemeClr val="bg1"/>
                </a:solidFill>
                <a:latin typeface="Arial" panose="020B0604020202020204" pitchFamily="34" charset="0"/>
                <a:ea typeface="微软雅黑" panose="020B0503020204020204" charset="-122"/>
              </a:defRPr>
            </a:lvl4pPr>
            <a:lvl5pPr>
              <a:defRPr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bg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11"/>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0" name="图片 9"/>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bg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0571797" y="5245333"/>
            <a:ext cx="1620202" cy="1612667"/>
          </a:xfrm>
          <a:prstGeom prst="rect">
            <a:avLst/>
          </a:prstGeom>
        </p:spPr>
      </p:pic>
      <p:pic>
        <p:nvPicPr>
          <p:cNvPr id="8" name="图片 7"/>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0" y="5245333"/>
            <a:ext cx="1620202" cy="1612667"/>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bg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7" name="图片 6"/>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4064000" y="0"/>
            <a:ext cx="4064000" cy="2032000"/>
          </a:xfrm>
          <a:prstGeom prst="rect">
            <a:avLst/>
          </a:prstGeom>
        </p:spPr>
      </p:pic>
      <p:sp>
        <p:nvSpPr>
          <p:cNvPr id="4" name="日期占位符 3"/>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4702175" y="2738353"/>
            <a:ext cx="4536440" cy="8356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4000"/>
              <a:buFont typeface="Arial" panose="020B0604020202020204" pitchFamily="34" charset="0"/>
              <a:buNone/>
              <a:defRPr sz="40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9"/>
            </p:custDataLst>
          </p:nvPr>
        </p:nvSpPr>
        <p:spPr>
          <a:xfrm>
            <a:off x="4702175" y="3777214"/>
            <a:ext cx="4536440" cy="321945"/>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1800"/>
              <a:buFont typeface="Arial" panose="020B0604020202020204" pitchFamily="34" charset="0"/>
              <a:buNone/>
              <a:defRPr sz="1800" b="0" spc="200">
                <a:solidFill>
                  <a:schemeClr val="tx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10" name="图片 9"/>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5"/>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tx2"/>
        </a:solidFill>
        <a:effectLst/>
      </p:bgPr>
    </p:bg>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304800" y="1234440"/>
            <a:ext cx="4389120" cy="4389120"/>
          </a:xfrm>
          <a:prstGeom prst="rect">
            <a:avLst/>
          </a:prstGeom>
        </p:spPr>
      </p:pic>
      <p:sp>
        <p:nvSpPr>
          <p:cNvPr id="7" name="任意多边形 6"/>
          <p:cNvSpPr/>
          <p:nvPr>
            <p:custDataLst>
              <p:tags r:id="rId5"/>
            </p:custDataLst>
          </p:nvPr>
        </p:nvSpPr>
        <p:spPr>
          <a:xfrm>
            <a:off x="4878000" y="0"/>
            <a:ext cx="7314000" cy="6858000"/>
          </a:xfrm>
          <a:custGeom>
            <a:avLst/>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sp>
        <p:nvSpPr>
          <p:cNvPr id="2" name="标题 1"/>
          <p:cNvSpPr>
            <a:spLocks noGrp="1"/>
          </p:cNvSpPr>
          <p:nvPr>
            <p:ph type="title"/>
            <p:custDataLst>
              <p:tags r:id="rId9"/>
            </p:custDataLst>
          </p:nvPr>
        </p:nvSpPr>
        <p:spPr>
          <a:xfrm>
            <a:off x="669882" y="443230"/>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7" name="图片 6"/>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45.xml"/><Relationship Id="rId23" Type="http://schemas.openxmlformats.org/officeDocument/2006/relationships/tags" Target="../tags/tag144.xml"/><Relationship Id="rId22" Type="http://schemas.openxmlformats.org/officeDocument/2006/relationships/tags" Target="../tags/tag143.xml"/><Relationship Id="rId21" Type="http://schemas.openxmlformats.org/officeDocument/2006/relationships/tags" Target="../tags/tag142.xml"/><Relationship Id="rId20" Type="http://schemas.openxmlformats.org/officeDocument/2006/relationships/tags" Target="../tags/tag141.xml"/><Relationship Id="rId2" Type="http://schemas.openxmlformats.org/officeDocument/2006/relationships/slideLayout" Target="../slideLayouts/slideLayout2.xml"/><Relationship Id="rId19" Type="http://schemas.openxmlformats.org/officeDocument/2006/relationships/tags" Target="../tags/tag140.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10.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232.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231.xml"/><Relationship Id="rId2" Type="http://schemas.openxmlformats.org/officeDocument/2006/relationships/tags" Target="../tags/tag230.xml"/><Relationship Id="rId17" Type="http://schemas.openxmlformats.org/officeDocument/2006/relationships/notesSlide" Target="../notesSlides/notesSlide6.xml"/><Relationship Id="rId16" Type="http://schemas.openxmlformats.org/officeDocument/2006/relationships/slideLayout" Target="../slideLayouts/slideLayout7.xml"/><Relationship Id="rId15" Type="http://schemas.openxmlformats.org/officeDocument/2006/relationships/tags" Target="../tags/tag238.xml"/><Relationship Id="rId14" Type="http://schemas.openxmlformats.org/officeDocument/2006/relationships/image" Target="../media/image11.jpeg"/><Relationship Id="rId13" Type="http://schemas.openxmlformats.org/officeDocument/2006/relationships/tags" Target="../tags/tag237.xml"/><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tags" Target="../tags/tag229.xml"/></Relationships>
</file>

<file path=ppt/slides/_rels/slide11.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242.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241.xml"/><Relationship Id="rId2" Type="http://schemas.openxmlformats.org/officeDocument/2006/relationships/tags" Target="../tags/tag240.xml"/><Relationship Id="rId17" Type="http://schemas.openxmlformats.org/officeDocument/2006/relationships/notesSlide" Target="../notesSlides/notesSlide7.xml"/><Relationship Id="rId16" Type="http://schemas.openxmlformats.org/officeDocument/2006/relationships/slideLayout" Target="../slideLayouts/slideLayout7.xml"/><Relationship Id="rId15" Type="http://schemas.openxmlformats.org/officeDocument/2006/relationships/tags" Target="../tags/tag248.xml"/><Relationship Id="rId14" Type="http://schemas.openxmlformats.org/officeDocument/2006/relationships/image" Target="../media/image11.jpeg"/><Relationship Id="rId13" Type="http://schemas.openxmlformats.org/officeDocument/2006/relationships/tags" Target="../tags/tag247.xml"/><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tags" Target="../tags/tag239.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50.xml"/><Relationship Id="rId2" Type="http://schemas.openxmlformats.org/officeDocument/2006/relationships/image" Target="../media/image12.jpeg"/><Relationship Id="rId1" Type="http://schemas.openxmlformats.org/officeDocument/2006/relationships/tags" Target="../tags/tag249.xml"/></Relationships>
</file>

<file path=ppt/slides/_rels/slide13.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53.xml"/><Relationship Id="rId4" Type="http://schemas.openxmlformats.org/officeDocument/2006/relationships/image" Target="file:///C:\Users\1V994W2\PycharmProjects\PPT_Background_Generation/pic_temp/0_pic_quater_right_down.png" TargetMode="External"/><Relationship Id="rId37" Type="http://schemas.openxmlformats.org/officeDocument/2006/relationships/notesSlide" Target="../notesSlides/notesSlide8.xml"/><Relationship Id="rId36" Type="http://schemas.openxmlformats.org/officeDocument/2006/relationships/slideLayout" Target="../slideLayouts/slideLayout7.xml"/><Relationship Id="rId35" Type="http://schemas.openxmlformats.org/officeDocument/2006/relationships/tags" Target="../tags/tag281.xml"/><Relationship Id="rId34" Type="http://schemas.openxmlformats.org/officeDocument/2006/relationships/tags" Target="../tags/tag280.xml"/><Relationship Id="rId33" Type="http://schemas.openxmlformats.org/officeDocument/2006/relationships/tags" Target="../tags/tag279.xml"/><Relationship Id="rId32" Type="http://schemas.openxmlformats.org/officeDocument/2006/relationships/tags" Target="../tags/tag278.xml"/><Relationship Id="rId31" Type="http://schemas.openxmlformats.org/officeDocument/2006/relationships/tags" Target="../tags/tag277.xml"/><Relationship Id="rId30" Type="http://schemas.openxmlformats.org/officeDocument/2006/relationships/tags" Target="../tags/tag276.xml"/><Relationship Id="rId3" Type="http://schemas.openxmlformats.org/officeDocument/2006/relationships/image" Target="../media/image5.png"/><Relationship Id="rId29" Type="http://schemas.openxmlformats.org/officeDocument/2006/relationships/tags" Target="../tags/tag275.xml"/><Relationship Id="rId28" Type="http://schemas.openxmlformats.org/officeDocument/2006/relationships/tags" Target="../tags/tag274.xml"/><Relationship Id="rId27" Type="http://schemas.openxmlformats.org/officeDocument/2006/relationships/tags" Target="../tags/tag273.xml"/><Relationship Id="rId26" Type="http://schemas.openxmlformats.org/officeDocument/2006/relationships/tags" Target="../tags/tag272.xml"/><Relationship Id="rId25" Type="http://schemas.openxmlformats.org/officeDocument/2006/relationships/tags" Target="../tags/tag271.xml"/><Relationship Id="rId24" Type="http://schemas.openxmlformats.org/officeDocument/2006/relationships/tags" Target="../tags/tag270.xml"/><Relationship Id="rId23" Type="http://schemas.openxmlformats.org/officeDocument/2006/relationships/tags" Target="../tags/tag269.xml"/><Relationship Id="rId22" Type="http://schemas.openxmlformats.org/officeDocument/2006/relationships/tags" Target="../tags/tag268.xml"/><Relationship Id="rId21" Type="http://schemas.openxmlformats.org/officeDocument/2006/relationships/tags" Target="../tags/tag267.xml"/><Relationship Id="rId20" Type="http://schemas.openxmlformats.org/officeDocument/2006/relationships/tags" Target="../tags/tag266.xml"/><Relationship Id="rId2" Type="http://schemas.openxmlformats.org/officeDocument/2006/relationships/tags" Target="../tags/tag252.xml"/><Relationship Id="rId19" Type="http://schemas.openxmlformats.org/officeDocument/2006/relationships/tags" Target="../tags/tag265.xml"/><Relationship Id="rId18" Type="http://schemas.openxmlformats.org/officeDocument/2006/relationships/tags" Target="../tags/tag264.xml"/><Relationship Id="rId17" Type="http://schemas.openxmlformats.org/officeDocument/2006/relationships/tags" Target="../tags/tag263.xml"/><Relationship Id="rId16" Type="http://schemas.openxmlformats.org/officeDocument/2006/relationships/tags" Target="../tags/tag262.xml"/><Relationship Id="rId15" Type="http://schemas.openxmlformats.org/officeDocument/2006/relationships/tags" Target="../tags/tag261.xml"/><Relationship Id="rId14" Type="http://schemas.openxmlformats.org/officeDocument/2006/relationships/tags" Target="../tags/tag260.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tags" Target="../tags/tag251.xml"/></Relationships>
</file>

<file path=ppt/slides/_rels/slide14.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left_down.png" TargetMode="External"/><Relationship Id="rId8" Type="http://schemas.openxmlformats.org/officeDocument/2006/relationships/image" Target="../media/image6.png"/><Relationship Id="rId7" Type="http://schemas.openxmlformats.org/officeDocument/2006/relationships/tags" Target="../tags/tag286.xml"/><Relationship Id="rId6" Type="http://schemas.openxmlformats.org/officeDocument/2006/relationships/image" Target="file:///C:\Users\1V994W2\PycharmProjects\PPT_Background_Generation/pic_temp/0_pic_quater_right_down.png" TargetMode="External"/><Relationship Id="rId5" Type="http://schemas.openxmlformats.org/officeDocument/2006/relationships/image" Target="../media/image5.png"/><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9" Type="http://schemas.openxmlformats.org/officeDocument/2006/relationships/notesSlide" Target="../notesSlides/notesSlide9.xml"/><Relationship Id="rId18" Type="http://schemas.openxmlformats.org/officeDocument/2006/relationships/slideLayout" Target="../slideLayouts/slideLayout7.xml"/><Relationship Id="rId17" Type="http://schemas.openxmlformats.org/officeDocument/2006/relationships/tags" Target="../tags/tag293.xml"/><Relationship Id="rId16" Type="http://schemas.openxmlformats.org/officeDocument/2006/relationships/image" Target="../media/image13.jpeg"/><Relationship Id="rId15" Type="http://schemas.openxmlformats.org/officeDocument/2006/relationships/tags" Target="../tags/tag292.xml"/><Relationship Id="rId14" Type="http://schemas.openxmlformats.org/officeDocument/2006/relationships/tags" Target="../tags/tag291.xml"/><Relationship Id="rId13" Type="http://schemas.openxmlformats.org/officeDocument/2006/relationships/tags" Target="../tags/tag290.xml"/><Relationship Id="rId12" Type="http://schemas.openxmlformats.org/officeDocument/2006/relationships/tags" Target="../tags/tag289.xml"/><Relationship Id="rId11" Type="http://schemas.openxmlformats.org/officeDocument/2006/relationships/tags" Target="../tags/tag288.xml"/><Relationship Id="rId10" Type="http://schemas.openxmlformats.org/officeDocument/2006/relationships/tags" Target="../tags/tag287.xml"/><Relationship Id="rId1" Type="http://schemas.openxmlformats.org/officeDocument/2006/relationships/tags" Target="../tags/tag282.xml"/></Relationships>
</file>

<file path=ppt/slides/_rels/slide15.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left_down.png" TargetMode="External"/><Relationship Id="rId8" Type="http://schemas.openxmlformats.org/officeDocument/2006/relationships/image" Target="../media/image6.png"/><Relationship Id="rId7" Type="http://schemas.openxmlformats.org/officeDocument/2006/relationships/tags" Target="../tags/tag298.xml"/><Relationship Id="rId6" Type="http://schemas.openxmlformats.org/officeDocument/2006/relationships/image" Target="file:///C:\Users\1V994W2\PycharmProjects\PPT_Background_Generation/pic_temp/0_pic_quater_right_down.png" TargetMode="External"/><Relationship Id="rId5" Type="http://schemas.openxmlformats.org/officeDocument/2006/relationships/image" Target="../media/image5.png"/><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9" Type="http://schemas.openxmlformats.org/officeDocument/2006/relationships/notesSlide" Target="../notesSlides/notesSlide10.xml"/><Relationship Id="rId18" Type="http://schemas.openxmlformats.org/officeDocument/2006/relationships/slideLayout" Target="../slideLayouts/slideLayout7.xml"/><Relationship Id="rId17" Type="http://schemas.openxmlformats.org/officeDocument/2006/relationships/tags" Target="../tags/tag305.xml"/><Relationship Id="rId16" Type="http://schemas.openxmlformats.org/officeDocument/2006/relationships/tags" Target="../tags/tag304.xml"/><Relationship Id="rId15" Type="http://schemas.openxmlformats.org/officeDocument/2006/relationships/image" Target="../media/image13.jpeg"/><Relationship Id="rId14" Type="http://schemas.openxmlformats.org/officeDocument/2006/relationships/tags" Target="../tags/tag303.xml"/><Relationship Id="rId13" Type="http://schemas.openxmlformats.org/officeDocument/2006/relationships/tags" Target="../tags/tag302.xml"/><Relationship Id="rId12" Type="http://schemas.openxmlformats.org/officeDocument/2006/relationships/tags" Target="../tags/tag301.xml"/><Relationship Id="rId11" Type="http://schemas.openxmlformats.org/officeDocument/2006/relationships/tags" Target="../tags/tag300.xml"/><Relationship Id="rId10" Type="http://schemas.openxmlformats.org/officeDocument/2006/relationships/tags" Target="../tags/tag299.xml"/><Relationship Id="rId1" Type="http://schemas.openxmlformats.org/officeDocument/2006/relationships/tags" Target="../tags/tag294.xml"/></Relationships>
</file>

<file path=ppt/slides/_rels/slide16.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left_down.png" TargetMode="External"/><Relationship Id="rId8" Type="http://schemas.openxmlformats.org/officeDocument/2006/relationships/image" Target="../media/image6.png"/><Relationship Id="rId7" Type="http://schemas.openxmlformats.org/officeDocument/2006/relationships/tags" Target="../tags/tag310.xml"/><Relationship Id="rId6" Type="http://schemas.openxmlformats.org/officeDocument/2006/relationships/image" Target="file:///C:\Users\1V994W2\PycharmProjects\PPT_Background_Generation/pic_temp/0_pic_quater_right_down.png" TargetMode="External"/><Relationship Id="rId5" Type="http://schemas.openxmlformats.org/officeDocument/2006/relationships/image" Target="../media/image5.png"/><Relationship Id="rId4" Type="http://schemas.openxmlformats.org/officeDocument/2006/relationships/tags" Target="../tags/tag309.xml"/><Relationship Id="rId3" Type="http://schemas.openxmlformats.org/officeDocument/2006/relationships/tags" Target="../tags/tag308.xml"/><Relationship Id="rId2" Type="http://schemas.openxmlformats.org/officeDocument/2006/relationships/tags" Target="../tags/tag307.xml"/><Relationship Id="rId19" Type="http://schemas.openxmlformats.org/officeDocument/2006/relationships/notesSlide" Target="../notesSlides/notesSlide11.xml"/><Relationship Id="rId18" Type="http://schemas.openxmlformats.org/officeDocument/2006/relationships/slideLayout" Target="../slideLayouts/slideLayout7.xml"/><Relationship Id="rId17" Type="http://schemas.openxmlformats.org/officeDocument/2006/relationships/tags" Target="../tags/tag317.xml"/><Relationship Id="rId16" Type="http://schemas.openxmlformats.org/officeDocument/2006/relationships/tags" Target="../tags/tag316.xml"/><Relationship Id="rId15" Type="http://schemas.openxmlformats.org/officeDocument/2006/relationships/image" Target="../media/image13.jpeg"/><Relationship Id="rId14" Type="http://schemas.openxmlformats.org/officeDocument/2006/relationships/tags" Target="../tags/tag315.xml"/><Relationship Id="rId13" Type="http://schemas.openxmlformats.org/officeDocument/2006/relationships/tags" Target="../tags/tag314.xml"/><Relationship Id="rId12" Type="http://schemas.openxmlformats.org/officeDocument/2006/relationships/tags" Target="../tags/tag313.xml"/><Relationship Id="rId11" Type="http://schemas.openxmlformats.org/officeDocument/2006/relationships/tags" Target="../tags/tag312.xml"/><Relationship Id="rId10" Type="http://schemas.openxmlformats.org/officeDocument/2006/relationships/tags" Target="../tags/tag311.xml"/><Relationship Id="rId1" Type="http://schemas.openxmlformats.org/officeDocument/2006/relationships/tags" Target="../tags/tag306.xml"/></Relationships>
</file>

<file path=ppt/slides/_rels/slide17.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left_down.png" TargetMode="External"/><Relationship Id="rId8" Type="http://schemas.openxmlformats.org/officeDocument/2006/relationships/image" Target="../media/image6.png"/><Relationship Id="rId7" Type="http://schemas.openxmlformats.org/officeDocument/2006/relationships/tags" Target="../tags/tag322.xml"/><Relationship Id="rId6" Type="http://schemas.openxmlformats.org/officeDocument/2006/relationships/image" Target="file:///C:\Users\1V994W2\PycharmProjects\PPT_Background_Generation/pic_temp/0_pic_quater_right_down.png" TargetMode="External"/><Relationship Id="rId5" Type="http://schemas.openxmlformats.org/officeDocument/2006/relationships/image" Target="../media/image5.png"/><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9" Type="http://schemas.openxmlformats.org/officeDocument/2006/relationships/notesSlide" Target="../notesSlides/notesSlide12.xml"/><Relationship Id="rId18" Type="http://schemas.openxmlformats.org/officeDocument/2006/relationships/slideLayout" Target="../slideLayouts/slideLayout7.xml"/><Relationship Id="rId17" Type="http://schemas.openxmlformats.org/officeDocument/2006/relationships/tags" Target="../tags/tag329.xml"/><Relationship Id="rId16" Type="http://schemas.openxmlformats.org/officeDocument/2006/relationships/tags" Target="../tags/tag328.xml"/><Relationship Id="rId15" Type="http://schemas.openxmlformats.org/officeDocument/2006/relationships/image" Target="../media/image13.jpeg"/><Relationship Id="rId14" Type="http://schemas.openxmlformats.org/officeDocument/2006/relationships/tags" Target="../tags/tag327.xml"/><Relationship Id="rId13" Type="http://schemas.openxmlformats.org/officeDocument/2006/relationships/tags" Target="../tags/tag326.xml"/><Relationship Id="rId12" Type="http://schemas.openxmlformats.org/officeDocument/2006/relationships/tags" Target="../tags/tag325.xml"/><Relationship Id="rId11" Type="http://schemas.openxmlformats.org/officeDocument/2006/relationships/tags" Target="../tags/tag324.xml"/><Relationship Id="rId10" Type="http://schemas.openxmlformats.org/officeDocument/2006/relationships/tags" Target="../tags/tag323.xml"/><Relationship Id="rId1" Type="http://schemas.openxmlformats.org/officeDocument/2006/relationships/tags" Target="../tags/tag318.xml"/></Relationships>
</file>

<file path=ppt/slides/_rels/slide18.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left_down.png" TargetMode="External"/><Relationship Id="rId8" Type="http://schemas.openxmlformats.org/officeDocument/2006/relationships/image" Target="../media/image6.png"/><Relationship Id="rId7" Type="http://schemas.openxmlformats.org/officeDocument/2006/relationships/tags" Target="../tags/tag334.xml"/><Relationship Id="rId6" Type="http://schemas.openxmlformats.org/officeDocument/2006/relationships/image" Target="file:///C:\Users\1V994W2\PycharmProjects\PPT_Background_Generation/pic_temp/0_pic_quater_right_down.png" TargetMode="External"/><Relationship Id="rId5" Type="http://schemas.openxmlformats.org/officeDocument/2006/relationships/image" Target="../media/image5.png"/><Relationship Id="rId4" Type="http://schemas.openxmlformats.org/officeDocument/2006/relationships/tags" Target="../tags/tag333.xml"/><Relationship Id="rId3" Type="http://schemas.openxmlformats.org/officeDocument/2006/relationships/tags" Target="../tags/tag332.xml"/><Relationship Id="rId2" Type="http://schemas.openxmlformats.org/officeDocument/2006/relationships/tags" Target="../tags/tag331.xml"/><Relationship Id="rId19" Type="http://schemas.openxmlformats.org/officeDocument/2006/relationships/notesSlide" Target="../notesSlides/notesSlide13.xml"/><Relationship Id="rId18" Type="http://schemas.openxmlformats.org/officeDocument/2006/relationships/slideLayout" Target="../slideLayouts/slideLayout7.xml"/><Relationship Id="rId17" Type="http://schemas.openxmlformats.org/officeDocument/2006/relationships/tags" Target="../tags/tag341.xml"/><Relationship Id="rId16" Type="http://schemas.openxmlformats.org/officeDocument/2006/relationships/image" Target="../media/image13.jpeg"/><Relationship Id="rId15" Type="http://schemas.openxmlformats.org/officeDocument/2006/relationships/tags" Target="../tags/tag340.xml"/><Relationship Id="rId14" Type="http://schemas.openxmlformats.org/officeDocument/2006/relationships/tags" Target="../tags/tag339.xml"/><Relationship Id="rId13" Type="http://schemas.openxmlformats.org/officeDocument/2006/relationships/tags" Target="../tags/tag338.xml"/><Relationship Id="rId12" Type="http://schemas.openxmlformats.org/officeDocument/2006/relationships/tags" Target="../tags/tag337.xml"/><Relationship Id="rId11" Type="http://schemas.openxmlformats.org/officeDocument/2006/relationships/tags" Target="../tags/tag336.xml"/><Relationship Id="rId10" Type="http://schemas.openxmlformats.org/officeDocument/2006/relationships/tags" Target="../tags/tag335.xml"/><Relationship Id="rId1" Type="http://schemas.openxmlformats.org/officeDocument/2006/relationships/tags" Target="../tags/tag330.xml"/></Relationships>
</file>

<file path=ppt/slides/_rels/slide19.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left_down.png" TargetMode="External"/><Relationship Id="rId8" Type="http://schemas.openxmlformats.org/officeDocument/2006/relationships/image" Target="../media/image6.png"/><Relationship Id="rId7" Type="http://schemas.openxmlformats.org/officeDocument/2006/relationships/tags" Target="../tags/tag346.xml"/><Relationship Id="rId6" Type="http://schemas.openxmlformats.org/officeDocument/2006/relationships/image" Target="file:///C:\Users\1V994W2\PycharmProjects\PPT_Background_Generation/pic_temp/0_pic_quater_right_down.png" TargetMode="External"/><Relationship Id="rId5" Type="http://schemas.openxmlformats.org/officeDocument/2006/relationships/image" Target="../media/image5.png"/><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9" Type="http://schemas.openxmlformats.org/officeDocument/2006/relationships/notesSlide" Target="../notesSlides/notesSlide14.xml"/><Relationship Id="rId18" Type="http://schemas.openxmlformats.org/officeDocument/2006/relationships/slideLayout" Target="../slideLayouts/slideLayout7.xml"/><Relationship Id="rId17" Type="http://schemas.openxmlformats.org/officeDocument/2006/relationships/tags" Target="../tags/tag353.xml"/><Relationship Id="rId16" Type="http://schemas.openxmlformats.org/officeDocument/2006/relationships/tags" Target="../tags/tag352.xml"/><Relationship Id="rId15" Type="http://schemas.openxmlformats.org/officeDocument/2006/relationships/image" Target="../media/image13.jpeg"/><Relationship Id="rId14" Type="http://schemas.openxmlformats.org/officeDocument/2006/relationships/tags" Target="../tags/tag351.xml"/><Relationship Id="rId13" Type="http://schemas.openxmlformats.org/officeDocument/2006/relationships/tags" Target="../tags/tag350.xml"/><Relationship Id="rId12" Type="http://schemas.openxmlformats.org/officeDocument/2006/relationships/tags" Target="../tags/tag349.xml"/><Relationship Id="rId11" Type="http://schemas.openxmlformats.org/officeDocument/2006/relationships/tags" Target="../tags/tag348.xml"/><Relationship Id="rId10" Type="http://schemas.openxmlformats.org/officeDocument/2006/relationships/tags" Target="../tags/tag347.xml"/><Relationship Id="rId1" Type="http://schemas.openxmlformats.org/officeDocument/2006/relationships/tags" Target="../tags/tag342.xml"/></Relationships>
</file>

<file path=ppt/slides/_rels/slide2.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8.png"/><Relationship Id="rId5" Type="http://schemas.openxmlformats.org/officeDocument/2006/relationships/tags" Target="../tags/tag15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7.png"/><Relationship Id="rId2" Type="http://schemas.openxmlformats.org/officeDocument/2006/relationships/tags" Target="../tags/tag150.xml"/><Relationship Id="rId11" Type="http://schemas.openxmlformats.org/officeDocument/2006/relationships/slideLayout" Target="../slideLayouts/slideLayout7.xml"/><Relationship Id="rId10" Type="http://schemas.openxmlformats.org/officeDocument/2006/relationships/tags" Target="../tags/tag154.xml"/><Relationship Id="rId1" Type="http://schemas.openxmlformats.org/officeDocument/2006/relationships/tags" Target="../tags/tag149.xml"/></Relationships>
</file>

<file path=ppt/slides/_rels/slide20.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left_down.png" TargetMode="External"/><Relationship Id="rId8" Type="http://schemas.openxmlformats.org/officeDocument/2006/relationships/image" Target="../media/image6.png"/><Relationship Id="rId7" Type="http://schemas.openxmlformats.org/officeDocument/2006/relationships/tags" Target="../tags/tag358.xml"/><Relationship Id="rId6" Type="http://schemas.openxmlformats.org/officeDocument/2006/relationships/image" Target="file:///C:\Users\1V994W2\PycharmProjects\PPT_Background_Generation/pic_temp/0_pic_quater_right_down.png" TargetMode="External"/><Relationship Id="rId5" Type="http://schemas.openxmlformats.org/officeDocument/2006/relationships/image" Target="../media/image5.png"/><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9" Type="http://schemas.openxmlformats.org/officeDocument/2006/relationships/notesSlide" Target="../notesSlides/notesSlide15.xml"/><Relationship Id="rId18" Type="http://schemas.openxmlformats.org/officeDocument/2006/relationships/slideLayout" Target="../slideLayouts/slideLayout7.xml"/><Relationship Id="rId17" Type="http://schemas.openxmlformats.org/officeDocument/2006/relationships/tags" Target="../tags/tag365.xml"/><Relationship Id="rId16" Type="http://schemas.openxmlformats.org/officeDocument/2006/relationships/tags" Target="../tags/tag364.xml"/><Relationship Id="rId15" Type="http://schemas.openxmlformats.org/officeDocument/2006/relationships/image" Target="../media/image13.jpeg"/><Relationship Id="rId14" Type="http://schemas.openxmlformats.org/officeDocument/2006/relationships/tags" Target="../tags/tag363.xml"/><Relationship Id="rId13" Type="http://schemas.openxmlformats.org/officeDocument/2006/relationships/tags" Target="../tags/tag362.xml"/><Relationship Id="rId12" Type="http://schemas.openxmlformats.org/officeDocument/2006/relationships/tags" Target="../tags/tag361.xml"/><Relationship Id="rId11" Type="http://schemas.openxmlformats.org/officeDocument/2006/relationships/tags" Target="../tags/tag360.xml"/><Relationship Id="rId10" Type="http://schemas.openxmlformats.org/officeDocument/2006/relationships/tags" Target="../tags/tag359.xml"/><Relationship Id="rId1" Type="http://schemas.openxmlformats.org/officeDocument/2006/relationships/tags" Target="../tags/tag354.xml"/></Relationships>
</file>

<file path=ppt/slides/_rels/slide21.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left_down.png" TargetMode="External"/><Relationship Id="rId8" Type="http://schemas.openxmlformats.org/officeDocument/2006/relationships/image" Target="../media/image6.png"/><Relationship Id="rId7" Type="http://schemas.openxmlformats.org/officeDocument/2006/relationships/tags" Target="../tags/tag370.xml"/><Relationship Id="rId6" Type="http://schemas.openxmlformats.org/officeDocument/2006/relationships/image" Target="file:///C:\Users\1V994W2\PycharmProjects\PPT_Background_Generation/pic_temp/0_pic_quater_right_down.png" TargetMode="External"/><Relationship Id="rId5" Type="http://schemas.openxmlformats.org/officeDocument/2006/relationships/image" Target="../media/image5.png"/><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9" Type="http://schemas.openxmlformats.org/officeDocument/2006/relationships/notesSlide" Target="../notesSlides/notesSlide16.xml"/><Relationship Id="rId18" Type="http://schemas.openxmlformats.org/officeDocument/2006/relationships/slideLayout" Target="../slideLayouts/slideLayout7.xml"/><Relationship Id="rId17" Type="http://schemas.openxmlformats.org/officeDocument/2006/relationships/tags" Target="../tags/tag377.xml"/><Relationship Id="rId16" Type="http://schemas.openxmlformats.org/officeDocument/2006/relationships/tags" Target="../tags/tag376.xml"/><Relationship Id="rId15" Type="http://schemas.openxmlformats.org/officeDocument/2006/relationships/image" Target="../media/image13.jpeg"/><Relationship Id="rId14" Type="http://schemas.openxmlformats.org/officeDocument/2006/relationships/tags" Target="../tags/tag375.xml"/><Relationship Id="rId13" Type="http://schemas.openxmlformats.org/officeDocument/2006/relationships/tags" Target="../tags/tag374.xml"/><Relationship Id="rId12" Type="http://schemas.openxmlformats.org/officeDocument/2006/relationships/tags" Target="../tags/tag373.xml"/><Relationship Id="rId11" Type="http://schemas.openxmlformats.org/officeDocument/2006/relationships/tags" Target="../tags/tag372.xml"/><Relationship Id="rId10" Type="http://schemas.openxmlformats.org/officeDocument/2006/relationships/tags" Target="../tags/tag371.xml"/><Relationship Id="rId1" Type="http://schemas.openxmlformats.org/officeDocument/2006/relationships/tags" Target="../tags/tag366.xml"/></Relationships>
</file>

<file path=ppt/slides/_rels/slide22.xml.rels><?xml version="1.0" encoding="UTF-8" standalone="yes"?>
<Relationships xmlns="http://schemas.openxmlformats.org/package/2006/relationships"><Relationship Id="rId9" Type="http://schemas.openxmlformats.org/officeDocument/2006/relationships/tags" Target="../tags/tag382.xml"/><Relationship Id="rId8" Type="http://schemas.openxmlformats.org/officeDocument/2006/relationships/tags" Target="../tags/tag38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8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79.xml"/><Relationship Id="rId11" Type="http://schemas.openxmlformats.org/officeDocument/2006/relationships/notesSlide" Target="../notesSlides/notesSlide17.xml"/><Relationship Id="rId10" Type="http://schemas.openxmlformats.org/officeDocument/2006/relationships/slideLayout" Target="../slideLayouts/slideLayout7.xml"/><Relationship Id="rId1" Type="http://schemas.openxmlformats.org/officeDocument/2006/relationships/tags" Target="../tags/tag378.xml"/></Relationships>
</file>

<file path=ppt/slides/_rels/slide23.xml.rels><?xml version="1.0" encoding="UTF-8" standalone="yes"?>
<Relationships xmlns="http://schemas.openxmlformats.org/package/2006/relationships"><Relationship Id="rId9" Type="http://schemas.openxmlformats.org/officeDocument/2006/relationships/tags" Target="../tags/tag387.xml"/><Relationship Id="rId8" Type="http://schemas.openxmlformats.org/officeDocument/2006/relationships/tags" Target="../tags/tag386.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85.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84.xml"/><Relationship Id="rId11" Type="http://schemas.openxmlformats.org/officeDocument/2006/relationships/notesSlide" Target="../notesSlides/notesSlide18.xml"/><Relationship Id="rId10" Type="http://schemas.openxmlformats.org/officeDocument/2006/relationships/slideLayout" Target="../slideLayouts/slideLayout7.xml"/><Relationship Id="rId1" Type="http://schemas.openxmlformats.org/officeDocument/2006/relationships/tags" Target="../tags/tag383.xml"/></Relationships>
</file>

<file path=ppt/slides/_rels/slide24.xml.rels><?xml version="1.0" encoding="UTF-8" standalone="yes"?>
<Relationships xmlns="http://schemas.openxmlformats.org/package/2006/relationships"><Relationship Id="rId9" Type="http://schemas.openxmlformats.org/officeDocument/2006/relationships/tags" Target="../tags/tag392.xml"/><Relationship Id="rId8" Type="http://schemas.openxmlformats.org/officeDocument/2006/relationships/tags" Target="../tags/tag39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9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89.xml"/><Relationship Id="rId11" Type="http://schemas.openxmlformats.org/officeDocument/2006/relationships/notesSlide" Target="../notesSlides/notesSlide19.xml"/><Relationship Id="rId10" Type="http://schemas.openxmlformats.org/officeDocument/2006/relationships/slideLayout" Target="../slideLayouts/slideLayout7.xml"/><Relationship Id="rId1" Type="http://schemas.openxmlformats.org/officeDocument/2006/relationships/tags" Target="../tags/tag388.xml"/></Relationships>
</file>

<file path=ppt/slides/_rels/slide25.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396.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395.xml"/><Relationship Id="rId2" Type="http://schemas.openxmlformats.org/officeDocument/2006/relationships/tags" Target="../tags/tag394.xml"/><Relationship Id="rId15" Type="http://schemas.openxmlformats.org/officeDocument/2006/relationships/notesSlide" Target="../notesSlides/notesSlide20.xml"/><Relationship Id="rId14" Type="http://schemas.openxmlformats.org/officeDocument/2006/relationships/slideLayout" Target="../slideLayouts/slideLayout7.xml"/><Relationship Id="rId13" Type="http://schemas.openxmlformats.org/officeDocument/2006/relationships/tags" Target="../tags/tag400.xml"/><Relationship Id="rId12" Type="http://schemas.openxmlformats.org/officeDocument/2006/relationships/image" Target="../media/image14.jpeg"/><Relationship Id="rId11" Type="http://schemas.openxmlformats.org/officeDocument/2006/relationships/tags" Target="../tags/tag399.xml"/><Relationship Id="rId10" Type="http://schemas.openxmlformats.org/officeDocument/2006/relationships/tags" Target="../tags/tag398.xml"/><Relationship Id="rId1" Type="http://schemas.openxmlformats.org/officeDocument/2006/relationships/tags" Target="../tags/tag393.xml"/></Relationships>
</file>

<file path=ppt/slides/_rels/slide26.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40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403.xml"/><Relationship Id="rId2" Type="http://schemas.openxmlformats.org/officeDocument/2006/relationships/tags" Target="../tags/tag402.xml"/><Relationship Id="rId15" Type="http://schemas.openxmlformats.org/officeDocument/2006/relationships/notesSlide" Target="../notesSlides/notesSlide21.xml"/><Relationship Id="rId14" Type="http://schemas.openxmlformats.org/officeDocument/2006/relationships/slideLayout" Target="../slideLayouts/slideLayout7.xml"/><Relationship Id="rId13" Type="http://schemas.openxmlformats.org/officeDocument/2006/relationships/tags" Target="../tags/tag408.xml"/><Relationship Id="rId12" Type="http://schemas.openxmlformats.org/officeDocument/2006/relationships/image" Target="../media/image14.jpeg"/><Relationship Id="rId11" Type="http://schemas.openxmlformats.org/officeDocument/2006/relationships/tags" Target="../tags/tag407.xml"/><Relationship Id="rId10" Type="http://schemas.openxmlformats.org/officeDocument/2006/relationships/tags" Target="../tags/tag406.xml"/><Relationship Id="rId1" Type="http://schemas.openxmlformats.org/officeDocument/2006/relationships/tags" Target="../tags/tag401.xml"/></Relationships>
</file>

<file path=ppt/slides/_rels/slide27.xml.rels><?xml version="1.0" encoding="UTF-8" standalone="yes"?>
<Relationships xmlns="http://schemas.openxmlformats.org/package/2006/relationships"><Relationship Id="rId9" Type="http://schemas.openxmlformats.org/officeDocument/2006/relationships/tags" Target="../tags/tag413.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412.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411.xml"/><Relationship Id="rId2" Type="http://schemas.openxmlformats.org/officeDocument/2006/relationships/tags" Target="../tags/tag410.xml"/><Relationship Id="rId15" Type="http://schemas.openxmlformats.org/officeDocument/2006/relationships/notesSlide" Target="../notesSlides/notesSlide22.xml"/><Relationship Id="rId14" Type="http://schemas.openxmlformats.org/officeDocument/2006/relationships/slideLayout" Target="../slideLayouts/slideLayout7.xml"/><Relationship Id="rId13" Type="http://schemas.openxmlformats.org/officeDocument/2006/relationships/tags" Target="../tags/tag416.xml"/><Relationship Id="rId12" Type="http://schemas.openxmlformats.org/officeDocument/2006/relationships/image" Target="../media/image14.jpeg"/><Relationship Id="rId11" Type="http://schemas.openxmlformats.org/officeDocument/2006/relationships/tags" Target="../tags/tag415.xml"/><Relationship Id="rId10" Type="http://schemas.openxmlformats.org/officeDocument/2006/relationships/tags" Target="../tags/tag414.xml"/><Relationship Id="rId1" Type="http://schemas.openxmlformats.org/officeDocument/2006/relationships/tags" Target="../tags/tag409.xml"/></Relationships>
</file>

<file path=ppt/slides/_rels/slide28.xml.rels><?xml version="1.0" encoding="UTF-8" standalone="yes"?>
<Relationships xmlns="http://schemas.openxmlformats.org/package/2006/relationships"><Relationship Id="rId9" Type="http://schemas.openxmlformats.org/officeDocument/2006/relationships/tags" Target="../tags/tag421.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420.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419.xml"/><Relationship Id="rId2" Type="http://schemas.openxmlformats.org/officeDocument/2006/relationships/tags" Target="../tags/tag418.xml"/><Relationship Id="rId15" Type="http://schemas.openxmlformats.org/officeDocument/2006/relationships/notesSlide" Target="../notesSlides/notesSlide23.xml"/><Relationship Id="rId14" Type="http://schemas.openxmlformats.org/officeDocument/2006/relationships/slideLayout" Target="../slideLayouts/slideLayout7.xml"/><Relationship Id="rId13" Type="http://schemas.openxmlformats.org/officeDocument/2006/relationships/tags" Target="../tags/tag424.xml"/><Relationship Id="rId12" Type="http://schemas.openxmlformats.org/officeDocument/2006/relationships/image" Target="../media/image14.jpeg"/><Relationship Id="rId11" Type="http://schemas.openxmlformats.org/officeDocument/2006/relationships/tags" Target="../tags/tag423.xml"/><Relationship Id="rId10" Type="http://schemas.openxmlformats.org/officeDocument/2006/relationships/tags" Target="../tags/tag422.xml"/><Relationship Id="rId1" Type="http://schemas.openxmlformats.org/officeDocument/2006/relationships/tags" Target="../tags/tag417.xml"/></Relationships>
</file>

<file path=ppt/slides/_rels/slide29.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image" Target="file:///C:\Users\1V994W2\PycharmProjects\PPT_Background_Generation/pic_temp/1_pic_quater_left_down.png" TargetMode="External"/><Relationship Id="rId5" Type="http://schemas.openxmlformats.org/officeDocument/2006/relationships/image" Target="../media/image6.png"/><Relationship Id="rId4" Type="http://schemas.openxmlformats.org/officeDocument/2006/relationships/tags" Target="../tags/tag426.xml"/><Relationship Id="rId3" Type="http://schemas.openxmlformats.org/officeDocument/2006/relationships/image" Target="file:///C:\Users\1V994W2\PycharmProjects\PPT_Background_Generation/pic_temp/0_pic_quater_right_down.png" TargetMode="External"/><Relationship Id="rId21" Type="http://schemas.openxmlformats.org/officeDocument/2006/relationships/slideLayout" Target="../slideLayouts/slideLayout7.xml"/><Relationship Id="rId20" Type="http://schemas.openxmlformats.org/officeDocument/2006/relationships/tags" Target="../tags/tag440.xml"/><Relationship Id="rId2" Type="http://schemas.openxmlformats.org/officeDocument/2006/relationships/image" Target="../media/image5.png"/><Relationship Id="rId19" Type="http://schemas.openxmlformats.org/officeDocument/2006/relationships/tags" Target="../tags/tag439.xml"/><Relationship Id="rId18" Type="http://schemas.openxmlformats.org/officeDocument/2006/relationships/tags" Target="../tags/tag438.xml"/><Relationship Id="rId17" Type="http://schemas.openxmlformats.org/officeDocument/2006/relationships/tags" Target="../tags/tag437.xml"/><Relationship Id="rId16" Type="http://schemas.openxmlformats.org/officeDocument/2006/relationships/tags" Target="../tags/tag436.xml"/><Relationship Id="rId15" Type="http://schemas.openxmlformats.org/officeDocument/2006/relationships/tags" Target="../tags/tag435.xml"/><Relationship Id="rId14" Type="http://schemas.openxmlformats.org/officeDocument/2006/relationships/tags" Target="../tags/tag434.xml"/><Relationship Id="rId13" Type="http://schemas.openxmlformats.org/officeDocument/2006/relationships/tags" Target="../tags/tag433.xml"/><Relationship Id="rId12" Type="http://schemas.openxmlformats.org/officeDocument/2006/relationships/tags" Target="../tags/tag432.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tags" Target="../tags/tag42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5.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9" Type="http://schemas.openxmlformats.org/officeDocument/2006/relationships/tags" Target="../tags/tag445.xml"/><Relationship Id="rId8" Type="http://schemas.openxmlformats.org/officeDocument/2006/relationships/tags" Target="../tags/tag44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4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442.xml"/><Relationship Id="rId12" Type="http://schemas.openxmlformats.org/officeDocument/2006/relationships/notesSlide" Target="../notesSlides/notesSlide24.xml"/><Relationship Id="rId11" Type="http://schemas.openxmlformats.org/officeDocument/2006/relationships/slideLayout" Target="../slideLayouts/slideLayout7.xml"/><Relationship Id="rId10" Type="http://schemas.openxmlformats.org/officeDocument/2006/relationships/tags" Target="../tags/tag446.xml"/><Relationship Id="rId1" Type="http://schemas.openxmlformats.org/officeDocument/2006/relationships/tags" Target="../tags/tag441.xml"/></Relationships>
</file>

<file path=ppt/slides/_rels/slide31.xml.rels><?xml version="1.0" encoding="UTF-8" standalone="yes"?>
<Relationships xmlns="http://schemas.openxmlformats.org/package/2006/relationships"><Relationship Id="rId9" Type="http://schemas.openxmlformats.org/officeDocument/2006/relationships/tags" Target="../tags/tag451.xml"/><Relationship Id="rId8" Type="http://schemas.openxmlformats.org/officeDocument/2006/relationships/tags" Target="../tags/tag45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4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448.xml"/><Relationship Id="rId12" Type="http://schemas.openxmlformats.org/officeDocument/2006/relationships/notesSlide" Target="../notesSlides/notesSlide25.xml"/><Relationship Id="rId11" Type="http://schemas.openxmlformats.org/officeDocument/2006/relationships/slideLayout" Target="../slideLayouts/slideLayout7.xml"/><Relationship Id="rId10" Type="http://schemas.openxmlformats.org/officeDocument/2006/relationships/tags" Target="../tags/tag452.xml"/><Relationship Id="rId1" Type="http://schemas.openxmlformats.org/officeDocument/2006/relationships/tags" Target="../tags/tag447.xml"/></Relationships>
</file>

<file path=ppt/slides/_rels/slide32.xml.rels><?xml version="1.0" encoding="UTF-8" standalone="yes"?>
<Relationships xmlns="http://schemas.openxmlformats.org/package/2006/relationships"><Relationship Id="rId9" Type="http://schemas.openxmlformats.org/officeDocument/2006/relationships/tags" Target="../tags/tag457.xml"/><Relationship Id="rId8" Type="http://schemas.openxmlformats.org/officeDocument/2006/relationships/tags" Target="../tags/tag456.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55.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454.xml"/><Relationship Id="rId12" Type="http://schemas.openxmlformats.org/officeDocument/2006/relationships/notesSlide" Target="../notesSlides/notesSlide26.xml"/><Relationship Id="rId11" Type="http://schemas.openxmlformats.org/officeDocument/2006/relationships/slideLayout" Target="../slideLayouts/slideLayout7.xml"/><Relationship Id="rId10" Type="http://schemas.openxmlformats.org/officeDocument/2006/relationships/tags" Target="../tags/tag458.xml"/><Relationship Id="rId1" Type="http://schemas.openxmlformats.org/officeDocument/2006/relationships/tags" Target="../tags/tag453.xml"/></Relationships>
</file>

<file path=ppt/slides/_rels/slide33.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6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460.xml"/><Relationship Id="rId12" Type="http://schemas.openxmlformats.org/officeDocument/2006/relationships/notesSlide" Target="../notesSlides/notesSlide27.xml"/><Relationship Id="rId11" Type="http://schemas.openxmlformats.org/officeDocument/2006/relationships/slideLayout" Target="../slideLayouts/slideLayout7.xml"/><Relationship Id="rId10" Type="http://schemas.openxmlformats.org/officeDocument/2006/relationships/tags" Target="../tags/tag464.xml"/><Relationship Id="rId1" Type="http://schemas.openxmlformats.org/officeDocument/2006/relationships/tags" Target="../tags/tag459.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6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6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67.xml"/></Relationships>
</file>

<file path=ppt/slides/_rels/slide37.xml.rels><?xml version="1.0" encoding="UTF-8" standalone="yes"?>
<Relationships xmlns="http://schemas.openxmlformats.org/package/2006/relationships"><Relationship Id="rId9" Type="http://schemas.openxmlformats.org/officeDocument/2006/relationships/tags" Target="../tags/tag472.xml"/><Relationship Id="rId8" Type="http://schemas.openxmlformats.org/officeDocument/2006/relationships/tags" Target="../tags/tag47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7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469.xml"/><Relationship Id="rId12" Type="http://schemas.openxmlformats.org/officeDocument/2006/relationships/notesSlide" Target="../notesSlides/notesSlide28.xml"/><Relationship Id="rId11" Type="http://schemas.openxmlformats.org/officeDocument/2006/relationships/slideLayout" Target="../slideLayouts/slideLayout7.xml"/><Relationship Id="rId10" Type="http://schemas.openxmlformats.org/officeDocument/2006/relationships/tags" Target="../tags/tag473.xml"/><Relationship Id="rId1" Type="http://schemas.openxmlformats.org/officeDocument/2006/relationships/tags" Target="../tags/tag46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7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75.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6.xml"/><Relationship Id="rId1" Type="http://schemas.openxmlformats.org/officeDocument/2006/relationships/image" Target="../media/image10.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76.xml"/></Relationships>
</file>

<file path=ppt/slides/_rels/slide41.xml.rels><?xml version="1.0" encoding="UTF-8" standalone="yes"?>
<Relationships xmlns="http://schemas.openxmlformats.org/package/2006/relationships"><Relationship Id="rId9" Type="http://schemas.openxmlformats.org/officeDocument/2006/relationships/tags" Target="../tags/tag481.xml"/><Relationship Id="rId8" Type="http://schemas.openxmlformats.org/officeDocument/2006/relationships/tags" Target="../tags/tag48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7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478.xml"/><Relationship Id="rId12" Type="http://schemas.openxmlformats.org/officeDocument/2006/relationships/notesSlide" Target="../notesSlides/notesSlide29.xml"/><Relationship Id="rId11" Type="http://schemas.openxmlformats.org/officeDocument/2006/relationships/slideLayout" Target="../slideLayouts/slideLayout7.xml"/><Relationship Id="rId10" Type="http://schemas.openxmlformats.org/officeDocument/2006/relationships/tags" Target="../tags/tag482.xml"/><Relationship Id="rId1" Type="http://schemas.openxmlformats.org/officeDocument/2006/relationships/tags" Target="../tags/tag477.xml"/></Relationships>
</file>

<file path=ppt/slides/_rels/slide42.xml.rels><?xml version="1.0" encoding="UTF-8" standalone="yes"?>
<Relationships xmlns="http://schemas.openxmlformats.org/package/2006/relationships"><Relationship Id="rId9" Type="http://schemas.openxmlformats.org/officeDocument/2006/relationships/tags" Target="../tags/tag487.xml"/><Relationship Id="rId8" Type="http://schemas.openxmlformats.org/officeDocument/2006/relationships/tags" Target="../tags/tag486.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85.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484.xml"/><Relationship Id="rId12" Type="http://schemas.openxmlformats.org/officeDocument/2006/relationships/notesSlide" Target="../notesSlides/notesSlide30.xml"/><Relationship Id="rId11" Type="http://schemas.openxmlformats.org/officeDocument/2006/relationships/slideLayout" Target="../slideLayouts/slideLayout7.xml"/><Relationship Id="rId10" Type="http://schemas.openxmlformats.org/officeDocument/2006/relationships/tags" Target="../tags/tag488.xml"/><Relationship Id="rId1" Type="http://schemas.openxmlformats.org/officeDocument/2006/relationships/tags" Target="../tags/tag483.xml"/></Relationships>
</file>

<file path=ppt/slides/_rels/slide43.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9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490.xml"/><Relationship Id="rId11" Type="http://schemas.openxmlformats.org/officeDocument/2006/relationships/notesSlide" Target="../notesSlides/notesSlide31.xml"/><Relationship Id="rId10" Type="http://schemas.openxmlformats.org/officeDocument/2006/relationships/slideLayout" Target="../slideLayouts/slideLayout7.xml"/><Relationship Id="rId1" Type="http://schemas.openxmlformats.org/officeDocument/2006/relationships/tags" Target="../tags/tag489.xml"/></Relationships>
</file>

<file path=ppt/slides/_rels/slide44.xml.rels><?xml version="1.0" encoding="UTF-8" standalone="yes"?>
<Relationships xmlns="http://schemas.openxmlformats.org/package/2006/relationships"><Relationship Id="rId9" Type="http://schemas.openxmlformats.org/officeDocument/2006/relationships/tags" Target="../tags/tag498.xml"/><Relationship Id="rId8" Type="http://schemas.openxmlformats.org/officeDocument/2006/relationships/tags" Target="../tags/tag497.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96.xml"/><Relationship Id="rId4" Type="http://schemas.openxmlformats.org/officeDocument/2006/relationships/image" Target="file:///C:\Users\1V994W2\PycharmProjects\PPT_Background_Generation/pic_temp/0_pic_quater_right_down.png" TargetMode="External"/><Relationship Id="rId32" Type="http://schemas.openxmlformats.org/officeDocument/2006/relationships/notesSlide" Target="../notesSlides/notesSlide32.xml"/><Relationship Id="rId31" Type="http://schemas.openxmlformats.org/officeDocument/2006/relationships/slideLayout" Target="../slideLayouts/slideLayout7.xml"/><Relationship Id="rId30" Type="http://schemas.openxmlformats.org/officeDocument/2006/relationships/tags" Target="../tags/tag519.xml"/><Relationship Id="rId3" Type="http://schemas.openxmlformats.org/officeDocument/2006/relationships/image" Target="../media/image5.png"/><Relationship Id="rId29" Type="http://schemas.openxmlformats.org/officeDocument/2006/relationships/tags" Target="../tags/tag518.xml"/><Relationship Id="rId28" Type="http://schemas.openxmlformats.org/officeDocument/2006/relationships/tags" Target="../tags/tag517.xml"/><Relationship Id="rId27" Type="http://schemas.openxmlformats.org/officeDocument/2006/relationships/tags" Target="../tags/tag516.xml"/><Relationship Id="rId26" Type="http://schemas.openxmlformats.org/officeDocument/2006/relationships/tags" Target="../tags/tag515.xml"/><Relationship Id="rId25" Type="http://schemas.openxmlformats.org/officeDocument/2006/relationships/tags" Target="../tags/tag514.xml"/><Relationship Id="rId24" Type="http://schemas.openxmlformats.org/officeDocument/2006/relationships/tags" Target="../tags/tag513.xml"/><Relationship Id="rId23" Type="http://schemas.openxmlformats.org/officeDocument/2006/relationships/tags" Target="../tags/tag512.xml"/><Relationship Id="rId22" Type="http://schemas.openxmlformats.org/officeDocument/2006/relationships/tags" Target="../tags/tag511.xml"/><Relationship Id="rId21" Type="http://schemas.openxmlformats.org/officeDocument/2006/relationships/tags" Target="../tags/tag510.xml"/><Relationship Id="rId20" Type="http://schemas.openxmlformats.org/officeDocument/2006/relationships/tags" Target="../tags/tag509.xml"/><Relationship Id="rId2" Type="http://schemas.openxmlformats.org/officeDocument/2006/relationships/tags" Target="../tags/tag495.xml"/><Relationship Id="rId19" Type="http://schemas.openxmlformats.org/officeDocument/2006/relationships/tags" Target="../tags/tag508.xml"/><Relationship Id="rId18" Type="http://schemas.openxmlformats.org/officeDocument/2006/relationships/tags" Target="../tags/tag507.xml"/><Relationship Id="rId17" Type="http://schemas.openxmlformats.org/officeDocument/2006/relationships/tags" Target="../tags/tag506.xml"/><Relationship Id="rId16" Type="http://schemas.openxmlformats.org/officeDocument/2006/relationships/tags" Target="../tags/tag505.xml"/><Relationship Id="rId15" Type="http://schemas.openxmlformats.org/officeDocument/2006/relationships/tags" Target="../tags/tag504.xml"/><Relationship Id="rId14" Type="http://schemas.openxmlformats.org/officeDocument/2006/relationships/tags" Target="../tags/tag503.xml"/><Relationship Id="rId13" Type="http://schemas.openxmlformats.org/officeDocument/2006/relationships/tags" Target="../tags/tag502.xml"/><Relationship Id="rId12" Type="http://schemas.openxmlformats.org/officeDocument/2006/relationships/tags" Target="../tags/tag501.xml"/><Relationship Id="rId11" Type="http://schemas.openxmlformats.org/officeDocument/2006/relationships/tags" Target="../tags/tag500.xml"/><Relationship Id="rId10" Type="http://schemas.openxmlformats.org/officeDocument/2006/relationships/tags" Target="../tags/tag499.xml"/><Relationship Id="rId1" Type="http://schemas.openxmlformats.org/officeDocument/2006/relationships/tags" Target="../tags/tag494.xml"/></Relationships>
</file>

<file path=ppt/slides/_rels/slide45.xml.rels><?xml version="1.0" encoding="UTF-8" standalone="yes"?>
<Relationships xmlns="http://schemas.openxmlformats.org/package/2006/relationships"><Relationship Id="rId9" Type="http://schemas.openxmlformats.org/officeDocument/2006/relationships/tags" Target="../tags/tag524.xml"/><Relationship Id="rId8" Type="http://schemas.openxmlformats.org/officeDocument/2006/relationships/tags" Target="../tags/tag52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2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21.xml"/><Relationship Id="rId17" Type="http://schemas.openxmlformats.org/officeDocument/2006/relationships/notesSlide" Target="../notesSlides/notesSlide33.xml"/><Relationship Id="rId16" Type="http://schemas.openxmlformats.org/officeDocument/2006/relationships/slideLayout" Target="../slideLayouts/slideLayout7.xml"/><Relationship Id="rId15" Type="http://schemas.openxmlformats.org/officeDocument/2006/relationships/tags" Target="../tags/tag530.xml"/><Relationship Id="rId14" Type="http://schemas.openxmlformats.org/officeDocument/2006/relationships/tags" Target="../tags/tag529.xml"/><Relationship Id="rId13" Type="http://schemas.openxmlformats.org/officeDocument/2006/relationships/tags" Target="../tags/tag528.xml"/><Relationship Id="rId12" Type="http://schemas.openxmlformats.org/officeDocument/2006/relationships/tags" Target="../tags/tag527.xml"/><Relationship Id="rId11" Type="http://schemas.openxmlformats.org/officeDocument/2006/relationships/tags" Target="../tags/tag526.xml"/><Relationship Id="rId10" Type="http://schemas.openxmlformats.org/officeDocument/2006/relationships/tags" Target="../tags/tag525.xml"/><Relationship Id="rId1" Type="http://schemas.openxmlformats.org/officeDocument/2006/relationships/tags" Target="../tags/tag520.xml"/></Relationships>
</file>

<file path=ppt/slides/_rels/slide46.xml.rels><?xml version="1.0" encoding="UTF-8" standalone="yes"?>
<Relationships xmlns="http://schemas.openxmlformats.org/package/2006/relationships"><Relationship Id="rId9" Type="http://schemas.openxmlformats.org/officeDocument/2006/relationships/tags" Target="../tags/tag535.xml"/><Relationship Id="rId8" Type="http://schemas.openxmlformats.org/officeDocument/2006/relationships/tags" Target="../tags/tag53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3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32.xml"/><Relationship Id="rId16" Type="http://schemas.openxmlformats.org/officeDocument/2006/relationships/notesSlide" Target="../notesSlides/notesSlide34.xml"/><Relationship Id="rId15" Type="http://schemas.openxmlformats.org/officeDocument/2006/relationships/slideLayout" Target="../slideLayouts/slideLayout7.xml"/><Relationship Id="rId14" Type="http://schemas.openxmlformats.org/officeDocument/2006/relationships/tags" Target="../tags/tag540.xml"/><Relationship Id="rId13" Type="http://schemas.openxmlformats.org/officeDocument/2006/relationships/tags" Target="../tags/tag539.xml"/><Relationship Id="rId12" Type="http://schemas.openxmlformats.org/officeDocument/2006/relationships/tags" Target="../tags/tag538.xml"/><Relationship Id="rId11" Type="http://schemas.openxmlformats.org/officeDocument/2006/relationships/tags" Target="../tags/tag537.xml"/><Relationship Id="rId10" Type="http://schemas.openxmlformats.org/officeDocument/2006/relationships/tags" Target="../tags/tag536.xml"/><Relationship Id="rId1" Type="http://schemas.openxmlformats.org/officeDocument/2006/relationships/tags" Target="../tags/tag531.xml"/></Relationships>
</file>

<file path=ppt/slides/_rels/slide47.xml.rels><?xml version="1.0" encoding="UTF-8" standalone="yes"?>
<Relationships xmlns="http://schemas.openxmlformats.org/package/2006/relationships"><Relationship Id="rId9" Type="http://schemas.openxmlformats.org/officeDocument/2006/relationships/tags" Target="../tags/tag545.xml"/><Relationship Id="rId8" Type="http://schemas.openxmlformats.org/officeDocument/2006/relationships/tags" Target="../tags/tag54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4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42.xml"/><Relationship Id="rId16" Type="http://schemas.openxmlformats.org/officeDocument/2006/relationships/notesSlide" Target="../notesSlides/notesSlide35.xml"/><Relationship Id="rId15" Type="http://schemas.openxmlformats.org/officeDocument/2006/relationships/slideLayout" Target="../slideLayouts/slideLayout7.xml"/><Relationship Id="rId14" Type="http://schemas.openxmlformats.org/officeDocument/2006/relationships/tags" Target="../tags/tag550.xml"/><Relationship Id="rId13" Type="http://schemas.openxmlformats.org/officeDocument/2006/relationships/tags" Target="../tags/tag549.xml"/><Relationship Id="rId12" Type="http://schemas.openxmlformats.org/officeDocument/2006/relationships/tags" Target="../tags/tag548.xml"/><Relationship Id="rId11" Type="http://schemas.openxmlformats.org/officeDocument/2006/relationships/tags" Target="../tags/tag547.xml"/><Relationship Id="rId10" Type="http://schemas.openxmlformats.org/officeDocument/2006/relationships/tags" Target="../tags/tag546.xml"/><Relationship Id="rId1" Type="http://schemas.openxmlformats.org/officeDocument/2006/relationships/tags" Target="../tags/tag541.xml"/></Relationships>
</file>

<file path=ppt/slides/_rels/slide48.xml.rels><?xml version="1.0" encoding="UTF-8" standalone="yes"?>
<Relationships xmlns="http://schemas.openxmlformats.org/package/2006/relationships"><Relationship Id="rId9" Type="http://schemas.openxmlformats.org/officeDocument/2006/relationships/tags" Target="../tags/tag555.xml"/><Relationship Id="rId8" Type="http://schemas.openxmlformats.org/officeDocument/2006/relationships/tags" Target="../tags/tag55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5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52.xml"/><Relationship Id="rId17" Type="http://schemas.openxmlformats.org/officeDocument/2006/relationships/notesSlide" Target="../notesSlides/notesSlide36.xml"/><Relationship Id="rId16" Type="http://schemas.openxmlformats.org/officeDocument/2006/relationships/slideLayout" Target="../slideLayouts/slideLayout7.xml"/><Relationship Id="rId15" Type="http://schemas.openxmlformats.org/officeDocument/2006/relationships/tags" Target="../tags/tag561.xml"/><Relationship Id="rId14" Type="http://schemas.openxmlformats.org/officeDocument/2006/relationships/tags" Target="../tags/tag560.xml"/><Relationship Id="rId13" Type="http://schemas.openxmlformats.org/officeDocument/2006/relationships/tags" Target="../tags/tag559.xml"/><Relationship Id="rId12" Type="http://schemas.openxmlformats.org/officeDocument/2006/relationships/tags" Target="../tags/tag558.xml"/><Relationship Id="rId11" Type="http://schemas.openxmlformats.org/officeDocument/2006/relationships/tags" Target="../tags/tag557.xml"/><Relationship Id="rId10" Type="http://schemas.openxmlformats.org/officeDocument/2006/relationships/tags" Target="../tags/tag556.xml"/><Relationship Id="rId1" Type="http://schemas.openxmlformats.org/officeDocument/2006/relationships/tags" Target="../tags/tag551.xml"/></Relationships>
</file>

<file path=ppt/slides/_rels/slide49.xml.rels><?xml version="1.0" encoding="UTF-8" standalone="yes"?>
<Relationships xmlns="http://schemas.openxmlformats.org/package/2006/relationships"><Relationship Id="rId9" Type="http://schemas.openxmlformats.org/officeDocument/2006/relationships/tags" Target="../tags/tag566.xml"/><Relationship Id="rId8" Type="http://schemas.openxmlformats.org/officeDocument/2006/relationships/tags" Target="../tags/tag56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6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63.xml"/><Relationship Id="rId16" Type="http://schemas.openxmlformats.org/officeDocument/2006/relationships/notesSlide" Target="../notesSlides/notesSlide37.xml"/><Relationship Id="rId15" Type="http://schemas.openxmlformats.org/officeDocument/2006/relationships/slideLayout" Target="../slideLayouts/slideLayout7.xml"/><Relationship Id="rId14" Type="http://schemas.openxmlformats.org/officeDocument/2006/relationships/tags" Target="../tags/tag571.xml"/><Relationship Id="rId13" Type="http://schemas.openxmlformats.org/officeDocument/2006/relationships/tags" Target="../tags/tag570.xml"/><Relationship Id="rId12" Type="http://schemas.openxmlformats.org/officeDocument/2006/relationships/tags" Target="../tags/tag569.xml"/><Relationship Id="rId11" Type="http://schemas.openxmlformats.org/officeDocument/2006/relationships/tags" Target="../tags/tag568.xml"/><Relationship Id="rId10" Type="http://schemas.openxmlformats.org/officeDocument/2006/relationships/tags" Target="../tags/tag567.xml"/><Relationship Id="rId1" Type="http://schemas.openxmlformats.org/officeDocument/2006/relationships/tags" Target="../tags/tag56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7.xml"/></Relationships>
</file>

<file path=ppt/slides/_rels/slide50.xml.rels><?xml version="1.0" encoding="UTF-8" standalone="yes"?>
<Relationships xmlns="http://schemas.openxmlformats.org/package/2006/relationships"><Relationship Id="rId9" Type="http://schemas.openxmlformats.org/officeDocument/2006/relationships/tags" Target="../tags/tag576.xml"/><Relationship Id="rId8" Type="http://schemas.openxmlformats.org/officeDocument/2006/relationships/tags" Target="../tags/tag57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7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73.xml"/><Relationship Id="rId13" Type="http://schemas.openxmlformats.org/officeDocument/2006/relationships/notesSlide" Target="../notesSlides/notesSlide38.xml"/><Relationship Id="rId12" Type="http://schemas.openxmlformats.org/officeDocument/2006/relationships/slideLayout" Target="../slideLayouts/slideLayout7.xml"/><Relationship Id="rId11" Type="http://schemas.openxmlformats.org/officeDocument/2006/relationships/tags" Target="../tags/tag577.xml"/><Relationship Id="rId10" Type="http://schemas.openxmlformats.org/officeDocument/2006/relationships/image" Target="../media/image15.jpeg"/><Relationship Id="rId1" Type="http://schemas.openxmlformats.org/officeDocument/2006/relationships/tags" Target="../tags/tag572.xml"/></Relationships>
</file>

<file path=ppt/slides/_rels/slide51.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tags" Target="../tags/tag58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8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79.xml"/><Relationship Id="rId13" Type="http://schemas.openxmlformats.org/officeDocument/2006/relationships/notesSlide" Target="../notesSlides/notesSlide39.xml"/><Relationship Id="rId12" Type="http://schemas.openxmlformats.org/officeDocument/2006/relationships/slideLayout" Target="../slideLayouts/slideLayout7.xml"/><Relationship Id="rId11" Type="http://schemas.openxmlformats.org/officeDocument/2006/relationships/tags" Target="../tags/tag583.xml"/><Relationship Id="rId10" Type="http://schemas.openxmlformats.org/officeDocument/2006/relationships/image" Target="../media/image16.jpeg"/><Relationship Id="rId1" Type="http://schemas.openxmlformats.org/officeDocument/2006/relationships/tags" Target="../tags/tag578.xml"/></Relationships>
</file>

<file path=ppt/slides/_rels/slide52.xml.rels><?xml version="1.0" encoding="UTF-8" standalone="yes"?>
<Relationships xmlns="http://schemas.openxmlformats.org/package/2006/relationships"><Relationship Id="rId9" Type="http://schemas.openxmlformats.org/officeDocument/2006/relationships/tags" Target="../tags/tag588.xml"/><Relationship Id="rId8" Type="http://schemas.openxmlformats.org/officeDocument/2006/relationships/tags" Target="../tags/tag587.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8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85.xml"/><Relationship Id="rId13" Type="http://schemas.openxmlformats.org/officeDocument/2006/relationships/notesSlide" Target="../notesSlides/notesSlide40.xml"/><Relationship Id="rId12" Type="http://schemas.openxmlformats.org/officeDocument/2006/relationships/slideLayout" Target="../slideLayouts/slideLayout7.xml"/><Relationship Id="rId11" Type="http://schemas.openxmlformats.org/officeDocument/2006/relationships/tags" Target="../tags/tag589.xml"/><Relationship Id="rId10" Type="http://schemas.openxmlformats.org/officeDocument/2006/relationships/image" Target="../media/image17.jpeg"/><Relationship Id="rId1" Type="http://schemas.openxmlformats.org/officeDocument/2006/relationships/tags" Target="../tags/tag584.xml"/></Relationships>
</file>

<file path=ppt/slides/_rels/slide53.xml.rels><?xml version="1.0" encoding="UTF-8" standalone="yes"?>
<Relationships xmlns="http://schemas.openxmlformats.org/package/2006/relationships"><Relationship Id="rId9" Type="http://schemas.openxmlformats.org/officeDocument/2006/relationships/tags" Target="../tags/tag594.xml"/><Relationship Id="rId8" Type="http://schemas.openxmlformats.org/officeDocument/2006/relationships/tags" Target="../tags/tag59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9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91.xml"/><Relationship Id="rId13" Type="http://schemas.openxmlformats.org/officeDocument/2006/relationships/notesSlide" Target="../notesSlides/notesSlide41.xml"/><Relationship Id="rId12" Type="http://schemas.openxmlformats.org/officeDocument/2006/relationships/slideLayout" Target="../slideLayouts/slideLayout7.xml"/><Relationship Id="rId11" Type="http://schemas.openxmlformats.org/officeDocument/2006/relationships/tags" Target="../tags/tag595.xml"/><Relationship Id="rId10" Type="http://schemas.openxmlformats.org/officeDocument/2006/relationships/image" Target="../media/image18.png"/><Relationship Id="rId1" Type="http://schemas.openxmlformats.org/officeDocument/2006/relationships/tags" Target="../tags/tag590.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96.xml"/><Relationship Id="rId1" Type="http://schemas.openxmlformats.org/officeDocument/2006/relationships/image" Target="../media/image19.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97.xml"/></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11.xml"/><Relationship Id="rId3" Type="http://schemas.openxmlformats.org/officeDocument/2006/relationships/tags" Target="../tags/tag600.xml"/><Relationship Id="rId2" Type="http://schemas.openxmlformats.org/officeDocument/2006/relationships/tags" Target="../tags/tag599.xml"/><Relationship Id="rId1" Type="http://schemas.openxmlformats.org/officeDocument/2006/relationships/tags" Target="../tags/tag598.xml"/></Relationships>
</file>

<file path=ppt/slides/_rels/slide6.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tags" Target="../tags/tag16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16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7" Type="http://schemas.openxmlformats.org/officeDocument/2006/relationships/notesSlide" Target="../notesSlides/notesSlide2.xml"/><Relationship Id="rId26" Type="http://schemas.openxmlformats.org/officeDocument/2006/relationships/slideLayout" Target="../slideLayouts/slideLayout7.xml"/><Relationship Id="rId25" Type="http://schemas.openxmlformats.org/officeDocument/2006/relationships/tags" Target="../tags/tag178.xml"/><Relationship Id="rId24" Type="http://schemas.openxmlformats.org/officeDocument/2006/relationships/tags" Target="../tags/tag177.xml"/><Relationship Id="rId23" Type="http://schemas.openxmlformats.org/officeDocument/2006/relationships/tags" Target="../tags/tag176.xml"/><Relationship Id="rId22" Type="http://schemas.openxmlformats.org/officeDocument/2006/relationships/tags" Target="../tags/tag175.xml"/><Relationship Id="rId21" Type="http://schemas.openxmlformats.org/officeDocument/2006/relationships/tags" Target="../tags/tag174.xml"/><Relationship Id="rId20" Type="http://schemas.openxmlformats.org/officeDocument/2006/relationships/tags" Target="../tags/tag173.xml"/><Relationship Id="rId2" Type="http://schemas.openxmlformats.org/officeDocument/2006/relationships/tags" Target="../tags/tag159.xml"/><Relationship Id="rId19" Type="http://schemas.openxmlformats.org/officeDocument/2006/relationships/tags" Target="../tags/tag172.xml"/><Relationship Id="rId18" Type="http://schemas.openxmlformats.org/officeDocument/2006/relationships/tags" Target="../tags/tag171.xml"/><Relationship Id="rId17" Type="http://schemas.openxmlformats.org/officeDocument/2006/relationships/tags" Target="../tags/tag170.xml"/><Relationship Id="rId16" Type="http://schemas.openxmlformats.org/officeDocument/2006/relationships/tags" Target="../tags/tag169.xml"/><Relationship Id="rId15" Type="http://schemas.openxmlformats.org/officeDocument/2006/relationships/tags" Target="../tags/tag168.xml"/><Relationship Id="rId14" Type="http://schemas.openxmlformats.org/officeDocument/2006/relationships/tags" Target="../tags/tag167.xml"/><Relationship Id="rId13" Type="http://schemas.openxmlformats.org/officeDocument/2006/relationships/tags" Target="../tags/tag166.xml"/><Relationship Id="rId12" Type="http://schemas.openxmlformats.org/officeDocument/2006/relationships/tags" Target="../tags/tag165.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tags" Target="../tags/tag158.xml"/></Relationships>
</file>

<file path=ppt/slides/_rels/slide7.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181.xml"/><Relationship Id="rId4" Type="http://schemas.openxmlformats.org/officeDocument/2006/relationships/image" Target="file:///C:\Users\1V994W2\PycharmProjects\PPT_Background_Generation/pic_temp/0_pic_quater_right_down.png" TargetMode="External"/><Relationship Id="rId36" Type="http://schemas.openxmlformats.org/officeDocument/2006/relationships/notesSlide" Target="../notesSlides/notesSlide3.xml"/><Relationship Id="rId35" Type="http://schemas.openxmlformats.org/officeDocument/2006/relationships/slideLayout" Target="../slideLayouts/slideLayout7.xml"/><Relationship Id="rId34" Type="http://schemas.openxmlformats.org/officeDocument/2006/relationships/tags" Target="../tags/tag208.xml"/><Relationship Id="rId33" Type="http://schemas.openxmlformats.org/officeDocument/2006/relationships/tags" Target="../tags/tag207.xml"/><Relationship Id="rId32" Type="http://schemas.openxmlformats.org/officeDocument/2006/relationships/tags" Target="../tags/tag206.xml"/><Relationship Id="rId31" Type="http://schemas.openxmlformats.org/officeDocument/2006/relationships/tags" Target="../tags/tag205.xml"/><Relationship Id="rId30" Type="http://schemas.openxmlformats.org/officeDocument/2006/relationships/tags" Target="../tags/tag204.xml"/><Relationship Id="rId3" Type="http://schemas.openxmlformats.org/officeDocument/2006/relationships/image" Target="../media/image5.png"/><Relationship Id="rId29" Type="http://schemas.openxmlformats.org/officeDocument/2006/relationships/tags" Target="../tags/tag203.xml"/><Relationship Id="rId28" Type="http://schemas.openxmlformats.org/officeDocument/2006/relationships/tags" Target="../tags/tag202.xml"/><Relationship Id="rId27" Type="http://schemas.openxmlformats.org/officeDocument/2006/relationships/tags" Target="../tags/tag201.xml"/><Relationship Id="rId26" Type="http://schemas.openxmlformats.org/officeDocument/2006/relationships/tags" Target="../tags/tag200.xml"/><Relationship Id="rId25" Type="http://schemas.openxmlformats.org/officeDocument/2006/relationships/tags" Target="../tags/tag199.xml"/><Relationship Id="rId24" Type="http://schemas.openxmlformats.org/officeDocument/2006/relationships/tags" Target="../tags/tag198.xml"/><Relationship Id="rId23" Type="http://schemas.openxmlformats.org/officeDocument/2006/relationships/tags" Target="../tags/tag197.xml"/><Relationship Id="rId22" Type="http://schemas.openxmlformats.org/officeDocument/2006/relationships/tags" Target="../tags/tag196.xml"/><Relationship Id="rId21" Type="http://schemas.openxmlformats.org/officeDocument/2006/relationships/tags" Target="../tags/tag195.xml"/><Relationship Id="rId20" Type="http://schemas.openxmlformats.org/officeDocument/2006/relationships/tags" Target="../tags/tag194.xml"/><Relationship Id="rId2" Type="http://schemas.openxmlformats.org/officeDocument/2006/relationships/tags" Target="../tags/tag180.xml"/><Relationship Id="rId19" Type="http://schemas.openxmlformats.org/officeDocument/2006/relationships/tags" Target="../tags/tag193.xml"/><Relationship Id="rId18" Type="http://schemas.openxmlformats.org/officeDocument/2006/relationships/tags" Target="../tags/tag192.xml"/><Relationship Id="rId17" Type="http://schemas.openxmlformats.org/officeDocument/2006/relationships/tags" Target="../tags/tag191.xml"/><Relationship Id="rId16" Type="http://schemas.openxmlformats.org/officeDocument/2006/relationships/tags" Target="../tags/tag190.xml"/><Relationship Id="rId15" Type="http://schemas.openxmlformats.org/officeDocument/2006/relationships/tags" Target="../tags/tag189.xml"/><Relationship Id="rId14" Type="http://schemas.openxmlformats.org/officeDocument/2006/relationships/tags" Target="../tags/tag188.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tags" Target="../tags/tag179.xml"/></Relationships>
</file>

<file path=ppt/slides/_rels/slide8.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212.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211.xml"/><Relationship Id="rId2" Type="http://schemas.openxmlformats.org/officeDocument/2006/relationships/tags" Target="../tags/tag210.xml"/><Relationship Id="rId17" Type="http://schemas.openxmlformats.org/officeDocument/2006/relationships/notesSlide" Target="../notesSlides/notesSlide4.xml"/><Relationship Id="rId16" Type="http://schemas.openxmlformats.org/officeDocument/2006/relationships/slideLayout" Target="../slideLayouts/slideLayout7.xml"/><Relationship Id="rId15" Type="http://schemas.openxmlformats.org/officeDocument/2006/relationships/tags" Target="../tags/tag218.xml"/><Relationship Id="rId14" Type="http://schemas.openxmlformats.org/officeDocument/2006/relationships/image" Target="../media/image11.jpeg"/><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tags" Target="../tags/tag209.xml"/></Relationships>
</file>

<file path=ppt/slides/_rels/slide9.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222.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221.xml"/><Relationship Id="rId2" Type="http://schemas.openxmlformats.org/officeDocument/2006/relationships/tags" Target="../tags/tag220.xml"/><Relationship Id="rId17" Type="http://schemas.openxmlformats.org/officeDocument/2006/relationships/notesSlide" Target="../notesSlides/notesSlide5.xml"/><Relationship Id="rId16" Type="http://schemas.openxmlformats.org/officeDocument/2006/relationships/slideLayout" Target="../slideLayouts/slideLayout7.xml"/><Relationship Id="rId15" Type="http://schemas.openxmlformats.org/officeDocument/2006/relationships/tags" Target="../tags/tag228.xml"/><Relationship Id="rId14" Type="http://schemas.openxmlformats.org/officeDocument/2006/relationships/image" Target="../media/image11.jpeg"/><Relationship Id="rId13" Type="http://schemas.openxmlformats.org/officeDocument/2006/relationships/tags" Target="../tags/tag227.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tags" Target="../tags/tag2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4"/>
            <p:custDataLst>
              <p:tags r:id="rId1"/>
            </p:custDataLst>
          </p:nvPr>
        </p:nvSpPr>
        <p:spPr/>
        <p:txBody>
          <a:bodyPr>
            <a:normAutofit fontScale="90000"/>
          </a:bodyPr>
          <a:lstStyle/>
          <a:p>
            <a:r>
              <a:rPr lang="zh-CN" altLang="en-US" b="1">
                <a:latin typeface="宋体" panose="02010600030101010101" pitchFamily="2" charset="-122"/>
                <a:ea typeface="宋体" panose="02010600030101010101" pitchFamily="2" charset="-122"/>
                <a:cs typeface="宋体" panose="02010600030101010101" pitchFamily="2" charset="-122"/>
              </a:rPr>
              <a:t>助力疫情防控</a:t>
            </a:r>
            <a:br>
              <a:rPr lang="zh-CN" altLang="en-US" b="1">
                <a:latin typeface="宋体" panose="02010600030101010101" pitchFamily="2" charset="-122"/>
                <a:ea typeface="宋体" panose="02010600030101010101" pitchFamily="2" charset="-122"/>
                <a:cs typeface="宋体" panose="02010600030101010101" pitchFamily="2" charset="-122"/>
              </a:rPr>
            </a:br>
            <a:r>
              <a:rPr lang="zh-CN" altLang="en-US" b="1">
                <a:latin typeface="宋体" panose="02010600030101010101" pitchFamily="2" charset="-122"/>
                <a:ea typeface="宋体" panose="02010600030101010101" pitchFamily="2" charset="-122"/>
                <a:cs typeface="宋体" panose="02010600030101010101" pitchFamily="2" charset="-122"/>
              </a:rPr>
              <a:t>增强心理调适</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
        <p:nvSpPr>
          <p:cNvPr id="3" name="文本占位符 2"/>
          <p:cNvSpPr>
            <a:spLocks noGrp="1"/>
          </p:cNvSpPr>
          <p:nvPr>
            <p:ph type="body" sz="quarter" idx="16"/>
            <p:custDataLst>
              <p:tags r:id="rId2"/>
            </p:custDataLst>
          </p:nvPr>
        </p:nvSpPr>
        <p:spPr>
          <a:xfrm>
            <a:off x="8744585" y="6080760"/>
            <a:ext cx="3055620" cy="408940"/>
          </a:xfrm>
        </p:spPr>
        <p:txBody>
          <a:bodyPr>
            <a:noAutofit/>
          </a:bodyPr>
          <a:lstStyle/>
          <a:p>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心理健康教育中心</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7" name="副标题 6"/>
          <p:cNvSpPr>
            <a:spLocks noGrp="1"/>
          </p:cNvSpPr>
          <p:nvPr>
            <p:ph type="subTitle" idx="13"/>
          </p:nvPr>
        </p:nvSpPr>
        <p:spPr>
          <a:xfrm>
            <a:off x="4958715" y="5708015"/>
            <a:ext cx="4912995" cy="657860"/>
          </a:xfrm>
        </p:spPr>
        <p:txBody>
          <a:bodyPr>
            <a:normAutofit fontScale="25000"/>
          </a:bodyPr>
          <a:p>
            <a:r>
              <a:rPr lang="zh-CN" altLang="en-US" sz="12000" b="1">
                <a:latin typeface="宋体" panose="02010600030101010101" pitchFamily="2" charset="-122"/>
                <a:ea typeface="宋体" panose="02010600030101010101" pitchFamily="2" charset="-122"/>
              </a:rPr>
              <a:t>郑州电力职业技术学院</a:t>
            </a:r>
            <a:endParaRPr lang="zh-CN" altLang="en-US" sz="12000" b="1">
              <a:latin typeface="宋体" panose="02010600030101010101" pitchFamily="2" charset="-122"/>
              <a:ea typeface="宋体" panose="02010600030101010101" pitchFamily="2" charset="-122"/>
            </a:endParaRPr>
          </a:p>
          <a:p>
            <a:r>
              <a:rPr lang="zh-CN" altLang="en-US"/>
              <a:t>  </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202565" y="1318895"/>
            <a:ext cx="6819265"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custDataLst>
              <p:tags r:id="rId10"/>
            </p:custDataLst>
          </p:nvPr>
        </p:nvSpPr>
        <p:spPr>
          <a:xfrm>
            <a:off x="575945" y="1720850"/>
            <a:ext cx="5559425" cy="353822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cs typeface="宋体" panose="02010600030101010101" pitchFamily="2" charset="-122"/>
              </a:rPr>
              <a:t>5、积极心态有利于感受生活的美好。对生活有美好的向往，生活不是缺少美而是缺少发现美的眼睛。</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6、积极的心态有利于情绪管理能力的提高。具有积极心态的人遇事总是看到好的一面，所以更利于拥有正面的情绪。</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custDataLst>
              <p:tags r:id="rId11"/>
            </p:custDataLst>
          </p:nvPr>
        </p:nvSpPr>
        <p:spPr>
          <a:xfrm>
            <a:off x="310515" y="160655"/>
            <a:ext cx="5304790" cy="645160"/>
          </a:xfrm>
          <a:prstGeom prst="rect">
            <a:avLst/>
          </a:prstGeom>
          <a:noFill/>
        </p:spPr>
        <p:txBody>
          <a:bodyPr wrap="square" rtlCol="0">
            <a:spAutoFit/>
          </a:bodyPr>
          <a:p>
            <a:r>
              <a:rPr lang="zh-CN" altLang="en-US" sz="3600" b="1">
                <a:solidFill>
                  <a:schemeClr val="bg1"/>
                </a:solidFill>
                <a:latin typeface="微软雅黑" panose="020B0503020204020204" charset="-122"/>
                <a:ea typeface="微软雅黑" panose="020B0503020204020204" charset="-122"/>
              </a:rPr>
              <a:t>积极心态的作用</a:t>
            </a:r>
            <a:endParaRPr lang="zh-CN" altLang="en-US" sz="3600" b="1">
              <a:solidFill>
                <a:schemeClr val="bg1"/>
              </a:solidFill>
              <a:latin typeface="微软雅黑" panose="020B0503020204020204" charset="-122"/>
              <a:ea typeface="微软雅黑" panose="020B0503020204020204" charset="-122"/>
            </a:endParaRPr>
          </a:p>
        </p:txBody>
      </p:sp>
      <p:sp>
        <p:nvSpPr>
          <p:cNvPr id="5" name="任意多边形: 形状 34"/>
          <p:cNvSpPr/>
          <p:nvPr>
            <p:custDataLst>
              <p:tags r:id="rId12"/>
            </p:custDataLst>
          </p:nvPr>
        </p:nvSpPr>
        <p:spPr>
          <a:xfrm>
            <a:off x="7449820" y="185801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u=1427051189,1551306228&amp;fm=26&amp;gp=0.jpgu=1427051189,1551306228&amp;fm=26&amp;gp=0"/>
          <p:cNvPicPr/>
          <p:nvPr>
            <p:custDataLst>
              <p:tags r:id="rId13"/>
            </p:custDataLst>
          </p:nvPr>
        </p:nvPicPr>
        <p:blipFill rotWithShape="1">
          <a:blip r:embed="rId14"/>
          <a:srcRect/>
          <a:stretch>
            <a:fillRect/>
          </a:stretch>
        </p:blipFill>
        <p:spPr>
          <a:xfrm>
            <a:off x="7873365" y="2827656"/>
            <a:ext cx="2901315"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5"/>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202565" y="1261745"/>
            <a:ext cx="6819265"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custDataLst>
              <p:tags r:id="rId10"/>
            </p:custDataLst>
          </p:nvPr>
        </p:nvSpPr>
        <p:spPr>
          <a:xfrm>
            <a:off x="575945" y="1720850"/>
            <a:ext cx="5559425" cy="3969385"/>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cs typeface="宋体" panose="02010600030101010101" pitchFamily="2" charset="-122"/>
              </a:rPr>
              <a:t>7、积极的心态有助于人的生理心理健康，身体和心理免疫力。有用好心情的人是不容易</a:t>
            </a:r>
            <a:r>
              <a:rPr lang="zh-CN" altLang="en-US" sz="2800">
                <a:latin typeface="宋体" panose="02010600030101010101" pitchFamily="2" charset="-122"/>
                <a:ea typeface="宋体" panose="02010600030101010101" pitchFamily="2" charset="-122"/>
                <a:cs typeface="宋体" panose="02010600030101010101" pitchFamily="2" charset="-122"/>
              </a:rPr>
              <a:t>生病的</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8、积极的心态有利于个人发展目标的实现。积极的心态的人面对困难和失败</a:t>
            </a:r>
            <a:r>
              <a:rPr lang="zh-CN" altLang="en-US" sz="2800">
                <a:latin typeface="宋体" panose="02010600030101010101" pitchFamily="2" charset="-122"/>
                <a:ea typeface="宋体" panose="02010600030101010101" pitchFamily="2" charset="-122"/>
                <a:cs typeface="宋体" panose="02010600030101010101" pitchFamily="2" charset="-122"/>
              </a:rPr>
              <a:t>更容易付出自己的努力，而不是自暴自弃，他们会做好实现目标的规划并努力实现。</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custDataLst>
              <p:tags r:id="rId11"/>
            </p:custDataLst>
          </p:nvPr>
        </p:nvSpPr>
        <p:spPr>
          <a:xfrm>
            <a:off x="310515" y="160655"/>
            <a:ext cx="5304790" cy="645160"/>
          </a:xfrm>
          <a:prstGeom prst="rect">
            <a:avLst/>
          </a:prstGeom>
          <a:noFill/>
        </p:spPr>
        <p:txBody>
          <a:bodyPr wrap="square" rtlCol="0">
            <a:spAutoFit/>
          </a:bodyPr>
          <a:p>
            <a:r>
              <a:rPr lang="zh-CN" altLang="en-US" sz="3600" b="1">
                <a:solidFill>
                  <a:schemeClr val="bg1"/>
                </a:solidFill>
                <a:latin typeface="微软雅黑" panose="020B0503020204020204" charset="-122"/>
                <a:ea typeface="微软雅黑" panose="020B0503020204020204" charset="-122"/>
              </a:rPr>
              <a:t>积极心态的作用</a:t>
            </a:r>
            <a:endParaRPr lang="zh-CN" altLang="en-US" sz="3600" b="1">
              <a:solidFill>
                <a:schemeClr val="bg1"/>
              </a:solidFill>
              <a:latin typeface="微软雅黑" panose="020B0503020204020204" charset="-122"/>
              <a:ea typeface="微软雅黑" panose="020B0503020204020204" charset="-122"/>
            </a:endParaRPr>
          </a:p>
        </p:txBody>
      </p:sp>
      <p:sp>
        <p:nvSpPr>
          <p:cNvPr id="5" name="任意多边形: 形状 34"/>
          <p:cNvSpPr/>
          <p:nvPr>
            <p:custDataLst>
              <p:tags r:id="rId12"/>
            </p:custDataLst>
          </p:nvPr>
        </p:nvSpPr>
        <p:spPr>
          <a:xfrm>
            <a:off x="7449820" y="185801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u=1427051189,1551306228&amp;fm=26&amp;gp=0.jpgu=1427051189,1551306228&amp;fm=26&amp;gp=0"/>
          <p:cNvPicPr/>
          <p:nvPr>
            <p:custDataLst>
              <p:tags r:id="rId13"/>
            </p:custDataLst>
          </p:nvPr>
        </p:nvPicPr>
        <p:blipFill rotWithShape="1">
          <a:blip r:embed="rId14"/>
          <a:srcRect/>
          <a:stretch>
            <a:fillRect/>
          </a:stretch>
        </p:blipFill>
        <p:spPr>
          <a:xfrm>
            <a:off x="7873365" y="2827656"/>
            <a:ext cx="2901315"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5"/>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1"/>
          <p:cNvPicPr>
            <a:picLocks noChangeAspect="1"/>
          </p:cNvPicPr>
          <p:nvPr>
            <p:custDataLst>
              <p:tags r:id="rId1"/>
            </p:custDataLst>
          </p:nvPr>
        </p:nvPicPr>
        <p:blipFill>
          <a:blip r:embed="rId2"/>
          <a:stretch>
            <a:fillRect/>
          </a:stretch>
        </p:blipFill>
        <p:spPr>
          <a:xfrm>
            <a:off x="-69215" y="-86360"/>
            <a:ext cx="12261215" cy="7021830"/>
          </a:xfrm>
          <a:prstGeom prst="rect">
            <a:avLst/>
          </a:prstGeom>
        </p:spPr>
      </p:pic>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custDataLst>
              <p:tags r:id="rId9"/>
            </p:custDataLst>
          </p:nvPr>
        </p:nvSpPr>
        <p:spPr>
          <a:xfrm>
            <a:off x="667385" y="1283335"/>
            <a:ext cx="10747375" cy="829945"/>
          </a:xfrm>
          <a:prstGeom prst="rect">
            <a:avLst/>
          </a:prstGeom>
          <a:noFill/>
        </p:spPr>
        <p:txBody>
          <a:bodyPr wrap="square" rtlCol="0">
            <a:spAutoFit/>
          </a:bodyPr>
          <a:p>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custDataLst>
              <p:tags r:id="rId10"/>
            </p:custDataLst>
          </p:nvPr>
        </p:nvSpPr>
        <p:spPr>
          <a:xfrm>
            <a:off x="310515" y="160655"/>
            <a:ext cx="5304790" cy="645160"/>
          </a:xfrm>
          <a:prstGeom prst="rect">
            <a:avLst/>
          </a:prstGeom>
          <a:noFill/>
        </p:spPr>
        <p:txBody>
          <a:bodyPr wrap="square" rtlCol="0">
            <a:spAutoFit/>
          </a:bodyPr>
          <a:p>
            <a:r>
              <a:rPr lang="en-US" altLang="zh-CN" sz="3600" b="1">
                <a:solidFill>
                  <a:schemeClr val="bg1"/>
                </a:solidFill>
                <a:latin typeface="微软雅黑" panose="020B0503020204020204" charset="-122"/>
                <a:ea typeface="微软雅黑" panose="020B0503020204020204" charset="-122"/>
              </a:rPr>
              <a:t>2.3</a:t>
            </a:r>
            <a:r>
              <a:rPr lang="zh-CN" altLang="en-US" sz="3600" b="1">
                <a:solidFill>
                  <a:schemeClr val="bg1"/>
                </a:solidFill>
                <a:latin typeface="微软雅黑" panose="020B0503020204020204" charset="-122"/>
                <a:ea typeface="微软雅黑" panose="020B0503020204020204" charset="-122"/>
              </a:rPr>
              <a:t>积极心态的培养</a:t>
            </a:r>
            <a:endParaRPr lang="zh-CN" altLang="en-US" sz="3600" b="1">
              <a:solidFill>
                <a:schemeClr val="bg1"/>
              </a:solidFill>
              <a:latin typeface="微软雅黑" panose="020B0503020204020204" charset="-122"/>
              <a:ea typeface="微软雅黑" panose="020B0503020204020204" charset="-122"/>
            </a:endParaRPr>
          </a:p>
        </p:txBody>
      </p:sp>
      <p:sp>
        <p:nvSpPr>
          <p:cNvPr id="42" name="PA-Rectangle: Rounded Corners 4"/>
          <p:cNvSpPr/>
          <p:nvPr>
            <p:custDataLst>
              <p:tags r:id="rId11"/>
            </p:custDataLst>
          </p:nvPr>
        </p:nvSpPr>
        <p:spPr>
          <a:xfrm>
            <a:off x="1965618" y="2720170"/>
            <a:ext cx="3756570" cy="706362"/>
          </a:xfrm>
          <a:custGeom>
            <a:avLst/>
            <a:gdLst>
              <a:gd name="connsiteX0" fmla="*/ 0 w 3756570"/>
              <a:gd name="connsiteY0" fmla="*/ 353180 h 706362"/>
              <a:gd name="connsiteX1" fmla="*/ 0 w 3756570"/>
              <a:gd name="connsiteY1" fmla="*/ 353181 h 706362"/>
              <a:gd name="connsiteX2" fmla="*/ 0 w 3756570"/>
              <a:gd name="connsiteY2" fmla="*/ 353181 h 706362"/>
              <a:gd name="connsiteX3" fmla="*/ 353181 w 3756570"/>
              <a:gd name="connsiteY3" fmla="*/ 0 h 706362"/>
              <a:gd name="connsiteX4" fmla="*/ 3403389 w 3756570"/>
              <a:gd name="connsiteY4" fmla="*/ 0 h 706362"/>
              <a:gd name="connsiteX5" fmla="*/ 3756570 w 3756570"/>
              <a:gd name="connsiteY5" fmla="*/ 353181 h 706362"/>
              <a:gd name="connsiteX6" fmla="*/ 3756569 w 3756570"/>
              <a:gd name="connsiteY6" fmla="*/ 353181 h 706362"/>
              <a:gd name="connsiteX7" fmla="*/ 3403388 w 3756570"/>
              <a:gd name="connsiteY7" fmla="*/ 706362 h 706362"/>
              <a:gd name="connsiteX8" fmla="*/ 353181 w 3756570"/>
              <a:gd name="connsiteY8" fmla="*/ 706361 h 706362"/>
              <a:gd name="connsiteX9" fmla="*/ 7176 w 3756570"/>
              <a:gd name="connsiteY9" fmla="*/ 424358 h 706362"/>
              <a:gd name="connsiteX10" fmla="*/ 0 w 3756570"/>
              <a:gd name="connsiteY10" fmla="*/ 353181 h 706362"/>
              <a:gd name="connsiteX11" fmla="*/ 7176 w 3756570"/>
              <a:gd name="connsiteY11" fmla="*/ 282003 h 706362"/>
              <a:gd name="connsiteX12" fmla="*/ 353181 w 3756570"/>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56570" h="706362">
                <a:moveTo>
                  <a:pt x="0" y="353180"/>
                </a:moveTo>
                <a:lnTo>
                  <a:pt x="0" y="353181"/>
                </a:lnTo>
                <a:lnTo>
                  <a:pt x="0" y="353181"/>
                </a:lnTo>
                <a:close/>
                <a:moveTo>
                  <a:pt x="353181" y="0"/>
                </a:moveTo>
                <a:lnTo>
                  <a:pt x="3403389" y="0"/>
                </a:lnTo>
                <a:cubicBezTo>
                  <a:pt x="3598445" y="0"/>
                  <a:pt x="3756570" y="158125"/>
                  <a:pt x="3756570" y="353181"/>
                </a:cubicBezTo>
                <a:lnTo>
                  <a:pt x="3756569" y="353181"/>
                </a:lnTo>
                <a:cubicBezTo>
                  <a:pt x="3756569" y="548237"/>
                  <a:pt x="3598444" y="706362"/>
                  <a:pt x="3403388" y="706362"/>
                </a:cubicBezTo>
                <a:lnTo>
                  <a:pt x="353181" y="706361"/>
                </a:lnTo>
                <a:cubicBezTo>
                  <a:pt x="182507" y="706361"/>
                  <a:pt x="40108" y="585297"/>
                  <a:pt x="7176" y="424358"/>
                </a:cubicBezTo>
                <a:lnTo>
                  <a:pt x="0" y="353181"/>
                </a:lnTo>
                <a:lnTo>
                  <a:pt x="7176" y="282003"/>
                </a:lnTo>
                <a:cubicBezTo>
                  <a:pt x="40108" y="121065"/>
                  <a:pt x="182507" y="0"/>
                  <a:pt x="353181" y="0"/>
                </a:cubicBezTo>
                <a:close/>
              </a:path>
            </a:pathLst>
          </a:custGeom>
          <a:solidFill>
            <a:sysClr val="window" lastClr="FFFFFF"/>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43" name="PA-Rectangle: Rounded Corners 53"/>
          <p:cNvSpPr/>
          <p:nvPr>
            <p:custDataLst>
              <p:tags r:id="rId12"/>
            </p:custDataLst>
          </p:nvPr>
        </p:nvSpPr>
        <p:spPr>
          <a:xfrm>
            <a:off x="871088" y="2720170"/>
            <a:ext cx="856182" cy="706362"/>
          </a:xfrm>
          <a:custGeom>
            <a:avLst/>
            <a:gdLst>
              <a:gd name="connsiteX0" fmla="*/ 0 w 856182"/>
              <a:gd name="connsiteY0" fmla="*/ 353180 h 706362"/>
              <a:gd name="connsiteX1" fmla="*/ 0 w 856182"/>
              <a:gd name="connsiteY1" fmla="*/ 353181 h 706362"/>
              <a:gd name="connsiteX2" fmla="*/ 0 w 856182"/>
              <a:gd name="connsiteY2" fmla="*/ 353181 h 706362"/>
              <a:gd name="connsiteX3" fmla="*/ 353181 w 856182"/>
              <a:gd name="connsiteY3" fmla="*/ 0 h 706362"/>
              <a:gd name="connsiteX4" fmla="*/ 503001 w 856182"/>
              <a:gd name="connsiteY4" fmla="*/ 0 h 706362"/>
              <a:gd name="connsiteX5" fmla="*/ 856182 w 856182"/>
              <a:gd name="connsiteY5" fmla="*/ 353181 h 706362"/>
              <a:gd name="connsiteX6" fmla="*/ 856181 w 856182"/>
              <a:gd name="connsiteY6" fmla="*/ 353181 h 706362"/>
              <a:gd name="connsiteX7" fmla="*/ 503000 w 856182"/>
              <a:gd name="connsiteY7" fmla="*/ 706362 h 706362"/>
              <a:gd name="connsiteX8" fmla="*/ 353181 w 856182"/>
              <a:gd name="connsiteY8" fmla="*/ 706361 h 706362"/>
              <a:gd name="connsiteX9" fmla="*/ 7175 w 856182"/>
              <a:gd name="connsiteY9" fmla="*/ 424358 h 706362"/>
              <a:gd name="connsiteX10" fmla="*/ 0 w 856182"/>
              <a:gd name="connsiteY10" fmla="*/ 353181 h 706362"/>
              <a:gd name="connsiteX11" fmla="*/ 7175 w 856182"/>
              <a:gd name="connsiteY11" fmla="*/ 282003 h 706362"/>
              <a:gd name="connsiteX12" fmla="*/ 353181 w 856182"/>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182" h="706362">
                <a:moveTo>
                  <a:pt x="0" y="353180"/>
                </a:moveTo>
                <a:lnTo>
                  <a:pt x="0" y="353181"/>
                </a:lnTo>
                <a:lnTo>
                  <a:pt x="0" y="353181"/>
                </a:lnTo>
                <a:close/>
                <a:moveTo>
                  <a:pt x="353181" y="0"/>
                </a:moveTo>
                <a:lnTo>
                  <a:pt x="503001" y="0"/>
                </a:lnTo>
                <a:cubicBezTo>
                  <a:pt x="698057" y="0"/>
                  <a:pt x="856182" y="158125"/>
                  <a:pt x="856182" y="353181"/>
                </a:cubicBezTo>
                <a:lnTo>
                  <a:pt x="856181" y="353181"/>
                </a:lnTo>
                <a:cubicBezTo>
                  <a:pt x="856181" y="548237"/>
                  <a:pt x="698056" y="706362"/>
                  <a:pt x="503000" y="706362"/>
                </a:cubicBezTo>
                <a:lnTo>
                  <a:pt x="353181" y="706361"/>
                </a:lnTo>
                <a:cubicBezTo>
                  <a:pt x="182507" y="706361"/>
                  <a:pt x="40108" y="585297"/>
                  <a:pt x="7175" y="424358"/>
                </a:cubicBezTo>
                <a:lnTo>
                  <a:pt x="0" y="353181"/>
                </a:lnTo>
                <a:lnTo>
                  <a:pt x="7175" y="282003"/>
                </a:lnTo>
                <a:cubicBezTo>
                  <a:pt x="40108" y="121065"/>
                  <a:pt x="182507" y="0"/>
                  <a:pt x="353181" y="0"/>
                </a:cubicBezTo>
                <a:close/>
              </a:path>
            </a:pathLst>
          </a:custGeom>
          <a:solidFill>
            <a:srgbClr val="907AC3"/>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r>
              <a:rPr lang="en-US" altLang="zh-CN">
                <a:solidFill>
                  <a:prstClr val="white"/>
                </a:solidFill>
                <a:latin typeface="Arial" panose="020B0604020202020204" pitchFamily="34" charset="0"/>
                <a:ea typeface="微软雅黑" panose="020B0503020204020204" charset="-122"/>
                <a:sym typeface="Arial" panose="020B0604020202020204" pitchFamily="34" charset="0"/>
              </a:rPr>
              <a:t>2</a:t>
            </a:r>
            <a:endParaRPr lang="en-US" altLang="zh-CN">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49" name="PA-Rectangle: Rounded Corners 4"/>
          <p:cNvSpPr/>
          <p:nvPr>
            <p:custDataLst>
              <p:tags r:id="rId13"/>
            </p:custDataLst>
          </p:nvPr>
        </p:nvSpPr>
        <p:spPr>
          <a:xfrm>
            <a:off x="1965618" y="3778015"/>
            <a:ext cx="3756570" cy="706362"/>
          </a:xfrm>
          <a:custGeom>
            <a:avLst/>
            <a:gdLst>
              <a:gd name="connsiteX0" fmla="*/ 0 w 3756570"/>
              <a:gd name="connsiteY0" fmla="*/ 353180 h 706362"/>
              <a:gd name="connsiteX1" fmla="*/ 0 w 3756570"/>
              <a:gd name="connsiteY1" fmla="*/ 353181 h 706362"/>
              <a:gd name="connsiteX2" fmla="*/ 0 w 3756570"/>
              <a:gd name="connsiteY2" fmla="*/ 353181 h 706362"/>
              <a:gd name="connsiteX3" fmla="*/ 353181 w 3756570"/>
              <a:gd name="connsiteY3" fmla="*/ 0 h 706362"/>
              <a:gd name="connsiteX4" fmla="*/ 3403389 w 3756570"/>
              <a:gd name="connsiteY4" fmla="*/ 0 h 706362"/>
              <a:gd name="connsiteX5" fmla="*/ 3756570 w 3756570"/>
              <a:gd name="connsiteY5" fmla="*/ 353181 h 706362"/>
              <a:gd name="connsiteX6" fmla="*/ 3756569 w 3756570"/>
              <a:gd name="connsiteY6" fmla="*/ 353181 h 706362"/>
              <a:gd name="connsiteX7" fmla="*/ 3403388 w 3756570"/>
              <a:gd name="connsiteY7" fmla="*/ 706362 h 706362"/>
              <a:gd name="connsiteX8" fmla="*/ 353181 w 3756570"/>
              <a:gd name="connsiteY8" fmla="*/ 706361 h 706362"/>
              <a:gd name="connsiteX9" fmla="*/ 7176 w 3756570"/>
              <a:gd name="connsiteY9" fmla="*/ 424358 h 706362"/>
              <a:gd name="connsiteX10" fmla="*/ 0 w 3756570"/>
              <a:gd name="connsiteY10" fmla="*/ 353181 h 706362"/>
              <a:gd name="connsiteX11" fmla="*/ 7176 w 3756570"/>
              <a:gd name="connsiteY11" fmla="*/ 282003 h 706362"/>
              <a:gd name="connsiteX12" fmla="*/ 353181 w 3756570"/>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56570" h="706362">
                <a:moveTo>
                  <a:pt x="0" y="353180"/>
                </a:moveTo>
                <a:lnTo>
                  <a:pt x="0" y="353181"/>
                </a:lnTo>
                <a:lnTo>
                  <a:pt x="0" y="353181"/>
                </a:lnTo>
                <a:close/>
                <a:moveTo>
                  <a:pt x="353181" y="0"/>
                </a:moveTo>
                <a:lnTo>
                  <a:pt x="3403389" y="0"/>
                </a:lnTo>
                <a:cubicBezTo>
                  <a:pt x="3598445" y="0"/>
                  <a:pt x="3756570" y="158125"/>
                  <a:pt x="3756570" y="353181"/>
                </a:cubicBezTo>
                <a:lnTo>
                  <a:pt x="3756569" y="353181"/>
                </a:lnTo>
                <a:cubicBezTo>
                  <a:pt x="3756569" y="548237"/>
                  <a:pt x="3598444" y="706362"/>
                  <a:pt x="3403388" y="706362"/>
                </a:cubicBezTo>
                <a:lnTo>
                  <a:pt x="353181" y="706361"/>
                </a:lnTo>
                <a:cubicBezTo>
                  <a:pt x="182507" y="706361"/>
                  <a:pt x="40108" y="585297"/>
                  <a:pt x="7176" y="424358"/>
                </a:cubicBezTo>
                <a:lnTo>
                  <a:pt x="0" y="353181"/>
                </a:lnTo>
                <a:lnTo>
                  <a:pt x="7176" y="282003"/>
                </a:lnTo>
                <a:cubicBezTo>
                  <a:pt x="40108" y="121065"/>
                  <a:pt x="182507" y="0"/>
                  <a:pt x="353181" y="0"/>
                </a:cubicBezTo>
                <a:close/>
              </a:path>
            </a:pathLst>
          </a:custGeom>
          <a:solidFill>
            <a:sysClr val="window" lastClr="FFFFFF"/>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50" name="PA-Rectangle: Rounded Corners 53"/>
          <p:cNvSpPr/>
          <p:nvPr>
            <p:custDataLst>
              <p:tags r:id="rId14"/>
            </p:custDataLst>
          </p:nvPr>
        </p:nvSpPr>
        <p:spPr>
          <a:xfrm>
            <a:off x="871088" y="3778015"/>
            <a:ext cx="856182" cy="706362"/>
          </a:xfrm>
          <a:custGeom>
            <a:avLst/>
            <a:gdLst>
              <a:gd name="connsiteX0" fmla="*/ 0 w 856182"/>
              <a:gd name="connsiteY0" fmla="*/ 353180 h 706362"/>
              <a:gd name="connsiteX1" fmla="*/ 0 w 856182"/>
              <a:gd name="connsiteY1" fmla="*/ 353181 h 706362"/>
              <a:gd name="connsiteX2" fmla="*/ 0 w 856182"/>
              <a:gd name="connsiteY2" fmla="*/ 353181 h 706362"/>
              <a:gd name="connsiteX3" fmla="*/ 353181 w 856182"/>
              <a:gd name="connsiteY3" fmla="*/ 0 h 706362"/>
              <a:gd name="connsiteX4" fmla="*/ 503001 w 856182"/>
              <a:gd name="connsiteY4" fmla="*/ 0 h 706362"/>
              <a:gd name="connsiteX5" fmla="*/ 856182 w 856182"/>
              <a:gd name="connsiteY5" fmla="*/ 353181 h 706362"/>
              <a:gd name="connsiteX6" fmla="*/ 856181 w 856182"/>
              <a:gd name="connsiteY6" fmla="*/ 353181 h 706362"/>
              <a:gd name="connsiteX7" fmla="*/ 503000 w 856182"/>
              <a:gd name="connsiteY7" fmla="*/ 706362 h 706362"/>
              <a:gd name="connsiteX8" fmla="*/ 353181 w 856182"/>
              <a:gd name="connsiteY8" fmla="*/ 706361 h 706362"/>
              <a:gd name="connsiteX9" fmla="*/ 7175 w 856182"/>
              <a:gd name="connsiteY9" fmla="*/ 424358 h 706362"/>
              <a:gd name="connsiteX10" fmla="*/ 0 w 856182"/>
              <a:gd name="connsiteY10" fmla="*/ 353181 h 706362"/>
              <a:gd name="connsiteX11" fmla="*/ 7175 w 856182"/>
              <a:gd name="connsiteY11" fmla="*/ 282003 h 706362"/>
              <a:gd name="connsiteX12" fmla="*/ 353181 w 856182"/>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182" h="706362">
                <a:moveTo>
                  <a:pt x="0" y="353180"/>
                </a:moveTo>
                <a:lnTo>
                  <a:pt x="0" y="353181"/>
                </a:lnTo>
                <a:lnTo>
                  <a:pt x="0" y="353181"/>
                </a:lnTo>
                <a:close/>
                <a:moveTo>
                  <a:pt x="353181" y="0"/>
                </a:moveTo>
                <a:lnTo>
                  <a:pt x="503001" y="0"/>
                </a:lnTo>
                <a:cubicBezTo>
                  <a:pt x="698057" y="0"/>
                  <a:pt x="856182" y="158125"/>
                  <a:pt x="856182" y="353181"/>
                </a:cubicBezTo>
                <a:lnTo>
                  <a:pt x="856181" y="353181"/>
                </a:lnTo>
                <a:cubicBezTo>
                  <a:pt x="856181" y="548237"/>
                  <a:pt x="698056" y="706362"/>
                  <a:pt x="503000" y="706362"/>
                </a:cubicBezTo>
                <a:lnTo>
                  <a:pt x="353181" y="706361"/>
                </a:lnTo>
                <a:cubicBezTo>
                  <a:pt x="182507" y="706361"/>
                  <a:pt x="40108" y="585297"/>
                  <a:pt x="7175" y="424358"/>
                </a:cubicBezTo>
                <a:lnTo>
                  <a:pt x="0" y="353181"/>
                </a:lnTo>
                <a:lnTo>
                  <a:pt x="7175" y="282003"/>
                </a:lnTo>
                <a:cubicBezTo>
                  <a:pt x="40108" y="121065"/>
                  <a:pt x="182507" y="0"/>
                  <a:pt x="353181" y="0"/>
                </a:cubicBezTo>
                <a:close/>
              </a:path>
            </a:pathLst>
          </a:custGeom>
          <a:solidFill>
            <a:srgbClr val="C552A8"/>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r>
              <a:rPr lang="en-US" altLang="zh-CN">
                <a:solidFill>
                  <a:prstClr val="white"/>
                </a:solidFill>
                <a:latin typeface="Arial" panose="020B0604020202020204" pitchFamily="34" charset="0"/>
                <a:ea typeface="微软雅黑" panose="020B0503020204020204" charset="-122"/>
                <a:sym typeface="Arial" panose="020B0604020202020204" pitchFamily="34" charset="0"/>
              </a:rPr>
              <a:t>3</a:t>
            </a:r>
            <a:endParaRPr lang="en-US" altLang="zh-CN">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51" name="PA-Rectangle: Rounded Corners 4"/>
          <p:cNvSpPr/>
          <p:nvPr>
            <p:custDataLst>
              <p:tags r:id="rId15"/>
            </p:custDataLst>
          </p:nvPr>
        </p:nvSpPr>
        <p:spPr>
          <a:xfrm>
            <a:off x="1965618" y="4835859"/>
            <a:ext cx="3756570" cy="706362"/>
          </a:xfrm>
          <a:custGeom>
            <a:avLst/>
            <a:gdLst>
              <a:gd name="connsiteX0" fmla="*/ 0 w 3756570"/>
              <a:gd name="connsiteY0" fmla="*/ 353180 h 706362"/>
              <a:gd name="connsiteX1" fmla="*/ 0 w 3756570"/>
              <a:gd name="connsiteY1" fmla="*/ 353181 h 706362"/>
              <a:gd name="connsiteX2" fmla="*/ 0 w 3756570"/>
              <a:gd name="connsiteY2" fmla="*/ 353181 h 706362"/>
              <a:gd name="connsiteX3" fmla="*/ 353181 w 3756570"/>
              <a:gd name="connsiteY3" fmla="*/ 0 h 706362"/>
              <a:gd name="connsiteX4" fmla="*/ 3403389 w 3756570"/>
              <a:gd name="connsiteY4" fmla="*/ 0 h 706362"/>
              <a:gd name="connsiteX5" fmla="*/ 3756570 w 3756570"/>
              <a:gd name="connsiteY5" fmla="*/ 353181 h 706362"/>
              <a:gd name="connsiteX6" fmla="*/ 3756569 w 3756570"/>
              <a:gd name="connsiteY6" fmla="*/ 353181 h 706362"/>
              <a:gd name="connsiteX7" fmla="*/ 3403388 w 3756570"/>
              <a:gd name="connsiteY7" fmla="*/ 706362 h 706362"/>
              <a:gd name="connsiteX8" fmla="*/ 353181 w 3756570"/>
              <a:gd name="connsiteY8" fmla="*/ 706361 h 706362"/>
              <a:gd name="connsiteX9" fmla="*/ 7176 w 3756570"/>
              <a:gd name="connsiteY9" fmla="*/ 424358 h 706362"/>
              <a:gd name="connsiteX10" fmla="*/ 0 w 3756570"/>
              <a:gd name="connsiteY10" fmla="*/ 353181 h 706362"/>
              <a:gd name="connsiteX11" fmla="*/ 7176 w 3756570"/>
              <a:gd name="connsiteY11" fmla="*/ 282003 h 706362"/>
              <a:gd name="connsiteX12" fmla="*/ 353181 w 3756570"/>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56570" h="706362">
                <a:moveTo>
                  <a:pt x="0" y="353180"/>
                </a:moveTo>
                <a:lnTo>
                  <a:pt x="0" y="353181"/>
                </a:lnTo>
                <a:lnTo>
                  <a:pt x="0" y="353181"/>
                </a:lnTo>
                <a:close/>
                <a:moveTo>
                  <a:pt x="353181" y="0"/>
                </a:moveTo>
                <a:lnTo>
                  <a:pt x="3403389" y="0"/>
                </a:lnTo>
                <a:cubicBezTo>
                  <a:pt x="3598445" y="0"/>
                  <a:pt x="3756570" y="158125"/>
                  <a:pt x="3756570" y="353181"/>
                </a:cubicBezTo>
                <a:lnTo>
                  <a:pt x="3756569" y="353181"/>
                </a:lnTo>
                <a:cubicBezTo>
                  <a:pt x="3756569" y="548237"/>
                  <a:pt x="3598444" y="706362"/>
                  <a:pt x="3403388" y="706362"/>
                </a:cubicBezTo>
                <a:lnTo>
                  <a:pt x="353181" y="706361"/>
                </a:lnTo>
                <a:cubicBezTo>
                  <a:pt x="182507" y="706361"/>
                  <a:pt x="40108" y="585297"/>
                  <a:pt x="7176" y="424358"/>
                </a:cubicBezTo>
                <a:lnTo>
                  <a:pt x="0" y="353181"/>
                </a:lnTo>
                <a:lnTo>
                  <a:pt x="7176" y="282003"/>
                </a:lnTo>
                <a:cubicBezTo>
                  <a:pt x="40108" y="121065"/>
                  <a:pt x="182507" y="0"/>
                  <a:pt x="353181" y="0"/>
                </a:cubicBezTo>
                <a:close/>
              </a:path>
            </a:pathLst>
          </a:custGeom>
          <a:solidFill>
            <a:sysClr val="window" lastClr="FFFFFF"/>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52" name="PA-Rectangle: Rounded Corners 53"/>
          <p:cNvSpPr/>
          <p:nvPr>
            <p:custDataLst>
              <p:tags r:id="rId16"/>
            </p:custDataLst>
          </p:nvPr>
        </p:nvSpPr>
        <p:spPr>
          <a:xfrm>
            <a:off x="871088" y="4835859"/>
            <a:ext cx="856182" cy="706362"/>
          </a:xfrm>
          <a:custGeom>
            <a:avLst/>
            <a:gdLst>
              <a:gd name="connsiteX0" fmla="*/ 0 w 856182"/>
              <a:gd name="connsiteY0" fmla="*/ 353180 h 706362"/>
              <a:gd name="connsiteX1" fmla="*/ 0 w 856182"/>
              <a:gd name="connsiteY1" fmla="*/ 353181 h 706362"/>
              <a:gd name="connsiteX2" fmla="*/ 0 w 856182"/>
              <a:gd name="connsiteY2" fmla="*/ 353181 h 706362"/>
              <a:gd name="connsiteX3" fmla="*/ 353181 w 856182"/>
              <a:gd name="connsiteY3" fmla="*/ 0 h 706362"/>
              <a:gd name="connsiteX4" fmla="*/ 503001 w 856182"/>
              <a:gd name="connsiteY4" fmla="*/ 0 h 706362"/>
              <a:gd name="connsiteX5" fmla="*/ 856182 w 856182"/>
              <a:gd name="connsiteY5" fmla="*/ 353181 h 706362"/>
              <a:gd name="connsiteX6" fmla="*/ 856181 w 856182"/>
              <a:gd name="connsiteY6" fmla="*/ 353181 h 706362"/>
              <a:gd name="connsiteX7" fmla="*/ 503000 w 856182"/>
              <a:gd name="connsiteY7" fmla="*/ 706362 h 706362"/>
              <a:gd name="connsiteX8" fmla="*/ 353181 w 856182"/>
              <a:gd name="connsiteY8" fmla="*/ 706361 h 706362"/>
              <a:gd name="connsiteX9" fmla="*/ 7175 w 856182"/>
              <a:gd name="connsiteY9" fmla="*/ 424358 h 706362"/>
              <a:gd name="connsiteX10" fmla="*/ 0 w 856182"/>
              <a:gd name="connsiteY10" fmla="*/ 353181 h 706362"/>
              <a:gd name="connsiteX11" fmla="*/ 7175 w 856182"/>
              <a:gd name="connsiteY11" fmla="*/ 282003 h 706362"/>
              <a:gd name="connsiteX12" fmla="*/ 353181 w 856182"/>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182" h="706362">
                <a:moveTo>
                  <a:pt x="0" y="353180"/>
                </a:moveTo>
                <a:lnTo>
                  <a:pt x="0" y="353181"/>
                </a:lnTo>
                <a:lnTo>
                  <a:pt x="0" y="353181"/>
                </a:lnTo>
                <a:close/>
                <a:moveTo>
                  <a:pt x="353181" y="0"/>
                </a:moveTo>
                <a:lnTo>
                  <a:pt x="503001" y="0"/>
                </a:lnTo>
                <a:cubicBezTo>
                  <a:pt x="698057" y="0"/>
                  <a:pt x="856182" y="158125"/>
                  <a:pt x="856182" y="353181"/>
                </a:cubicBezTo>
                <a:lnTo>
                  <a:pt x="856181" y="353181"/>
                </a:lnTo>
                <a:cubicBezTo>
                  <a:pt x="856181" y="548237"/>
                  <a:pt x="698056" y="706362"/>
                  <a:pt x="503000" y="706362"/>
                </a:cubicBezTo>
                <a:lnTo>
                  <a:pt x="353181" y="706361"/>
                </a:lnTo>
                <a:cubicBezTo>
                  <a:pt x="182507" y="706361"/>
                  <a:pt x="40108" y="585297"/>
                  <a:pt x="7175" y="424358"/>
                </a:cubicBezTo>
                <a:lnTo>
                  <a:pt x="0" y="353181"/>
                </a:lnTo>
                <a:lnTo>
                  <a:pt x="7175" y="282003"/>
                </a:lnTo>
                <a:cubicBezTo>
                  <a:pt x="40108" y="121065"/>
                  <a:pt x="182507" y="0"/>
                  <a:pt x="353181" y="0"/>
                </a:cubicBezTo>
                <a:close/>
              </a:path>
            </a:pathLst>
          </a:custGeom>
          <a:solidFill>
            <a:srgbClr val="C552A8">
              <a:lumMod val="75000"/>
            </a:srgbClr>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r>
              <a:rPr lang="en-US" altLang="zh-CN">
                <a:solidFill>
                  <a:prstClr val="white"/>
                </a:solidFill>
                <a:latin typeface="Arial" panose="020B0604020202020204" pitchFamily="34" charset="0"/>
                <a:ea typeface="微软雅黑" panose="020B0503020204020204" charset="-122"/>
                <a:sym typeface="Arial" panose="020B0604020202020204" pitchFamily="34" charset="0"/>
              </a:rPr>
              <a:t>4</a:t>
            </a:r>
            <a:endParaRPr lang="en-US" altLang="zh-CN">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55" name="PA-Rectangle: Rounded Corners 4"/>
          <p:cNvSpPr/>
          <p:nvPr>
            <p:custDataLst>
              <p:tags r:id="rId17"/>
            </p:custDataLst>
          </p:nvPr>
        </p:nvSpPr>
        <p:spPr>
          <a:xfrm>
            <a:off x="7658658" y="2720170"/>
            <a:ext cx="3756570" cy="706362"/>
          </a:xfrm>
          <a:custGeom>
            <a:avLst/>
            <a:gdLst>
              <a:gd name="connsiteX0" fmla="*/ 0 w 3756570"/>
              <a:gd name="connsiteY0" fmla="*/ 353180 h 706362"/>
              <a:gd name="connsiteX1" fmla="*/ 0 w 3756570"/>
              <a:gd name="connsiteY1" fmla="*/ 353181 h 706362"/>
              <a:gd name="connsiteX2" fmla="*/ 0 w 3756570"/>
              <a:gd name="connsiteY2" fmla="*/ 353181 h 706362"/>
              <a:gd name="connsiteX3" fmla="*/ 353181 w 3756570"/>
              <a:gd name="connsiteY3" fmla="*/ 0 h 706362"/>
              <a:gd name="connsiteX4" fmla="*/ 3403389 w 3756570"/>
              <a:gd name="connsiteY4" fmla="*/ 0 h 706362"/>
              <a:gd name="connsiteX5" fmla="*/ 3756570 w 3756570"/>
              <a:gd name="connsiteY5" fmla="*/ 353181 h 706362"/>
              <a:gd name="connsiteX6" fmla="*/ 3756569 w 3756570"/>
              <a:gd name="connsiteY6" fmla="*/ 353181 h 706362"/>
              <a:gd name="connsiteX7" fmla="*/ 3403388 w 3756570"/>
              <a:gd name="connsiteY7" fmla="*/ 706362 h 706362"/>
              <a:gd name="connsiteX8" fmla="*/ 353181 w 3756570"/>
              <a:gd name="connsiteY8" fmla="*/ 706361 h 706362"/>
              <a:gd name="connsiteX9" fmla="*/ 7176 w 3756570"/>
              <a:gd name="connsiteY9" fmla="*/ 424358 h 706362"/>
              <a:gd name="connsiteX10" fmla="*/ 0 w 3756570"/>
              <a:gd name="connsiteY10" fmla="*/ 353181 h 706362"/>
              <a:gd name="connsiteX11" fmla="*/ 7176 w 3756570"/>
              <a:gd name="connsiteY11" fmla="*/ 282003 h 706362"/>
              <a:gd name="connsiteX12" fmla="*/ 353181 w 3756570"/>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56570" h="706362">
                <a:moveTo>
                  <a:pt x="0" y="353180"/>
                </a:moveTo>
                <a:lnTo>
                  <a:pt x="0" y="353181"/>
                </a:lnTo>
                <a:lnTo>
                  <a:pt x="0" y="353181"/>
                </a:lnTo>
                <a:close/>
                <a:moveTo>
                  <a:pt x="353181" y="0"/>
                </a:moveTo>
                <a:lnTo>
                  <a:pt x="3403389" y="0"/>
                </a:lnTo>
                <a:cubicBezTo>
                  <a:pt x="3598445" y="0"/>
                  <a:pt x="3756570" y="158125"/>
                  <a:pt x="3756570" y="353181"/>
                </a:cubicBezTo>
                <a:lnTo>
                  <a:pt x="3756569" y="353181"/>
                </a:lnTo>
                <a:cubicBezTo>
                  <a:pt x="3756569" y="548237"/>
                  <a:pt x="3598444" y="706362"/>
                  <a:pt x="3403388" y="706362"/>
                </a:cubicBezTo>
                <a:lnTo>
                  <a:pt x="353181" y="706361"/>
                </a:lnTo>
                <a:cubicBezTo>
                  <a:pt x="182507" y="706361"/>
                  <a:pt x="40109" y="585297"/>
                  <a:pt x="7176" y="424358"/>
                </a:cubicBezTo>
                <a:lnTo>
                  <a:pt x="0" y="353181"/>
                </a:lnTo>
                <a:lnTo>
                  <a:pt x="7176" y="282003"/>
                </a:lnTo>
                <a:cubicBezTo>
                  <a:pt x="40109" y="121065"/>
                  <a:pt x="182507" y="0"/>
                  <a:pt x="353181" y="0"/>
                </a:cubicBezTo>
                <a:close/>
              </a:path>
            </a:pathLst>
          </a:custGeom>
          <a:solidFill>
            <a:sysClr val="window" lastClr="FFFFFF"/>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57" name="PA-Rectangle: Rounded Corners 53"/>
          <p:cNvSpPr/>
          <p:nvPr>
            <p:custDataLst>
              <p:tags r:id="rId18"/>
            </p:custDataLst>
          </p:nvPr>
        </p:nvSpPr>
        <p:spPr>
          <a:xfrm>
            <a:off x="6555240" y="2720170"/>
            <a:ext cx="856182" cy="706362"/>
          </a:xfrm>
          <a:custGeom>
            <a:avLst/>
            <a:gdLst>
              <a:gd name="connsiteX0" fmla="*/ 0 w 856182"/>
              <a:gd name="connsiteY0" fmla="*/ 353180 h 706362"/>
              <a:gd name="connsiteX1" fmla="*/ 0 w 856182"/>
              <a:gd name="connsiteY1" fmla="*/ 353181 h 706362"/>
              <a:gd name="connsiteX2" fmla="*/ 0 w 856182"/>
              <a:gd name="connsiteY2" fmla="*/ 353181 h 706362"/>
              <a:gd name="connsiteX3" fmla="*/ 353181 w 856182"/>
              <a:gd name="connsiteY3" fmla="*/ 0 h 706362"/>
              <a:gd name="connsiteX4" fmla="*/ 503001 w 856182"/>
              <a:gd name="connsiteY4" fmla="*/ 0 h 706362"/>
              <a:gd name="connsiteX5" fmla="*/ 856182 w 856182"/>
              <a:gd name="connsiteY5" fmla="*/ 353181 h 706362"/>
              <a:gd name="connsiteX6" fmla="*/ 856181 w 856182"/>
              <a:gd name="connsiteY6" fmla="*/ 353181 h 706362"/>
              <a:gd name="connsiteX7" fmla="*/ 503000 w 856182"/>
              <a:gd name="connsiteY7" fmla="*/ 706362 h 706362"/>
              <a:gd name="connsiteX8" fmla="*/ 353181 w 856182"/>
              <a:gd name="connsiteY8" fmla="*/ 706361 h 706362"/>
              <a:gd name="connsiteX9" fmla="*/ 7176 w 856182"/>
              <a:gd name="connsiteY9" fmla="*/ 424358 h 706362"/>
              <a:gd name="connsiteX10" fmla="*/ 0 w 856182"/>
              <a:gd name="connsiteY10" fmla="*/ 353181 h 706362"/>
              <a:gd name="connsiteX11" fmla="*/ 7176 w 856182"/>
              <a:gd name="connsiteY11" fmla="*/ 282003 h 706362"/>
              <a:gd name="connsiteX12" fmla="*/ 353181 w 856182"/>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182" h="706362">
                <a:moveTo>
                  <a:pt x="0" y="353180"/>
                </a:moveTo>
                <a:lnTo>
                  <a:pt x="0" y="353181"/>
                </a:lnTo>
                <a:lnTo>
                  <a:pt x="0" y="353181"/>
                </a:lnTo>
                <a:close/>
                <a:moveTo>
                  <a:pt x="353181" y="0"/>
                </a:moveTo>
                <a:lnTo>
                  <a:pt x="503001" y="0"/>
                </a:lnTo>
                <a:cubicBezTo>
                  <a:pt x="698057" y="0"/>
                  <a:pt x="856182" y="158125"/>
                  <a:pt x="856182" y="353181"/>
                </a:cubicBezTo>
                <a:lnTo>
                  <a:pt x="856181" y="353181"/>
                </a:lnTo>
                <a:cubicBezTo>
                  <a:pt x="856181" y="548237"/>
                  <a:pt x="698056" y="706362"/>
                  <a:pt x="503000" y="706362"/>
                </a:cubicBezTo>
                <a:lnTo>
                  <a:pt x="353181" y="706361"/>
                </a:lnTo>
                <a:cubicBezTo>
                  <a:pt x="182507" y="706361"/>
                  <a:pt x="40109" y="585297"/>
                  <a:pt x="7176" y="424358"/>
                </a:cubicBezTo>
                <a:lnTo>
                  <a:pt x="0" y="353181"/>
                </a:lnTo>
                <a:lnTo>
                  <a:pt x="7176" y="282003"/>
                </a:lnTo>
                <a:cubicBezTo>
                  <a:pt x="40109" y="121065"/>
                  <a:pt x="182507" y="0"/>
                  <a:pt x="353181" y="0"/>
                </a:cubicBezTo>
                <a:close/>
              </a:path>
            </a:pathLst>
          </a:custGeom>
          <a:solidFill>
            <a:srgbClr val="AD68B6"/>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r>
              <a:rPr lang="en-US" altLang="zh-CN">
                <a:solidFill>
                  <a:prstClr val="white"/>
                </a:solidFill>
                <a:latin typeface="Arial" panose="020B0604020202020204" pitchFamily="34" charset="0"/>
                <a:ea typeface="微软雅黑" panose="020B0503020204020204" charset="-122"/>
                <a:sym typeface="Arial" panose="020B0604020202020204" pitchFamily="34" charset="0"/>
              </a:rPr>
              <a:t>6</a:t>
            </a:r>
            <a:endParaRPr lang="en-US" altLang="zh-CN">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62" name="PA-Rectangle: Rounded Corners 4"/>
          <p:cNvSpPr/>
          <p:nvPr>
            <p:custDataLst>
              <p:tags r:id="rId19"/>
            </p:custDataLst>
          </p:nvPr>
        </p:nvSpPr>
        <p:spPr>
          <a:xfrm>
            <a:off x="7658658" y="3778015"/>
            <a:ext cx="3756570" cy="706362"/>
          </a:xfrm>
          <a:custGeom>
            <a:avLst/>
            <a:gdLst>
              <a:gd name="connsiteX0" fmla="*/ 0 w 3756570"/>
              <a:gd name="connsiteY0" fmla="*/ 353180 h 706362"/>
              <a:gd name="connsiteX1" fmla="*/ 0 w 3756570"/>
              <a:gd name="connsiteY1" fmla="*/ 353181 h 706362"/>
              <a:gd name="connsiteX2" fmla="*/ 0 w 3756570"/>
              <a:gd name="connsiteY2" fmla="*/ 353181 h 706362"/>
              <a:gd name="connsiteX3" fmla="*/ 353181 w 3756570"/>
              <a:gd name="connsiteY3" fmla="*/ 0 h 706362"/>
              <a:gd name="connsiteX4" fmla="*/ 3403389 w 3756570"/>
              <a:gd name="connsiteY4" fmla="*/ 0 h 706362"/>
              <a:gd name="connsiteX5" fmla="*/ 3756570 w 3756570"/>
              <a:gd name="connsiteY5" fmla="*/ 353181 h 706362"/>
              <a:gd name="connsiteX6" fmla="*/ 3756569 w 3756570"/>
              <a:gd name="connsiteY6" fmla="*/ 353181 h 706362"/>
              <a:gd name="connsiteX7" fmla="*/ 3403388 w 3756570"/>
              <a:gd name="connsiteY7" fmla="*/ 706362 h 706362"/>
              <a:gd name="connsiteX8" fmla="*/ 353181 w 3756570"/>
              <a:gd name="connsiteY8" fmla="*/ 706361 h 706362"/>
              <a:gd name="connsiteX9" fmla="*/ 7176 w 3756570"/>
              <a:gd name="connsiteY9" fmla="*/ 424358 h 706362"/>
              <a:gd name="connsiteX10" fmla="*/ 0 w 3756570"/>
              <a:gd name="connsiteY10" fmla="*/ 353181 h 706362"/>
              <a:gd name="connsiteX11" fmla="*/ 7176 w 3756570"/>
              <a:gd name="connsiteY11" fmla="*/ 282003 h 706362"/>
              <a:gd name="connsiteX12" fmla="*/ 353181 w 3756570"/>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56570" h="706362">
                <a:moveTo>
                  <a:pt x="0" y="353180"/>
                </a:moveTo>
                <a:lnTo>
                  <a:pt x="0" y="353181"/>
                </a:lnTo>
                <a:lnTo>
                  <a:pt x="0" y="353181"/>
                </a:lnTo>
                <a:close/>
                <a:moveTo>
                  <a:pt x="353181" y="0"/>
                </a:moveTo>
                <a:lnTo>
                  <a:pt x="3403389" y="0"/>
                </a:lnTo>
                <a:cubicBezTo>
                  <a:pt x="3598445" y="0"/>
                  <a:pt x="3756570" y="158125"/>
                  <a:pt x="3756570" y="353181"/>
                </a:cubicBezTo>
                <a:lnTo>
                  <a:pt x="3756569" y="353181"/>
                </a:lnTo>
                <a:cubicBezTo>
                  <a:pt x="3756569" y="548237"/>
                  <a:pt x="3598444" y="706362"/>
                  <a:pt x="3403388" y="706362"/>
                </a:cubicBezTo>
                <a:lnTo>
                  <a:pt x="353181" y="706361"/>
                </a:lnTo>
                <a:cubicBezTo>
                  <a:pt x="182507" y="706361"/>
                  <a:pt x="40109" y="585297"/>
                  <a:pt x="7176" y="424358"/>
                </a:cubicBezTo>
                <a:lnTo>
                  <a:pt x="0" y="353181"/>
                </a:lnTo>
                <a:lnTo>
                  <a:pt x="7176" y="282003"/>
                </a:lnTo>
                <a:cubicBezTo>
                  <a:pt x="40109" y="121065"/>
                  <a:pt x="182507" y="0"/>
                  <a:pt x="353181" y="0"/>
                </a:cubicBezTo>
                <a:close/>
              </a:path>
            </a:pathLst>
          </a:custGeom>
          <a:solidFill>
            <a:sysClr val="window" lastClr="FFFFFF"/>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63" name="PA-Rectangle: Rounded Corners 53"/>
          <p:cNvSpPr/>
          <p:nvPr>
            <p:custDataLst>
              <p:tags r:id="rId20"/>
            </p:custDataLst>
          </p:nvPr>
        </p:nvSpPr>
        <p:spPr>
          <a:xfrm>
            <a:off x="6555240" y="3778015"/>
            <a:ext cx="856182" cy="706362"/>
          </a:xfrm>
          <a:custGeom>
            <a:avLst/>
            <a:gdLst>
              <a:gd name="connsiteX0" fmla="*/ 0 w 856182"/>
              <a:gd name="connsiteY0" fmla="*/ 353180 h 706362"/>
              <a:gd name="connsiteX1" fmla="*/ 0 w 856182"/>
              <a:gd name="connsiteY1" fmla="*/ 353181 h 706362"/>
              <a:gd name="connsiteX2" fmla="*/ 0 w 856182"/>
              <a:gd name="connsiteY2" fmla="*/ 353181 h 706362"/>
              <a:gd name="connsiteX3" fmla="*/ 353181 w 856182"/>
              <a:gd name="connsiteY3" fmla="*/ 0 h 706362"/>
              <a:gd name="connsiteX4" fmla="*/ 503001 w 856182"/>
              <a:gd name="connsiteY4" fmla="*/ 0 h 706362"/>
              <a:gd name="connsiteX5" fmla="*/ 856182 w 856182"/>
              <a:gd name="connsiteY5" fmla="*/ 353181 h 706362"/>
              <a:gd name="connsiteX6" fmla="*/ 856181 w 856182"/>
              <a:gd name="connsiteY6" fmla="*/ 353181 h 706362"/>
              <a:gd name="connsiteX7" fmla="*/ 503000 w 856182"/>
              <a:gd name="connsiteY7" fmla="*/ 706362 h 706362"/>
              <a:gd name="connsiteX8" fmla="*/ 353181 w 856182"/>
              <a:gd name="connsiteY8" fmla="*/ 706361 h 706362"/>
              <a:gd name="connsiteX9" fmla="*/ 7176 w 856182"/>
              <a:gd name="connsiteY9" fmla="*/ 424358 h 706362"/>
              <a:gd name="connsiteX10" fmla="*/ 0 w 856182"/>
              <a:gd name="connsiteY10" fmla="*/ 353181 h 706362"/>
              <a:gd name="connsiteX11" fmla="*/ 7176 w 856182"/>
              <a:gd name="connsiteY11" fmla="*/ 282003 h 706362"/>
              <a:gd name="connsiteX12" fmla="*/ 353181 w 856182"/>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182" h="706362">
                <a:moveTo>
                  <a:pt x="0" y="353180"/>
                </a:moveTo>
                <a:lnTo>
                  <a:pt x="0" y="353181"/>
                </a:lnTo>
                <a:lnTo>
                  <a:pt x="0" y="353181"/>
                </a:lnTo>
                <a:close/>
                <a:moveTo>
                  <a:pt x="353181" y="0"/>
                </a:moveTo>
                <a:lnTo>
                  <a:pt x="503001" y="0"/>
                </a:lnTo>
                <a:cubicBezTo>
                  <a:pt x="698057" y="0"/>
                  <a:pt x="856182" y="158125"/>
                  <a:pt x="856182" y="353181"/>
                </a:cubicBezTo>
                <a:lnTo>
                  <a:pt x="856181" y="353181"/>
                </a:lnTo>
                <a:cubicBezTo>
                  <a:pt x="856181" y="548237"/>
                  <a:pt x="698056" y="706362"/>
                  <a:pt x="503000" y="706362"/>
                </a:cubicBezTo>
                <a:lnTo>
                  <a:pt x="353181" y="706361"/>
                </a:lnTo>
                <a:cubicBezTo>
                  <a:pt x="182507" y="706361"/>
                  <a:pt x="40109" y="585297"/>
                  <a:pt x="7176" y="424358"/>
                </a:cubicBezTo>
                <a:lnTo>
                  <a:pt x="0" y="353181"/>
                </a:lnTo>
                <a:lnTo>
                  <a:pt x="7176" y="282003"/>
                </a:lnTo>
                <a:cubicBezTo>
                  <a:pt x="40109" y="121065"/>
                  <a:pt x="182507" y="0"/>
                  <a:pt x="353181" y="0"/>
                </a:cubicBezTo>
                <a:close/>
              </a:path>
            </a:pathLst>
          </a:custGeom>
          <a:solidFill>
            <a:srgbClr val="DB3498"/>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r>
              <a:rPr lang="en-US" altLang="zh-CN">
                <a:solidFill>
                  <a:prstClr val="white"/>
                </a:solidFill>
                <a:latin typeface="Arial" panose="020B0604020202020204" pitchFamily="34" charset="0"/>
                <a:ea typeface="微软雅黑" panose="020B0503020204020204" charset="-122"/>
                <a:sym typeface="Arial" panose="020B0604020202020204" pitchFamily="34" charset="0"/>
              </a:rPr>
              <a:t>7</a:t>
            </a:r>
            <a:endParaRPr lang="en-US" altLang="zh-CN">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64" name="PA-Rectangle: Rounded Corners 4"/>
          <p:cNvSpPr/>
          <p:nvPr>
            <p:custDataLst>
              <p:tags r:id="rId21"/>
            </p:custDataLst>
          </p:nvPr>
        </p:nvSpPr>
        <p:spPr>
          <a:xfrm>
            <a:off x="7658658" y="4835859"/>
            <a:ext cx="3756570" cy="706362"/>
          </a:xfrm>
          <a:custGeom>
            <a:avLst/>
            <a:gdLst>
              <a:gd name="connsiteX0" fmla="*/ 0 w 3756570"/>
              <a:gd name="connsiteY0" fmla="*/ 353180 h 706362"/>
              <a:gd name="connsiteX1" fmla="*/ 0 w 3756570"/>
              <a:gd name="connsiteY1" fmla="*/ 353181 h 706362"/>
              <a:gd name="connsiteX2" fmla="*/ 0 w 3756570"/>
              <a:gd name="connsiteY2" fmla="*/ 353181 h 706362"/>
              <a:gd name="connsiteX3" fmla="*/ 353181 w 3756570"/>
              <a:gd name="connsiteY3" fmla="*/ 0 h 706362"/>
              <a:gd name="connsiteX4" fmla="*/ 3403389 w 3756570"/>
              <a:gd name="connsiteY4" fmla="*/ 0 h 706362"/>
              <a:gd name="connsiteX5" fmla="*/ 3756570 w 3756570"/>
              <a:gd name="connsiteY5" fmla="*/ 353181 h 706362"/>
              <a:gd name="connsiteX6" fmla="*/ 3756569 w 3756570"/>
              <a:gd name="connsiteY6" fmla="*/ 353181 h 706362"/>
              <a:gd name="connsiteX7" fmla="*/ 3403388 w 3756570"/>
              <a:gd name="connsiteY7" fmla="*/ 706362 h 706362"/>
              <a:gd name="connsiteX8" fmla="*/ 353181 w 3756570"/>
              <a:gd name="connsiteY8" fmla="*/ 706361 h 706362"/>
              <a:gd name="connsiteX9" fmla="*/ 7176 w 3756570"/>
              <a:gd name="connsiteY9" fmla="*/ 424358 h 706362"/>
              <a:gd name="connsiteX10" fmla="*/ 0 w 3756570"/>
              <a:gd name="connsiteY10" fmla="*/ 353181 h 706362"/>
              <a:gd name="connsiteX11" fmla="*/ 7176 w 3756570"/>
              <a:gd name="connsiteY11" fmla="*/ 282003 h 706362"/>
              <a:gd name="connsiteX12" fmla="*/ 353181 w 3756570"/>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56570" h="706362">
                <a:moveTo>
                  <a:pt x="0" y="353180"/>
                </a:moveTo>
                <a:lnTo>
                  <a:pt x="0" y="353181"/>
                </a:lnTo>
                <a:lnTo>
                  <a:pt x="0" y="353181"/>
                </a:lnTo>
                <a:close/>
                <a:moveTo>
                  <a:pt x="353181" y="0"/>
                </a:moveTo>
                <a:lnTo>
                  <a:pt x="3403389" y="0"/>
                </a:lnTo>
                <a:cubicBezTo>
                  <a:pt x="3598445" y="0"/>
                  <a:pt x="3756570" y="158125"/>
                  <a:pt x="3756570" y="353181"/>
                </a:cubicBezTo>
                <a:lnTo>
                  <a:pt x="3756569" y="353181"/>
                </a:lnTo>
                <a:cubicBezTo>
                  <a:pt x="3756569" y="548237"/>
                  <a:pt x="3598444" y="706362"/>
                  <a:pt x="3403388" y="706362"/>
                </a:cubicBezTo>
                <a:lnTo>
                  <a:pt x="353181" y="706361"/>
                </a:lnTo>
                <a:cubicBezTo>
                  <a:pt x="182507" y="706361"/>
                  <a:pt x="40109" y="585297"/>
                  <a:pt x="7176" y="424358"/>
                </a:cubicBezTo>
                <a:lnTo>
                  <a:pt x="0" y="353181"/>
                </a:lnTo>
                <a:lnTo>
                  <a:pt x="7176" y="282003"/>
                </a:lnTo>
                <a:cubicBezTo>
                  <a:pt x="40109" y="121065"/>
                  <a:pt x="182507" y="0"/>
                  <a:pt x="353181" y="0"/>
                </a:cubicBezTo>
                <a:close/>
              </a:path>
            </a:pathLst>
          </a:custGeom>
          <a:solidFill>
            <a:sysClr val="window" lastClr="FFFFFF"/>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65" name="PA-Rectangle: Rounded Corners 53"/>
          <p:cNvSpPr/>
          <p:nvPr>
            <p:custDataLst>
              <p:tags r:id="rId22"/>
            </p:custDataLst>
          </p:nvPr>
        </p:nvSpPr>
        <p:spPr>
          <a:xfrm>
            <a:off x="6555240" y="4835859"/>
            <a:ext cx="856182" cy="706362"/>
          </a:xfrm>
          <a:custGeom>
            <a:avLst/>
            <a:gdLst>
              <a:gd name="connsiteX0" fmla="*/ 0 w 856182"/>
              <a:gd name="connsiteY0" fmla="*/ 353180 h 706362"/>
              <a:gd name="connsiteX1" fmla="*/ 0 w 856182"/>
              <a:gd name="connsiteY1" fmla="*/ 353181 h 706362"/>
              <a:gd name="connsiteX2" fmla="*/ 0 w 856182"/>
              <a:gd name="connsiteY2" fmla="*/ 353181 h 706362"/>
              <a:gd name="connsiteX3" fmla="*/ 353181 w 856182"/>
              <a:gd name="connsiteY3" fmla="*/ 0 h 706362"/>
              <a:gd name="connsiteX4" fmla="*/ 503001 w 856182"/>
              <a:gd name="connsiteY4" fmla="*/ 0 h 706362"/>
              <a:gd name="connsiteX5" fmla="*/ 856182 w 856182"/>
              <a:gd name="connsiteY5" fmla="*/ 353181 h 706362"/>
              <a:gd name="connsiteX6" fmla="*/ 856181 w 856182"/>
              <a:gd name="connsiteY6" fmla="*/ 353181 h 706362"/>
              <a:gd name="connsiteX7" fmla="*/ 503000 w 856182"/>
              <a:gd name="connsiteY7" fmla="*/ 706362 h 706362"/>
              <a:gd name="connsiteX8" fmla="*/ 353181 w 856182"/>
              <a:gd name="connsiteY8" fmla="*/ 706361 h 706362"/>
              <a:gd name="connsiteX9" fmla="*/ 7176 w 856182"/>
              <a:gd name="connsiteY9" fmla="*/ 424358 h 706362"/>
              <a:gd name="connsiteX10" fmla="*/ 0 w 856182"/>
              <a:gd name="connsiteY10" fmla="*/ 353181 h 706362"/>
              <a:gd name="connsiteX11" fmla="*/ 7176 w 856182"/>
              <a:gd name="connsiteY11" fmla="*/ 282003 h 706362"/>
              <a:gd name="connsiteX12" fmla="*/ 353181 w 856182"/>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182" h="706362">
                <a:moveTo>
                  <a:pt x="0" y="353180"/>
                </a:moveTo>
                <a:lnTo>
                  <a:pt x="0" y="353181"/>
                </a:lnTo>
                <a:lnTo>
                  <a:pt x="0" y="353181"/>
                </a:lnTo>
                <a:close/>
                <a:moveTo>
                  <a:pt x="353181" y="0"/>
                </a:moveTo>
                <a:lnTo>
                  <a:pt x="503001" y="0"/>
                </a:lnTo>
                <a:cubicBezTo>
                  <a:pt x="698057" y="0"/>
                  <a:pt x="856182" y="158125"/>
                  <a:pt x="856182" y="353181"/>
                </a:cubicBezTo>
                <a:lnTo>
                  <a:pt x="856181" y="353181"/>
                </a:lnTo>
                <a:cubicBezTo>
                  <a:pt x="856181" y="548237"/>
                  <a:pt x="698056" y="706362"/>
                  <a:pt x="503000" y="706362"/>
                </a:cubicBezTo>
                <a:lnTo>
                  <a:pt x="353181" y="706361"/>
                </a:lnTo>
                <a:cubicBezTo>
                  <a:pt x="182507" y="706361"/>
                  <a:pt x="40109" y="585297"/>
                  <a:pt x="7176" y="424358"/>
                </a:cubicBezTo>
                <a:lnTo>
                  <a:pt x="0" y="353181"/>
                </a:lnTo>
                <a:lnTo>
                  <a:pt x="7176" y="282003"/>
                </a:lnTo>
                <a:cubicBezTo>
                  <a:pt x="40109" y="121065"/>
                  <a:pt x="182507" y="0"/>
                  <a:pt x="353181" y="0"/>
                </a:cubicBezTo>
                <a:close/>
              </a:path>
            </a:pathLst>
          </a:custGeom>
          <a:solidFill>
            <a:srgbClr val="DB3498">
              <a:lumMod val="75000"/>
            </a:srgbClr>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r>
              <a:rPr lang="en-US" altLang="zh-CN">
                <a:solidFill>
                  <a:prstClr val="white"/>
                </a:solidFill>
                <a:latin typeface="Arial" panose="020B0604020202020204" pitchFamily="34" charset="0"/>
                <a:ea typeface="微软雅黑" panose="020B0503020204020204" charset="-122"/>
                <a:sym typeface="Arial" panose="020B0604020202020204" pitchFamily="34" charset="0"/>
              </a:rPr>
              <a:t>8</a:t>
            </a:r>
            <a:endParaRPr lang="en-US" altLang="zh-CN">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66" name="PA-Rectangle: Rounded Corners 4"/>
          <p:cNvSpPr/>
          <p:nvPr>
            <p:custDataLst>
              <p:tags r:id="rId23"/>
            </p:custDataLst>
          </p:nvPr>
        </p:nvSpPr>
        <p:spPr>
          <a:xfrm>
            <a:off x="1965618" y="1662325"/>
            <a:ext cx="3756570" cy="706362"/>
          </a:xfrm>
          <a:custGeom>
            <a:avLst/>
            <a:gdLst>
              <a:gd name="connsiteX0" fmla="*/ 0 w 3756570"/>
              <a:gd name="connsiteY0" fmla="*/ 353180 h 706362"/>
              <a:gd name="connsiteX1" fmla="*/ 0 w 3756570"/>
              <a:gd name="connsiteY1" fmla="*/ 353181 h 706362"/>
              <a:gd name="connsiteX2" fmla="*/ 0 w 3756570"/>
              <a:gd name="connsiteY2" fmla="*/ 353181 h 706362"/>
              <a:gd name="connsiteX3" fmla="*/ 353181 w 3756570"/>
              <a:gd name="connsiteY3" fmla="*/ 0 h 706362"/>
              <a:gd name="connsiteX4" fmla="*/ 3403389 w 3756570"/>
              <a:gd name="connsiteY4" fmla="*/ 0 h 706362"/>
              <a:gd name="connsiteX5" fmla="*/ 3756570 w 3756570"/>
              <a:gd name="connsiteY5" fmla="*/ 353181 h 706362"/>
              <a:gd name="connsiteX6" fmla="*/ 3756569 w 3756570"/>
              <a:gd name="connsiteY6" fmla="*/ 353181 h 706362"/>
              <a:gd name="connsiteX7" fmla="*/ 3403388 w 3756570"/>
              <a:gd name="connsiteY7" fmla="*/ 706362 h 706362"/>
              <a:gd name="connsiteX8" fmla="*/ 353181 w 3756570"/>
              <a:gd name="connsiteY8" fmla="*/ 706361 h 706362"/>
              <a:gd name="connsiteX9" fmla="*/ 7176 w 3756570"/>
              <a:gd name="connsiteY9" fmla="*/ 424358 h 706362"/>
              <a:gd name="connsiteX10" fmla="*/ 0 w 3756570"/>
              <a:gd name="connsiteY10" fmla="*/ 353181 h 706362"/>
              <a:gd name="connsiteX11" fmla="*/ 7176 w 3756570"/>
              <a:gd name="connsiteY11" fmla="*/ 282003 h 706362"/>
              <a:gd name="connsiteX12" fmla="*/ 353181 w 3756570"/>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56570" h="706362">
                <a:moveTo>
                  <a:pt x="0" y="353180"/>
                </a:moveTo>
                <a:lnTo>
                  <a:pt x="0" y="353181"/>
                </a:lnTo>
                <a:lnTo>
                  <a:pt x="0" y="353181"/>
                </a:lnTo>
                <a:close/>
                <a:moveTo>
                  <a:pt x="353181" y="0"/>
                </a:moveTo>
                <a:lnTo>
                  <a:pt x="3403389" y="0"/>
                </a:lnTo>
                <a:cubicBezTo>
                  <a:pt x="3598445" y="0"/>
                  <a:pt x="3756570" y="158125"/>
                  <a:pt x="3756570" y="353181"/>
                </a:cubicBezTo>
                <a:lnTo>
                  <a:pt x="3756569" y="353181"/>
                </a:lnTo>
                <a:cubicBezTo>
                  <a:pt x="3756569" y="548237"/>
                  <a:pt x="3598444" y="706362"/>
                  <a:pt x="3403388" y="706362"/>
                </a:cubicBezTo>
                <a:lnTo>
                  <a:pt x="353181" y="706361"/>
                </a:lnTo>
                <a:cubicBezTo>
                  <a:pt x="182507" y="706361"/>
                  <a:pt x="40108" y="585297"/>
                  <a:pt x="7176" y="424358"/>
                </a:cubicBezTo>
                <a:lnTo>
                  <a:pt x="0" y="353181"/>
                </a:lnTo>
                <a:lnTo>
                  <a:pt x="7176" y="282003"/>
                </a:lnTo>
                <a:cubicBezTo>
                  <a:pt x="40108" y="121065"/>
                  <a:pt x="182507" y="0"/>
                  <a:pt x="353181" y="0"/>
                </a:cubicBezTo>
                <a:close/>
              </a:path>
            </a:pathLst>
          </a:custGeom>
          <a:solidFill>
            <a:sysClr val="window" lastClr="FFFFFF"/>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67" name="PA-Rectangle: Rounded Corners 53"/>
          <p:cNvSpPr/>
          <p:nvPr>
            <p:custDataLst>
              <p:tags r:id="rId24"/>
            </p:custDataLst>
          </p:nvPr>
        </p:nvSpPr>
        <p:spPr>
          <a:xfrm>
            <a:off x="871088" y="1662325"/>
            <a:ext cx="856182" cy="706362"/>
          </a:xfrm>
          <a:custGeom>
            <a:avLst/>
            <a:gdLst>
              <a:gd name="connsiteX0" fmla="*/ 0 w 856182"/>
              <a:gd name="connsiteY0" fmla="*/ 353180 h 706362"/>
              <a:gd name="connsiteX1" fmla="*/ 0 w 856182"/>
              <a:gd name="connsiteY1" fmla="*/ 353181 h 706362"/>
              <a:gd name="connsiteX2" fmla="*/ 0 w 856182"/>
              <a:gd name="connsiteY2" fmla="*/ 353181 h 706362"/>
              <a:gd name="connsiteX3" fmla="*/ 353181 w 856182"/>
              <a:gd name="connsiteY3" fmla="*/ 0 h 706362"/>
              <a:gd name="connsiteX4" fmla="*/ 503001 w 856182"/>
              <a:gd name="connsiteY4" fmla="*/ 0 h 706362"/>
              <a:gd name="connsiteX5" fmla="*/ 856182 w 856182"/>
              <a:gd name="connsiteY5" fmla="*/ 353181 h 706362"/>
              <a:gd name="connsiteX6" fmla="*/ 856181 w 856182"/>
              <a:gd name="connsiteY6" fmla="*/ 353181 h 706362"/>
              <a:gd name="connsiteX7" fmla="*/ 503000 w 856182"/>
              <a:gd name="connsiteY7" fmla="*/ 706362 h 706362"/>
              <a:gd name="connsiteX8" fmla="*/ 353181 w 856182"/>
              <a:gd name="connsiteY8" fmla="*/ 706361 h 706362"/>
              <a:gd name="connsiteX9" fmla="*/ 7175 w 856182"/>
              <a:gd name="connsiteY9" fmla="*/ 424358 h 706362"/>
              <a:gd name="connsiteX10" fmla="*/ 0 w 856182"/>
              <a:gd name="connsiteY10" fmla="*/ 353181 h 706362"/>
              <a:gd name="connsiteX11" fmla="*/ 7175 w 856182"/>
              <a:gd name="connsiteY11" fmla="*/ 282003 h 706362"/>
              <a:gd name="connsiteX12" fmla="*/ 353181 w 856182"/>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182" h="706362">
                <a:moveTo>
                  <a:pt x="0" y="353180"/>
                </a:moveTo>
                <a:lnTo>
                  <a:pt x="0" y="353181"/>
                </a:lnTo>
                <a:lnTo>
                  <a:pt x="0" y="353181"/>
                </a:lnTo>
                <a:close/>
                <a:moveTo>
                  <a:pt x="353181" y="0"/>
                </a:moveTo>
                <a:lnTo>
                  <a:pt x="503001" y="0"/>
                </a:lnTo>
                <a:cubicBezTo>
                  <a:pt x="698057" y="0"/>
                  <a:pt x="856182" y="158125"/>
                  <a:pt x="856182" y="353181"/>
                </a:cubicBezTo>
                <a:lnTo>
                  <a:pt x="856181" y="353181"/>
                </a:lnTo>
                <a:cubicBezTo>
                  <a:pt x="856181" y="548237"/>
                  <a:pt x="698056" y="706362"/>
                  <a:pt x="503000" y="706362"/>
                </a:cubicBezTo>
                <a:lnTo>
                  <a:pt x="353181" y="706361"/>
                </a:lnTo>
                <a:cubicBezTo>
                  <a:pt x="182507" y="706361"/>
                  <a:pt x="40108" y="585297"/>
                  <a:pt x="7175" y="424358"/>
                </a:cubicBezTo>
                <a:lnTo>
                  <a:pt x="0" y="353181"/>
                </a:lnTo>
                <a:lnTo>
                  <a:pt x="7175" y="282003"/>
                </a:lnTo>
                <a:cubicBezTo>
                  <a:pt x="40108" y="121065"/>
                  <a:pt x="182507" y="0"/>
                  <a:pt x="353181" y="0"/>
                </a:cubicBezTo>
                <a:close/>
              </a:path>
            </a:pathLst>
          </a:custGeom>
          <a:solidFill>
            <a:srgbClr val="3498DB"/>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r>
              <a:rPr lang="en-US" altLang="zh-CN">
                <a:solidFill>
                  <a:prstClr val="white"/>
                </a:solidFill>
                <a:latin typeface="Arial" panose="020B0604020202020204" pitchFamily="34" charset="0"/>
                <a:ea typeface="微软雅黑" panose="020B0503020204020204" charset="-122"/>
                <a:sym typeface="Arial" panose="020B0604020202020204" pitchFamily="34" charset="0"/>
              </a:rPr>
              <a:t>1</a:t>
            </a:r>
            <a:endParaRPr lang="en-US" altLang="zh-CN">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68" name="PA-Rectangle: Rounded Corners 4"/>
          <p:cNvSpPr/>
          <p:nvPr>
            <p:custDataLst>
              <p:tags r:id="rId25"/>
            </p:custDataLst>
          </p:nvPr>
        </p:nvSpPr>
        <p:spPr>
          <a:xfrm>
            <a:off x="7658658" y="1662325"/>
            <a:ext cx="3756570" cy="706362"/>
          </a:xfrm>
          <a:custGeom>
            <a:avLst/>
            <a:gdLst>
              <a:gd name="connsiteX0" fmla="*/ 0 w 3756570"/>
              <a:gd name="connsiteY0" fmla="*/ 353180 h 706362"/>
              <a:gd name="connsiteX1" fmla="*/ 0 w 3756570"/>
              <a:gd name="connsiteY1" fmla="*/ 353181 h 706362"/>
              <a:gd name="connsiteX2" fmla="*/ 0 w 3756570"/>
              <a:gd name="connsiteY2" fmla="*/ 353181 h 706362"/>
              <a:gd name="connsiteX3" fmla="*/ 353181 w 3756570"/>
              <a:gd name="connsiteY3" fmla="*/ 0 h 706362"/>
              <a:gd name="connsiteX4" fmla="*/ 3403389 w 3756570"/>
              <a:gd name="connsiteY4" fmla="*/ 0 h 706362"/>
              <a:gd name="connsiteX5" fmla="*/ 3756570 w 3756570"/>
              <a:gd name="connsiteY5" fmla="*/ 353181 h 706362"/>
              <a:gd name="connsiteX6" fmla="*/ 3756569 w 3756570"/>
              <a:gd name="connsiteY6" fmla="*/ 353181 h 706362"/>
              <a:gd name="connsiteX7" fmla="*/ 3403388 w 3756570"/>
              <a:gd name="connsiteY7" fmla="*/ 706362 h 706362"/>
              <a:gd name="connsiteX8" fmla="*/ 353181 w 3756570"/>
              <a:gd name="connsiteY8" fmla="*/ 706361 h 706362"/>
              <a:gd name="connsiteX9" fmla="*/ 7176 w 3756570"/>
              <a:gd name="connsiteY9" fmla="*/ 424358 h 706362"/>
              <a:gd name="connsiteX10" fmla="*/ 0 w 3756570"/>
              <a:gd name="connsiteY10" fmla="*/ 353181 h 706362"/>
              <a:gd name="connsiteX11" fmla="*/ 7176 w 3756570"/>
              <a:gd name="connsiteY11" fmla="*/ 282003 h 706362"/>
              <a:gd name="connsiteX12" fmla="*/ 353181 w 3756570"/>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56570" h="706362">
                <a:moveTo>
                  <a:pt x="0" y="353180"/>
                </a:moveTo>
                <a:lnTo>
                  <a:pt x="0" y="353181"/>
                </a:lnTo>
                <a:lnTo>
                  <a:pt x="0" y="353181"/>
                </a:lnTo>
                <a:close/>
                <a:moveTo>
                  <a:pt x="353181" y="0"/>
                </a:moveTo>
                <a:lnTo>
                  <a:pt x="3403389" y="0"/>
                </a:lnTo>
                <a:cubicBezTo>
                  <a:pt x="3598445" y="0"/>
                  <a:pt x="3756570" y="158125"/>
                  <a:pt x="3756570" y="353181"/>
                </a:cubicBezTo>
                <a:lnTo>
                  <a:pt x="3756569" y="353181"/>
                </a:lnTo>
                <a:cubicBezTo>
                  <a:pt x="3756569" y="548237"/>
                  <a:pt x="3598444" y="706362"/>
                  <a:pt x="3403388" y="706362"/>
                </a:cubicBezTo>
                <a:lnTo>
                  <a:pt x="353181" y="706361"/>
                </a:lnTo>
                <a:cubicBezTo>
                  <a:pt x="182507" y="706361"/>
                  <a:pt x="40109" y="585297"/>
                  <a:pt x="7176" y="424358"/>
                </a:cubicBezTo>
                <a:lnTo>
                  <a:pt x="0" y="353181"/>
                </a:lnTo>
                <a:lnTo>
                  <a:pt x="7176" y="282003"/>
                </a:lnTo>
                <a:cubicBezTo>
                  <a:pt x="40109" y="121065"/>
                  <a:pt x="182507" y="0"/>
                  <a:pt x="353181" y="0"/>
                </a:cubicBezTo>
                <a:close/>
              </a:path>
            </a:pathLst>
          </a:custGeom>
          <a:solidFill>
            <a:sysClr val="window" lastClr="FFFFFF"/>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70" name="PA-Rectangle: Rounded Corners 53"/>
          <p:cNvSpPr/>
          <p:nvPr>
            <p:custDataLst>
              <p:tags r:id="rId26"/>
            </p:custDataLst>
          </p:nvPr>
        </p:nvSpPr>
        <p:spPr>
          <a:xfrm>
            <a:off x="6555240" y="1662325"/>
            <a:ext cx="856182" cy="706362"/>
          </a:xfrm>
          <a:custGeom>
            <a:avLst/>
            <a:gdLst>
              <a:gd name="connsiteX0" fmla="*/ 0 w 856182"/>
              <a:gd name="connsiteY0" fmla="*/ 353180 h 706362"/>
              <a:gd name="connsiteX1" fmla="*/ 0 w 856182"/>
              <a:gd name="connsiteY1" fmla="*/ 353181 h 706362"/>
              <a:gd name="connsiteX2" fmla="*/ 0 w 856182"/>
              <a:gd name="connsiteY2" fmla="*/ 353181 h 706362"/>
              <a:gd name="connsiteX3" fmla="*/ 353181 w 856182"/>
              <a:gd name="connsiteY3" fmla="*/ 0 h 706362"/>
              <a:gd name="connsiteX4" fmla="*/ 503001 w 856182"/>
              <a:gd name="connsiteY4" fmla="*/ 0 h 706362"/>
              <a:gd name="connsiteX5" fmla="*/ 856182 w 856182"/>
              <a:gd name="connsiteY5" fmla="*/ 353181 h 706362"/>
              <a:gd name="connsiteX6" fmla="*/ 856181 w 856182"/>
              <a:gd name="connsiteY6" fmla="*/ 353181 h 706362"/>
              <a:gd name="connsiteX7" fmla="*/ 503000 w 856182"/>
              <a:gd name="connsiteY7" fmla="*/ 706362 h 706362"/>
              <a:gd name="connsiteX8" fmla="*/ 353181 w 856182"/>
              <a:gd name="connsiteY8" fmla="*/ 706361 h 706362"/>
              <a:gd name="connsiteX9" fmla="*/ 7176 w 856182"/>
              <a:gd name="connsiteY9" fmla="*/ 424358 h 706362"/>
              <a:gd name="connsiteX10" fmla="*/ 0 w 856182"/>
              <a:gd name="connsiteY10" fmla="*/ 353181 h 706362"/>
              <a:gd name="connsiteX11" fmla="*/ 7176 w 856182"/>
              <a:gd name="connsiteY11" fmla="*/ 282003 h 706362"/>
              <a:gd name="connsiteX12" fmla="*/ 353181 w 856182"/>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182" h="706362">
                <a:moveTo>
                  <a:pt x="0" y="353180"/>
                </a:moveTo>
                <a:lnTo>
                  <a:pt x="0" y="353181"/>
                </a:lnTo>
                <a:lnTo>
                  <a:pt x="0" y="353181"/>
                </a:lnTo>
                <a:close/>
                <a:moveTo>
                  <a:pt x="353181" y="0"/>
                </a:moveTo>
                <a:lnTo>
                  <a:pt x="503001" y="0"/>
                </a:lnTo>
                <a:cubicBezTo>
                  <a:pt x="698057" y="0"/>
                  <a:pt x="856182" y="158125"/>
                  <a:pt x="856182" y="353181"/>
                </a:cubicBezTo>
                <a:lnTo>
                  <a:pt x="856181" y="353181"/>
                </a:lnTo>
                <a:cubicBezTo>
                  <a:pt x="856181" y="548237"/>
                  <a:pt x="698056" y="706362"/>
                  <a:pt x="503000" y="706362"/>
                </a:cubicBezTo>
                <a:lnTo>
                  <a:pt x="353181" y="706361"/>
                </a:lnTo>
                <a:cubicBezTo>
                  <a:pt x="182507" y="706361"/>
                  <a:pt x="40109" y="585297"/>
                  <a:pt x="7176" y="424358"/>
                </a:cubicBezTo>
                <a:lnTo>
                  <a:pt x="0" y="353181"/>
                </a:lnTo>
                <a:lnTo>
                  <a:pt x="7176" y="282003"/>
                </a:lnTo>
                <a:cubicBezTo>
                  <a:pt x="40109" y="121065"/>
                  <a:pt x="182507" y="0"/>
                  <a:pt x="353181" y="0"/>
                </a:cubicBezTo>
                <a:close/>
              </a:path>
            </a:pathLst>
          </a:custGeom>
          <a:solidFill>
            <a:srgbClr val="6C8ACF"/>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r>
              <a:rPr lang="en-US" altLang="zh-CN">
                <a:solidFill>
                  <a:prstClr val="white"/>
                </a:solidFill>
                <a:latin typeface="Arial" panose="020B0604020202020204" pitchFamily="34" charset="0"/>
                <a:ea typeface="微软雅黑" panose="020B0503020204020204" charset="-122"/>
                <a:sym typeface="Arial" panose="020B0604020202020204" pitchFamily="34" charset="0"/>
              </a:rPr>
              <a:t>5</a:t>
            </a:r>
            <a:endParaRPr lang="en-US" altLang="zh-CN">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82" name="PA-文本框 37"/>
          <p:cNvSpPr/>
          <p:nvPr>
            <p:custDataLst>
              <p:tags r:id="rId27"/>
            </p:custDataLst>
          </p:nvPr>
        </p:nvSpPr>
        <p:spPr>
          <a:xfrm>
            <a:off x="1964055" y="1797685"/>
            <a:ext cx="3547110" cy="440690"/>
          </a:xfrm>
          <a:custGeom>
            <a:avLst/>
            <a:gdLst/>
            <a:ahLst/>
            <a:cxnLst/>
            <a:rect l="l" t="t" r="r" b="b"/>
            <a:pathLst>
              <a:path w="1574257" h="177263">
                <a:moveTo>
                  <a:pt x="925227" y="109574"/>
                </a:moveTo>
                <a:cubicBezTo>
                  <a:pt x="930411" y="122770"/>
                  <a:pt x="935360" y="137204"/>
                  <a:pt x="940073" y="152874"/>
                </a:cubicBezTo>
                <a:lnTo>
                  <a:pt x="926818" y="157292"/>
                </a:lnTo>
                <a:cubicBezTo>
                  <a:pt x="923047" y="142447"/>
                  <a:pt x="918629" y="127954"/>
                  <a:pt x="913563" y="113816"/>
                </a:cubicBezTo>
                <a:close/>
                <a:moveTo>
                  <a:pt x="868496" y="106393"/>
                </a:moveTo>
                <a:lnTo>
                  <a:pt x="880867" y="111518"/>
                </a:lnTo>
                <a:cubicBezTo>
                  <a:pt x="874387" y="127778"/>
                  <a:pt x="867376" y="142093"/>
                  <a:pt x="859836" y="154464"/>
                </a:cubicBezTo>
                <a:cubicBezTo>
                  <a:pt x="855712" y="152344"/>
                  <a:pt x="851529" y="150459"/>
                  <a:pt x="847288" y="148809"/>
                </a:cubicBezTo>
                <a:cubicBezTo>
                  <a:pt x="855889" y="135966"/>
                  <a:pt x="862958" y="121828"/>
                  <a:pt x="868496" y="106393"/>
                </a:cubicBezTo>
                <a:close/>
                <a:moveTo>
                  <a:pt x="947142" y="104626"/>
                </a:moveTo>
                <a:cubicBezTo>
                  <a:pt x="955861" y="118411"/>
                  <a:pt x="963814" y="132491"/>
                  <a:pt x="971001" y="146865"/>
                </a:cubicBezTo>
                <a:lnTo>
                  <a:pt x="958806" y="152874"/>
                </a:lnTo>
                <a:cubicBezTo>
                  <a:pt x="953033" y="140738"/>
                  <a:pt x="945434" y="126423"/>
                  <a:pt x="936008" y="109928"/>
                </a:cubicBezTo>
                <a:close/>
                <a:moveTo>
                  <a:pt x="820248" y="100561"/>
                </a:moveTo>
                <a:cubicBezTo>
                  <a:pt x="824843" y="102328"/>
                  <a:pt x="829556" y="104037"/>
                  <a:pt x="834386" y="105686"/>
                </a:cubicBezTo>
                <a:cubicBezTo>
                  <a:pt x="828377" y="130664"/>
                  <a:pt x="823016" y="153404"/>
                  <a:pt x="818303" y="173905"/>
                </a:cubicBezTo>
                <a:lnTo>
                  <a:pt x="803104" y="169310"/>
                </a:lnTo>
                <a:cubicBezTo>
                  <a:pt x="809349" y="149162"/>
                  <a:pt x="815063" y="126246"/>
                  <a:pt x="820248" y="100561"/>
                </a:cubicBezTo>
                <a:close/>
                <a:moveTo>
                  <a:pt x="895006" y="87306"/>
                </a:moveTo>
                <a:lnTo>
                  <a:pt x="908437" y="87306"/>
                </a:lnTo>
                <a:lnTo>
                  <a:pt x="908437" y="153404"/>
                </a:lnTo>
                <a:cubicBezTo>
                  <a:pt x="908437" y="166482"/>
                  <a:pt x="901545" y="173022"/>
                  <a:pt x="887760" y="173022"/>
                </a:cubicBezTo>
                <a:cubicBezTo>
                  <a:pt x="880690" y="173022"/>
                  <a:pt x="874328" y="172963"/>
                  <a:pt x="868672" y="172845"/>
                </a:cubicBezTo>
                <a:cubicBezTo>
                  <a:pt x="867966" y="168485"/>
                  <a:pt x="867023" y="163714"/>
                  <a:pt x="865845" y="158529"/>
                </a:cubicBezTo>
                <a:cubicBezTo>
                  <a:pt x="871854" y="159472"/>
                  <a:pt x="877804" y="159943"/>
                  <a:pt x="883695" y="159943"/>
                </a:cubicBezTo>
                <a:cubicBezTo>
                  <a:pt x="891235" y="159943"/>
                  <a:pt x="895006" y="156350"/>
                  <a:pt x="895006" y="149162"/>
                </a:cubicBezTo>
                <a:close/>
                <a:moveTo>
                  <a:pt x="93845" y="73167"/>
                </a:moveTo>
                <a:lnTo>
                  <a:pt x="93845" y="93668"/>
                </a:lnTo>
                <a:lnTo>
                  <a:pt x="142977" y="93668"/>
                </a:lnTo>
                <a:lnTo>
                  <a:pt x="142977" y="73167"/>
                </a:lnTo>
                <a:close/>
                <a:moveTo>
                  <a:pt x="31105" y="73167"/>
                </a:moveTo>
                <a:lnTo>
                  <a:pt x="31105" y="93668"/>
                </a:lnTo>
                <a:lnTo>
                  <a:pt x="80060" y="93668"/>
                </a:lnTo>
                <a:lnTo>
                  <a:pt x="80060" y="73167"/>
                </a:lnTo>
                <a:close/>
                <a:moveTo>
                  <a:pt x="632240" y="51075"/>
                </a:moveTo>
                <a:cubicBezTo>
                  <a:pt x="630827" y="55317"/>
                  <a:pt x="629413" y="59441"/>
                  <a:pt x="627999" y="63447"/>
                </a:cubicBezTo>
                <a:cubicBezTo>
                  <a:pt x="632829" y="85715"/>
                  <a:pt x="639604" y="103860"/>
                  <a:pt x="648323" y="117881"/>
                </a:cubicBezTo>
                <a:cubicBezTo>
                  <a:pt x="660223" y="98322"/>
                  <a:pt x="667234" y="76054"/>
                  <a:pt x="669354" y="51075"/>
                </a:cubicBezTo>
                <a:close/>
                <a:moveTo>
                  <a:pt x="807699" y="49485"/>
                </a:moveTo>
                <a:cubicBezTo>
                  <a:pt x="816183" y="55376"/>
                  <a:pt x="826610" y="63388"/>
                  <a:pt x="838981" y="73521"/>
                </a:cubicBezTo>
                <a:cubicBezTo>
                  <a:pt x="834622" y="78469"/>
                  <a:pt x="831146" y="82298"/>
                  <a:pt x="828554" y="85008"/>
                </a:cubicBezTo>
                <a:cubicBezTo>
                  <a:pt x="816183" y="73697"/>
                  <a:pt x="806286" y="65214"/>
                  <a:pt x="798863" y="59559"/>
                </a:cubicBezTo>
                <a:close/>
                <a:moveTo>
                  <a:pt x="1249547" y="44890"/>
                </a:moveTo>
                <a:cubicBezTo>
                  <a:pt x="1254849" y="73874"/>
                  <a:pt x="1267515" y="97821"/>
                  <a:pt x="1287545" y="116732"/>
                </a:cubicBezTo>
                <a:cubicBezTo>
                  <a:pt x="1306691" y="98941"/>
                  <a:pt x="1318856" y="74993"/>
                  <a:pt x="1324040" y="44890"/>
                </a:cubicBezTo>
                <a:close/>
                <a:moveTo>
                  <a:pt x="93845" y="41002"/>
                </a:moveTo>
                <a:lnTo>
                  <a:pt x="93845" y="61149"/>
                </a:lnTo>
                <a:lnTo>
                  <a:pt x="142977" y="61149"/>
                </a:lnTo>
                <a:lnTo>
                  <a:pt x="142977" y="41002"/>
                </a:lnTo>
                <a:close/>
                <a:moveTo>
                  <a:pt x="31105" y="41002"/>
                </a:moveTo>
                <a:lnTo>
                  <a:pt x="31105" y="61149"/>
                </a:lnTo>
                <a:lnTo>
                  <a:pt x="80060" y="61149"/>
                </a:lnTo>
                <a:lnTo>
                  <a:pt x="80060" y="41002"/>
                </a:lnTo>
                <a:close/>
                <a:moveTo>
                  <a:pt x="1114118" y="37997"/>
                </a:moveTo>
                <a:lnTo>
                  <a:pt x="1114118" y="139972"/>
                </a:lnTo>
                <a:lnTo>
                  <a:pt x="1153353" y="139972"/>
                </a:lnTo>
                <a:lnTo>
                  <a:pt x="1153353" y="37997"/>
                </a:lnTo>
                <a:close/>
                <a:moveTo>
                  <a:pt x="1100156" y="24919"/>
                </a:moveTo>
                <a:lnTo>
                  <a:pt x="1167315" y="24919"/>
                </a:lnTo>
                <a:lnTo>
                  <a:pt x="1167315" y="170547"/>
                </a:lnTo>
                <a:lnTo>
                  <a:pt x="1153353" y="170547"/>
                </a:lnTo>
                <a:lnTo>
                  <a:pt x="1153353" y="152697"/>
                </a:lnTo>
                <a:lnTo>
                  <a:pt x="1114118" y="152697"/>
                </a:lnTo>
                <a:lnTo>
                  <a:pt x="1114118" y="170547"/>
                </a:lnTo>
                <a:lnTo>
                  <a:pt x="1100156" y="170547"/>
                </a:lnTo>
                <a:close/>
                <a:moveTo>
                  <a:pt x="855948" y="12194"/>
                </a:moveTo>
                <a:lnTo>
                  <a:pt x="961988" y="12194"/>
                </a:lnTo>
                <a:lnTo>
                  <a:pt x="961988" y="24565"/>
                </a:lnTo>
                <a:lnTo>
                  <a:pt x="909675" y="24565"/>
                </a:lnTo>
                <a:cubicBezTo>
                  <a:pt x="908320" y="34816"/>
                  <a:pt x="906376" y="43829"/>
                  <a:pt x="903842" y="51606"/>
                </a:cubicBezTo>
                <a:lnTo>
                  <a:pt x="970471" y="51606"/>
                </a:lnTo>
                <a:lnTo>
                  <a:pt x="970471" y="63977"/>
                </a:lnTo>
                <a:lnTo>
                  <a:pt x="928408" y="63977"/>
                </a:lnTo>
                <a:cubicBezTo>
                  <a:pt x="940014" y="80295"/>
                  <a:pt x="955802" y="91489"/>
                  <a:pt x="975773" y="97556"/>
                </a:cubicBezTo>
                <a:cubicBezTo>
                  <a:pt x="971767" y="102034"/>
                  <a:pt x="968232" y="106570"/>
                  <a:pt x="965169" y="111165"/>
                </a:cubicBezTo>
                <a:cubicBezTo>
                  <a:pt x="941958" y="99854"/>
                  <a:pt x="924697" y="84125"/>
                  <a:pt x="913386" y="63977"/>
                </a:cubicBezTo>
                <a:lnTo>
                  <a:pt x="898806" y="63977"/>
                </a:lnTo>
                <a:cubicBezTo>
                  <a:pt x="889733" y="82063"/>
                  <a:pt x="872855" y="98558"/>
                  <a:pt x="848171" y="113462"/>
                </a:cubicBezTo>
                <a:cubicBezTo>
                  <a:pt x="845697" y="110163"/>
                  <a:pt x="842575" y="106393"/>
                  <a:pt x="838805" y="102151"/>
                </a:cubicBezTo>
                <a:cubicBezTo>
                  <a:pt x="859777" y="90016"/>
                  <a:pt x="874505" y="77291"/>
                  <a:pt x="882988" y="63977"/>
                </a:cubicBezTo>
                <a:lnTo>
                  <a:pt x="846758" y="63977"/>
                </a:lnTo>
                <a:lnTo>
                  <a:pt x="846758" y="51606"/>
                </a:lnTo>
                <a:lnTo>
                  <a:pt x="888997" y="51606"/>
                </a:lnTo>
                <a:cubicBezTo>
                  <a:pt x="892178" y="43358"/>
                  <a:pt x="894476" y="34345"/>
                  <a:pt x="895889" y="24565"/>
                </a:cubicBezTo>
                <a:lnTo>
                  <a:pt x="855948" y="24565"/>
                </a:lnTo>
                <a:close/>
                <a:moveTo>
                  <a:pt x="814592" y="3534"/>
                </a:moveTo>
                <a:cubicBezTo>
                  <a:pt x="825078" y="11782"/>
                  <a:pt x="835270" y="20383"/>
                  <a:pt x="845167" y="29337"/>
                </a:cubicBezTo>
                <a:cubicBezTo>
                  <a:pt x="841161" y="33343"/>
                  <a:pt x="837626" y="36937"/>
                  <a:pt x="834563" y="40118"/>
                </a:cubicBezTo>
                <a:cubicBezTo>
                  <a:pt x="823488" y="29161"/>
                  <a:pt x="813826" y="20206"/>
                  <a:pt x="805579" y="13255"/>
                </a:cubicBezTo>
                <a:close/>
                <a:moveTo>
                  <a:pt x="451656" y="3357"/>
                </a:moveTo>
                <a:lnTo>
                  <a:pt x="465795" y="3357"/>
                </a:lnTo>
                <a:lnTo>
                  <a:pt x="465795" y="55494"/>
                </a:lnTo>
                <a:lnTo>
                  <a:pt x="497607" y="55494"/>
                </a:lnTo>
                <a:lnTo>
                  <a:pt x="497607" y="68749"/>
                </a:lnTo>
                <a:lnTo>
                  <a:pt x="465795" y="68749"/>
                </a:lnTo>
                <a:lnTo>
                  <a:pt x="465795" y="138205"/>
                </a:lnTo>
                <a:cubicBezTo>
                  <a:pt x="476222" y="136084"/>
                  <a:pt x="486178" y="133963"/>
                  <a:pt x="495663" y="131843"/>
                </a:cubicBezTo>
                <a:cubicBezTo>
                  <a:pt x="496016" y="137852"/>
                  <a:pt x="496428" y="142623"/>
                  <a:pt x="496900" y="146158"/>
                </a:cubicBezTo>
                <a:cubicBezTo>
                  <a:pt x="464852" y="152520"/>
                  <a:pt x="433688" y="159118"/>
                  <a:pt x="403408" y="165952"/>
                </a:cubicBezTo>
                <a:lnTo>
                  <a:pt x="399343" y="151283"/>
                </a:lnTo>
                <a:cubicBezTo>
                  <a:pt x="404586" y="150282"/>
                  <a:pt x="409770" y="149310"/>
                  <a:pt x="414896" y="148367"/>
                </a:cubicBezTo>
                <a:lnTo>
                  <a:pt x="414896" y="35346"/>
                </a:lnTo>
                <a:lnTo>
                  <a:pt x="428681" y="35346"/>
                </a:lnTo>
                <a:lnTo>
                  <a:pt x="428681" y="145716"/>
                </a:lnTo>
                <a:cubicBezTo>
                  <a:pt x="436575" y="144126"/>
                  <a:pt x="444233" y="142594"/>
                  <a:pt x="451656" y="141121"/>
                </a:cubicBezTo>
                <a:close/>
                <a:moveTo>
                  <a:pt x="705408" y="3181"/>
                </a:moveTo>
                <a:lnTo>
                  <a:pt x="720077" y="3181"/>
                </a:lnTo>
                <a:lnTo>
                  <a:pt x="720077" y="62386"/>
                </a:lnTo>
                <a:lnTo>
                  <a:pt x="727853" y="53373"/>
                </a:lnTo>
                <a:cubicBezTo>
                  <a:pt x="744584" y="64684"/>
                  <a:pt x="759665" y="75818"/>
                  <a:pt x="773097" y="86776"/>
                </a:cubicBezTo>
                <a:lnTo>
                  <a:pt x="763553" y="98970"/>
                </a:lnTo>
                <a:cubicBezTo>
                  <a:pt x="751064" y="88013"/>
                  <a:pt x="736572" y="76584"/>
                  <a:pt x="720077" y="64684"/>
                </a:cubicBezTo>
                <a:lnTo>
                  <a:pt x="720077" y="147572"/>
                </a:lnTo>
                <a:lnTo>
                  <a:pt x="705408" y="147572"/>
                </a:lnTo>
                <a:close/>
                <a:moveTo>
                  <a:pt x="630120" y="2474"/>
                </a:moveTo>
                <a:lnTo>
                  <a:pt x="644788" y="4771"/>
                </a:lnTo>
                <a:cubicBezTo>
                  <a:pt x="642314" y="16200"/>
                  <a:pt x="639545" y="27158"/>
                  <a:pt x="636482" y="37644"/>
                </a:cubicBezTo>
                <a:lnTo>
                  <a:pt x="683670" y="37644"/>
                </a:lnTo>
                <a:lnTo>
                  <a:pt x="683670" y="50545"/>
                </a:lnTo>
                <a:cubicBezTo>
                  <a:pt x="680371" y="80943"/>
                  <a:pt x="671593" y="107395"/>
                  <a:pt x="657337" y="129899"/>
                </a:cubicBezTo>
                <a:cubicBezTo>
                  <a:pt x="668058" y="142034"/>
                  <a:pt x="681078" y="149457"/>
                  <a:pt x="696395" y="152167"/>
                </a:cubicBezTo>
                <a:cubicBezTo>
                  <a:pt x="714421" y="155348"/>
                  <a:pt x="740696" y="156173"/>
                  <a:pt x="775218" y="154641"/>
                </a:cubicBezTo>
                <a:cubicBezTo>
                  <a:pt x="773215" y="159236"/>
                  <a:pt x="771506" y="164126"/>
                  <a:pt x="770092" y="169310"/>
                </a:cubicBezTo>
                <a:cubicBezTo>
                  <a:pt x="737809" y="170488"/>
                  <a:pt x="712713" y="169310"/>
                  <a:pt x="694804" y="165775"/>
                </a:cubicBezTo>
                <a:cubicBezTo>
                  <a:pt x="676777" y="162712"/>
                  <a:pt x="661637" y="154641"/>
                  <a:pt x="649384" y="141563"/>
                </a:cubicBezTo>
                <a:cubicBezTo>
                  <a:pt x="639133" y="154995"/>
                  <a:pt x="626703" y="166895"/>
                  <a:pt x="612093" y="177263"/>
                </a:cubicBezTo>
                <a:cubicBezTo>
                  <a:pt x="608205" y="173611"/>
                  <a:pt x="604317" y="170135"/>
                  <a:pt x="600428" y="166836"/>
                </a:cubicBezTo>
                <a:cubicBezTo>
                  <a:pt x="616334" y="156114"/>
                  <a:pt x="629531" y="143860"/>
                  <a:pt x="640017" y="130075"/>
                </a:cubicBezTo>
                <a:cubicBezTo>
                  <a:pt x="631533" y="117468"/>
                  <a:pt x="624818" y="101739"/>
                  <a:pt x="619869" y="82887"/>
                </a:cubicBezTo>
                <a:cubicBezTo>
                  <a:pt x="616217" y="91017"/>
                  <a:pt x="612328" y="98793"/>
                  <a:pt x="608205" y="106216"/>
                </a:cubicBezTo>
                <a:cubicBezTo>
                  <a:pt x="605730" y="102917"/>
                  <a:pt x="602314" y="98852"/>
                  <a:pt x="597954" y="94022"/>
                </a:cubicBezTo>
                <a:cubicBezTo>
                  <a:pt x="612446" y="68219"/>
                  <a:pt x="623168" y="37703"/>
                  <a:pt x="630120" y="2474"/>
                </a:cubicBezTo>
                <a:close/>
                <a:moveTo>
                  <a:pt x="1027872" y="1944"/>
                </a:moveTo>
                <a:lnTo>
                  <a:pt x="1041834" y="1944"/>
                </a:lnTo>
                <a:cubicBezTo>
                  <a:pt x="1041834" y="13667"/>
                  <a:pt x="1041775" y="24212"/>
                  <a:pt x="1041657" y="33579"/>
                </a:cubicBezTo>
                <a:lnTo>
                  <a:pt x="1082836" y="33579"/>
                </a:lnTo>
                <a:cubicBezTo>
                  <a:pt x="1082247" y="78823"/>
                  <a:pt x="1081481" y="114346"/>
                  <a:pt x="1080539" y="140149"/>
                </a:cubicBezTo>
                <a:cubicBezTo>
                  <a:pt x="1080067" y="161357"/>
                  <a:pt x="1072055" y="171549"/>
                  <a:pt x="1056503" y="170724"/>
                </a:cubicBezTo>
                <a:cubicBezTo>
                  <a:pt x="1051908" y="170724"/>
                  <a:pt x="1045133" y="170547"/>
                  <a:pt x="1036179" y="170194"/>
                </a:cubicBezTo>
                <a:cubicBezTo>
                  <a:pt x="1035354" y="165245"/>
                  <a:pt x="1034411" y="160120"/>
                  <a:pt x="1033351" y="154818"/>
                </a:cubicBezTo>
                <a:cubicBezTo>
                  <a:pt x="1041598" y="155878"/>
                  <a:pt x="1048314" y="156409"/>
                  <a:pt x="1053498" y="156409"/>
                </a:cubicBezTo>
                <a:cubicBezTo>
                  <a:pt x="1061393" y="156644"/>
                  <a:pt x="1065693" y="151048"/>
                  <a:pt x="1066400" y="139619"/>
                </a:cubicBezTo>
                <a:cubicBezTo>
                  <a:pt x="1067696" y="111695"/>
                  <a:pt x="1068462" y="80826"/>
                  <a:pt x="1068697" y="47011"/>
                </a:cubicBezTo>
                <a:lnTo>
                  <a:pt x="1041481" y="47011"/>
                </a:lnTo>
                <a:cubicBezTo>
                  <a:pt x="1041363" y="56024"/>
                  <a:pt x="1041186" y="63682"/>
                  <a:pt x="1040950" y="69986"/>
                </a:cubicBezTo>
                <a:cubicBezTo>
                  <a:pt x="1040479" y="116054"/>
                  <a:pt x="1029404" y="151519"/>
                  <a:pt x="1007724" y="176379"/>
                </a:cubicBezTo>
                <a:cubicBezTo>
                  <a:pt x="1004779" y="172727"/>
                  <a:pt x="1001303" y="168780"/>
                  <a:pt x="997297" y="164538"/>
                </a:cubicBezTo>
                <a:cubicBezTo>
                  <a:pt x="1016856" y="143095"/>
                  <a:pt x="1026812" y="111106"/>
                  <a:pt x="1027165" y="68572"/>
                </a:cubicBezTo>
                <a:cubicBezTo>
                  <a:pt x="1027401" y="62386"/>
                  <a:pt x="1027577" y="55199"/>
                  <a:pt x="1027695" y="47011"/>
                </a:cubicBezTo>
                <a:lnTo>
                  <a:pt x="1003129" y="47011"/>
                </a:lnTo>
                <a:lnTo>
                  <a:pt x="1003129" y="33579"/>
                </a:lnTo>
                <a:lnTo>
                  <a:pt x="1027784" y="33579"/>
                </a:lnTo>
                <a:cubicBezTo>
                  <a:pt x="1027902" y="24094"/>
                  <a:pt x="1027931" y="13549"/>
                  <a:pt x="1027872" y="1944"/>
                </a:cubicBezTo>
                <a:close/>
                <a:moveTo>
                  <a:pt x="279201" y="1413"/>
                </a:moveTo>
                <a:lnTo>
                  <a:pt x="294754" y="1413"/>
                </a:lnTo>
                <a:lnTo>
                  <a:pt x="294754" y="33049"/>
                </a:lnTo>
                <a:lnTo>
                  <a:pt x="361382" y="33049"/>
                </a:lnTo>
                <a:lnTo>
                  <a:pt x="361382" y="46480"/>
                </a:lnTo>
                <a:lnTo>
                  <a:pt x="294754" y="46480"/>
                </a:lnTo>
                <a:lnTo>
                  <a:pt x="294754" y="78292"/>
                </a:lnTo>
                <a:lnTo>
                  <a:pt x="373400" y="78292"/>
                </a:lnTo>
                <a:lnTo>
                  <a:pt x="373400" y="91724"/>
                </a:lnTo>
                <a:lnTo>
                  <a:pt x="294754" y="91724"/>
                </a:lnTo>
                <a:lnTo>
                  <a:pt x="294754" y="153758"/>
                </a:lnTo>
                <a:lnTo>
                  <a:pt x="342118" y="153758"/>
                </a:lnTo>
                <a:lnTo>
                  <a:pt x="342118" y="106923"/>
                </a:lnTo>
                <a:lnTo>
                  <a:pt x="357318" y="106923"/>
                </a:lnTo>
                <a:lnTo>
                  <a:pt x="357318" y="174789"/>
                </a:lnTo>
                <a:lnTo>
                  <a:pt x="342118" y="174789"/>
                </a:lnTo>
                <a:lnTo>
                  <a:pt x="342118" y="167189"/>
                </a:lnTo>
                <a:lnTo>
                  <a:pt x="217345" y="167189"/>
                </a:lnTo>
                <a:lnTo>
                  <a:pt x="217345" y="106923"/>
                </a:lnTo>
                <a:lnTo>
                  <a:pt x="232544" y="106923"/>
                </a:lnTo>
                <a:lnTo>
                  <a:pt x="232544" y="153758"/>
                </a:lnTo>
                <a:lnTo>
                  <a:pt x="279201" y="153758"/>
                </a:lnTo>
                <a:lnTo>
                  <a:pt x="279201" y="91724"/>
                </a:lnTo>
                <a:lnTo>
                  <a:pt x="200378" y="91724"/>
                </a:lnTo>
                <a:lnTo>
                  <a:pt x="200378" y="78292"/>
                </a:lnTo>
                <a:lnTo>
                  <a:pt x="279201" y="78292"/>
                </a:lnTo>
                <a:lnTo>
                  <a:pt x="279201" y="46480"/>
                </a:lnTo>
                <a:lnTo>
                  <a:pt x="213103" y="46480"/>
                </a:lnTo>
                <a:lnTo>
                  <a:pt x="213103" y="33049"/>
                </a:lnTo>
                <a:lnTo>
                  <a:pt x="279201" y="33049"/>
                </a:lnTo>
                <a:close/>
                <a:moveTo>
                  <a:pt x="503262" y="1237"/>
                </a:moveTo>
                <a:lnTo>
                  <a:pt x="517401" y="1237"/>
                </a:lnTo>
                <a:lnTo>
                  <a:pt x="517401" y="63535"/>
                </a:lnTo>
                <a:cubicBezTo>
                  <a:pt x="532482" y="53756"/>
                  <a:pt x="546974" y="42769"/>
                  <a:pt x="560877" y="30574"/>
                </a:cubicBezTo>
                <a:lnTo>
                  <a:pt x="571305" y="41709"/>
                </a:lnTo>
                <a:cubicBezTo>
                  <a:pt x="555281" y="54787"/>
                  <a:pt x="537313" y="67364"/>
                  <a:pt x="517401" y="79441"/>
                </a:cubicBezTo>
                <a:lnTo>
                  <a:pt x="517401" y="142093"/>
                </a:lnTo>
                <a:cubicBezTo>
                  <a:pt x="517401" y="149869"/>
                  <a:pt x="520994" y="153758"/>
                  <a:pt x="528182" y="153758"/>
                </a:cubicBezTo>
                <a:lnTo>
                  <a:pt x="544971" y="153758"/>
                </a:lnTo>
                <a:cubicBezTo>
                  <a:pt x="551687" y="153758"/>
                  <a:pt x="555575" y="150341"/>
                  <a:pt x="556636" y="143507"/>
                </a:cubicBezTo>
                <a:cubicBezTo>
                  <a:pt x="558050" y="134788"/>
                  <a:pt x="559110" y="124891"/>
                  <a:pt x="559817" y="113816"/>
                </a:cubicBezTo>
                <a:cubicBezTo>
                  <a:pt x="564530" y="115819"/>
                  <a:pt x="569419" y="117586"/>
                  <a:pt x="574486" y="119118"/>
                </a:cubicBezTo>
                <a:cubicBezTo>
                  <a:pt x="573425" y="130664"/>
                  <a:pt x="572188" y="140561"/>
                  <a:pt x="570774" y="148809"/>
                </a:cubicBezTo>
                <a:cubicBezTo>
                  <a:pt x="568771" y="161063"/>
                  <a:pt x="561054" y="167189"/>
                  <a:pt x="547622" y="167189"/>
                </a:cubicBezTo>
                <a:lnTo>
                  <a:pt x="524647" y="167189"/>
                </a:lnTo>
                <a:cubicBezTo>
                  <a:pt x="510390" y="167189"/>
                  <a:pt x="503262" y="159413"/>
                  <a:pt x="503262" y="143860"/>
                </a:cubicBezTo>
                <a:close/>
                <a:moveTo>
                  <a:pt x="1480235" y="706"/>
                </a:moveTo>
                <a:lnTo>
                  <a:pt x="1494020" y="706"/>
                </a:lnTo>
                <a:lnTo>
                  <a:pt x="1494020" y="32518"/>
                </a:lnTo>
                <a:lnTo>
                  <a:pt x="1570899" y="32518"/>
                </a:lnTo>
                <a:lnTo>
                  <a:pt x="1570899" y="45597"/>
                </a:lnTo>
                <a:lnTo>
                  <a:pt x="1499057" y="45597"/>
                </a:lnTo>
                <a:cubicBezTo>
                  <a:pt x="1517791" y="80826"/>
                  <a:pt x="1542858" y="108632"/>
                  <a:pt x="1574257" y="129015"/>
                </a:cubicBezTo>
                <a:cubicBezTo>
                  <a:pt x="1571194" y="132078"/>
                  <a:pt x="1567188" y="136202"/>
                  <a:pt x="1562239" y="141386"/>
                </a:cubicBezTo>
                <a:cubicBezTo>
                  <a:pt x="1533726" y="119412"/>
                  <a:pt x="1510987" y="91253"/>
                  <a:pt x="1494020" y="56908"/>
                </a:cubicBezTo>
                <a:lnTo>
                  <a:pt x="1494020" y="126894"/>
                </a:lnTo>
                <a:lnTo>
                  <a:pt x="1534492" y="126894"/>
                </a:lnTo>
                <a:lnTo>
                  <a:pt x="1534492" y="139265"/>
                </a:lnTo>
                <a:lnTo>
                  <a:pt x="1494020" y="139265"/>
                </a:lnTo>
                <a:lnTo>
                  <a:pt x="1494020" y="175496"/>
                </a:lnTo>
                <a:lnTo>
                  <a:pt x="1480235" y="175496"/>
                </a:lnTo>
                <a:lnTo>
                  <a:pt x="1480235" y="139265"/>
                </a:lnTo>
                <a:lnTo>
                  <a:pt x="1438349" y="139265"/>
                </a:lnTo>
                <a:lnTo>
                  <a:pt x="1438349" y="126894"/>
                </a:lnTo>
                <a:lnTo>
                  <a:pt x="1480235" y="126894"/>
                </a:lnTo>
                <a:lnTo>
                  <a:pt x="1480235" y="56908"/>
                </a:lnTo>
                <a:cubicBezTo>
                  <a:pt x="1465213" y="86835"/>
                  <a:pt x="1442179" y="115701"/>
                  <a:pt x="1411132" y="143507"/>
                </a:cubicBezTo>
                <a:cubicBezTo>
                  <a:pt x="1406537" y="139148"/>
                  <a:pt x="1402649" y="135613"/>
                  <a:pt x="1399468" y="132903"/>
                </a:cubicBezTo>
                <a:cubicBezTo>
                  <a:pt x="1432988" y="105392"/>
                  <a:pt x="1458055" y="76289"/>
                  <a:pt x="1474668" y="45597"/>
                </a:cubicBezTo>
                <a:lnTo>
                  <a:pt x="1403356" y="45597"/>
                </a:lnTo>
                <a:lnTo>
                  <a:pt x="1403356" y="32518"/>
                </a:lnTo>
                <a:lnTo>
                  <a:pt x="1480235" y="32518"/>
                </a:lnTo>
                <a:close/>
                <a:moveTo>
                  <a:pt x="1286573" y="706"/>
                </a:moveTo>
                <a:cubicBezTo>
                  <a:pt x="1289871" y="5773"/>
                  <a:pt x="1294820" y="14020"/>
                  <a:pt x="1301418" y="25449"/>
                </a:cubicBezTo>
                <a:lnTo>
                  <a:pt x="1288693" y="31812"/>
                </a:lnTo>
                <a:lnTo>
                  <a:pt x="1371758" y="31812"/>
                </a:lnTo>
                <a:lnTo>
                  <a:pt x="1371758" y="44890"/>
                </a:lnTo>
                <a:lnTo>
                  <a:pt x="1339151" y="44890"/>
                </a:lnTo>
                <a:cubicBezTo>
                  <a:pt x="1332847" y="78528"/>
                  <a:pt x="1319298" y="105568"/>
                  <a:pt x="1298502" y="126010"/>
                </a:cubicBezTo>
                <a:cubicBezTo>
                  <a:pt x="1314172" y="137439"/>
                  <a:pt x="1339062" y="147690"/>
                  <a:pt x="1373172" y="156762"/>
                </a:cubicBezTo>
                <a:cubicBezTo>
                  <a:pt x="1367752" y="162889"/>
                  <a:pt x="1363628" y="168014"/>
                  <a:pt x="1360801" y="172138"/>
                </a:cubicBezTo>
                <a:cubicBezTo>
                  <a:pt x="1327575" y="160650"/>
                  <a:pt x="1303038" y="148632"/>
                  <a:pt x="1287191" y="136084"/>
                </a:cubicBezTo>
                <a:cubicBezTo>
                  <a:pt x="1271285" y="148456"/>
                  <a:pt x="1245865" y="160945"/>
                  <a:pt x="1210931" y="173552"/>
                </a:cubicBezTo>
                <a:cubicBezTo>
                  <a:pt x="1207867" y="169428"/>
                  <a:pt x="1204332" y="164833"/>
                  <a:pt x="1200327" y="159766"/>
                </a:cubicBezTo>
                <a:cubicBezTo>
                  <a:pt x="1234024" y="149634"/>
                  <a:pt x="1259385" y="138352"/>
                  <a:pt x="1276410" y="125922"/>
                </a:cubicBezTo>
                <a:cubicBezTo>
                  <a:pt x="1254908" y="102947"/>
                  <a:pt x="1241240" y="75936"/>
                  <a:pt x="1235408" y="44890"/>
                </a:cubicBezTo>
                <a:lnTo>
                  <a:pt x="1202094" y="44890"/>
                </a:lnTo>
                <a:lnTo>
                  <a:pt x="1202094" y="31812"/>
                </a:lnTo>
                <a:lnTo>
                  <a:pt x="1286926" y="31812"/>
                </a:lnTo>
                <a:cubicBezTo>
                  <a:pt x="1280976" y="20501"/>
                  <a:pt x="1276322" y="12253"/>
                  <a:pt x="1272964" y="7069"/>
                </a:cubicBezTo>
                <a:close/>
                <a:moveTo>
                  <a:pt x="46127" y="0"/>
                </a:moveTo>
                <a:cubicBezTo>
                  <a:pt x="54846" y="8365"/>
                  <a:pt x="62505" y="16082"/>
                  <a:pt x="69103" y="23152"/>
                </a:cubicBezTo>
                <a:lnTo>
                  <a:pt x="62563" y="28630"/>
                </a:lnTo>
                <a:lnTo>
                  <a:pt x="104007" y="28630"/>
                </a:lnTo>
                <a:cubicBezTo>
                  <a:pt x="110488" y="20029"/>
                  <a:pt x="117056" y="10662"/>
                  <a:pt x="123713" y="530"/>
                </a:cubicBezTo>
                <a:lnTo>
                  <a:pt x="137852" y="8129"/>
                </a:lnTo>
                <a:cubicBezTo>
                  <a:pt x="131784" y="15493"/>
                  <a:pt x="125922" y="22327"/>
                  <a:pt x="120267" y="28630"/>
                </a:cubicBezTo>
                <a:lnTo>
                  <a:pt x="156409" y="28630"/>
                </a:lnTo>
                <a:lnTo>
                  <a:pt x="156409" y="114346"/>
                </a:lnTo>
                <a:lnTo>
                  <a:pt x="142977" y="114346"/>
                </a:lnTo>
                <a:lnTo>
                  <a:pt x="142977" y="106040"/>
                </a:lnTo>
                <a:lnTo>
                  <a:pt x="93845" y="106040"/>
                </a:lnTo>
                <a:lnTo>
                  <a:pt x="93845" y="126010"/>
                </a:lnTo>
                <a:lnTo>
                  <a:pt x="173906" y="126010"/>
                </a:lnTo>
                <a:lnTo>
                  <a:pt x="173906" y="138735"/>
                </a:lnTo>
                <a:lnTo>
                  <a:pt x="93845" y="138735"/>
                </a:lnTo>
                <a:lnTo>
                  <a:pt x="93845" y="176026"/>
                </a:lnTo>
                <a:lnTo>
                  <a:pt x="80060" y="176026"/>
                </a:lnTo>
                <a:lnTo>
                  <a:pt x="80060" y="138735"/>
                </a:lnTo>
                <a:lnTo>
                  <a:pt x="0" y="138735"/>
                </a:lnTo>
                <a:lnTo>
                  <a:pt x="0" y="126010"/>
                </a:lnTo>
                <a:lnTo>
                  <a:pt x="80060" y="126010"/>
                </a:lnTo>
                <a:lnTo>
                  <a:pt x="80060" y="106040"/>
                </a:lnTo>
                <a:lnTo>
                  <a:pt x="31105" y="106040"/>
                </a:lnTo>
                <a:lnTo>
                  <a:pt x="31105" y="114346"/>
                </a:lnTo>
                <a:lnTo>
                  <a:pt x="17673" y="114346"/>
                </a:lnTo>
                <a:lnTo>
                  <a:pt x="17673" y="28630"/>
                </a:lnTo>
                <a:lnTo>
                  <a:pt x="54345" y="28630"/>
                </a:lnTo>
                <a:cubicBezTo>
                  <a:pt x="48690" y="22032"/>
                  <a:pt x="42593" y="15257"/>
                  <a:pt x="36053" y="8306"/>
                </a:cubicBezTo>
                <a:close/>
              </a:path>
            </a:pathLst>
          </a:custGeom>
          <a:noFill/>
        </p:spPr>
        <p:txBody>
          <a:bodyPr rot="0" spcFirstLastPara="0" vertOverflow="overflow" horzOverflow="overflow" vert="horz" wrap="square" lIns="91440" tIns="45720" rIns="91440" bIns="45720" numCol="1" spcCol="0" rtlCol="0" fromWordArt="0" anchor="t" anchorCtr="0" forceAA="0" compatLnSpc="1">
            <a:noAutofit/>
          </a:bodyPr>
          <a:p>
            <a:pPr algn="ctr">
              <a:lnSpc>
                <a:spcPct val="120000"/>
              </a:lnSpc>
            </a:pPr>
            <a:r>
              <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理性认知，乐观面对现实</a:t>
            </a:r>
            <a:endPar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84" name="PA-文本框 38"/>
          <p:cNvSpPr/>
          <p:nvPr>
            <p:custDataLst>
              <p:tags r:id="rId28"/>
            </p:custDataLst>
          </p:nvPr>
        </p:nvSpPr>
        <p:spPr>
          <a:xfrm>
            <a:off x="2203450" y="2817495"/>
            <a:ext cx="3281045" cy="440690"/>
          </a:xfrm>
          <a:custGeom>
            <a:avLst/>
            <a:gdLst/>
            <a:ahLst/>
            <a:cxnLst/>
            <a:rect l="l" t="t" r="r" b="b"/>
            <a:pathLst>
              <a:path w="1574257" h="177263">
                <a:moveTo>
                  <a:pt x="925227" y="109574"/>
                </a:moveTo>
                <a:cubicBezTo>
                  <a:pt x="930411" y="122770"/>
                  <a:pt x="935360" y="137204"/>
                  <a:pt x="940073" y="152874"/>
                </a:cubicBezTo>
                <a:lnTo>
                  <a:pt x="926818" y="157292"/>
                </a:lnTo>
                <a:cubicBezTo>
                  <a:pt x="923047" y="142447"/>
                  <a:pt x="918629" y="127954"/>
                  <a:pt x="913563" y="113816"/>
                </a:cubicBezTo>
                <a:close/>
                <a:moveTo>
                  <a:pt x="868496" y="106393"/>
                </a:moveTo>
                <a:lnTo>
                  <a:pt x="880867" y="111518"/>
                </a:lnTo>
                <a:cubicBezTo>
                  <a:pt x="874387" y="127778"/>
                  <a:pt x="867376" y="142093"/>
                  <a:pt x="859836" y="154464"/>
                </a:cubicBezTo>
                <a:cubicBezTo>
                  <a:pt x="855712" y="152344"/>
                  <a:pt x="851529" y="150459"/>
                  <a:pt x="847288" y="148809"/>
                </a:cubicBezTo>
                <a:cubicBezTo>
                  <a:pt x="855889" y="135966"/>
                  <a:pt x="862958" y="121828"/>
                  <a:pt x="868496" y="106393"/>
                </a:cubicBezTo>
                <a:close/>
                <a:moveTo>
                  <a:pt x="947142" y="104626"/>
                </a:moveTo>
                <a:cubicBezTo>
                  <a:pt x="955861" y="118411"/>
                  <a:pt x="963814" y="132491"/>
                  <a:pt x="971001" y="146865"/>
                </a:cubicBezTo>
                <a:lnTo>
                  <a:pt x="958806" y="152874"/>
                </a:lnTo>
                <a:cubicBezTo>
                  <a:pt x="953033" y="140738"/>
                  <a:pt x="945434" y="126423"/>
                  <a:pt x="936008" y="109928"/>
                </a:cubicBezTo>
                <a:close/>
                <a:moveTo>
                  <a:pt x="820248" y="100561"/>
                </a:moveTo>
                <a:cubicBezTo>
                  <a:pt x="824843" y="102328"/>
                  <a:pt x="829556" y="104037"/>
                  <a:pt x="834386" y="105686"/>
                </a:cubicBezTo>
                <a:cubicBezTo>
                  <a:pt x="828377" y="130664"/>
                  <a:pt x="823016" y="153404"/>
                  <a:pt x="818303" y="173905"/>
                </a:cubicBezTo>
                <a:lnTo>
                  <a:pt x="803104" y="169310"/>
                </a:lnTo>
                <a:cubicBezTo>
                  <a:pt x="809349" y="149162"/>
                  <a:pt x="815063" y="126246"/>
                  <a:pt x="820248" y="100561"/>
                </a:cubicBezTo>
                <a:close/>
                <a:moveTo>
                  <a:pt x="895006" y="87306"/>
                </a:moveTo>
                <a:lnTo>
                  <a:pt x="908437" y="87306"/>
                </a:lnTo>
                <a:lnTo>
                  <a:pt x="908437" y="153404"/>
                </a:lnTo>
                <a:cubicBezTo>
                  <a:pt x="908437" y="166482"/>
                  <a:pt x="901545" y="173022"/>
                  <a:pt x="887760" y="173022"/>
                </a:cubicBezTo>
                <a:cubicBezTo>
                  <a:pt x="880690" y="173022"/>
                  <a:pt x="874328" y="172963"/>
                  <a:pt x="868672" y="172845"/>
                </a:cubicBezTo>
                <a:cubicBezTo>
                  <a:pt x="867966" y="168485"/>
                  <a:pt x="867023" y="163714"/>
                  <a:pt x="865845" y="158529"/>
                </a:cubicBezTo>
                <a:cubicBezTo>
                  <a:pt x="871854" y="159472"/>
                  <a:pt x="877804" y="159943"/>
                  <a:pt x="883695" y="159943"/>
                </a:cubicBezTo>
                <a:cubicBezTo>
                  <a:pt x="891235" y="159943"/>
                  <a:pt x="895006" y="156350"/>
                  <a:pt x="895006" y="149162"/>
                </a:cubicBezTo>
                <a:close/>
                <a:moveTo>
                  <a:pt x="93845" y="73167"/>
                </a:moveTo>
                <a:lnTo>
                  <a:pt x="93845" y="93668"/>
                </a:lnTo>
                <a:lnTo>
                  <a:pt x="142977" y="93668"/>
                </a:lnTo>
                <a:lnTo>
                  <a:pt x="142977" y="73167"/>
                </a:lnTo>
                <a:close/>
                <a:moveTo>
                  <a:pt x="31105" y="73167"/>
                </a:moveTo>
                <a:lnTo>
                  <a:pt x="31105" y="93668"/>
                </a:lnTo>
                <a:lnTo>
                  <a:pt x="80060" y="93668"/>
                </a:lnTo>
                <a:lnTo>
                  <a:pt x="80060" y="73167"/>
                </a:lnTo>
                <a:close/>
                <a:moveTo>
                  <a:pt x="632240" y="51075"/>
                </a:moveTo>
                <a:cubicBezTo>
                  <a:pt x="630827" y="55317"/>
                  <a:pt x="629413" y="59441"/>
                  <a:pt x="627999" y="63447"/>
                </a:cubicBezTo>
                <a:cubicBezTo>
                  <a:pt x="632829" y="85715"/>
                  <a:pt x="639604" y="103860"/>
                  <a:pt x="648323" y="117881"/>
                </a:cubicBezTo>
                <a:cubicBezTo>
                  <a:pt x="660223" y="98322"/>
                  <a:pt x="667234" y="76054"/>
                  <a:pt x="669354" y="51075"/>
                </a:cubicBezTo>
                <a:close/>
                <a:moveTo>
                  <a:pt x="807699" y="49485"/>
                </a:moveTo>
                <a:cubicBezTo>
                  <a:pt x="816183" y="55376"/>
                  <a:pt x="826610" y="63388"/>
                  <a:pt x="838981" y="73521"/>
                </a:cubicBezTo>
                <a:cubicBezTo>
                  <a:pt x="834622" y="78469"/>
                  <a:pt x="831146" y="82298"/>
                  <a:pt x="828554" y="85008"/>
                </a:cubicBezTo>
                <a:cubicBezTo>
                  <a:pt x="816183" y="73697"/>
                  <a:pt x="806286" y="65214"/>
                  <a:pt x="798863" y="59559"/>
                </a:cubicBezTo>
                <a:close/>
                <a:moveTo>
                  <a:pt x="1249547" y="44890"/>
                </a:moveTo>
                <a:cubicBezTo>
                  <a:pt x="1254849" y="73874"/>
                  <a:pt x="1267515" y="97821"/>
                  <a:pt x="1287545" y="116732"/>
                </a:cubicBezTo>
                <a:cubicBezTo>
                  <a:pt x="1306691" y="98941"/>
                  <a:pt x="1318856" y="74993"/>
                  <a:pt x="1324040" y="44890"/>
                </a:cubicBezTo>
                <a:close/>
                <a:moveTo>
                  <a:pt x="93845" y="41002"/>
                </a:moveTo>
                <a:lnTo>
                  <a:pt x="93845" y="61149"/>
                </a:lnTo>
                <a:lnTo>
                  <a:pt x="142977" y="61149"/>
                </a:lnTo>
                <a:lnTo>
                  <a:pt x="142977" y="41002"/>
                </a:lnTo>
                <a:close/>
                <a:moveTo>
                  <a:pt x="31105" y="41002"/>
                </a:moveTo>
                <a:lnTo>
                  <a:pt x="31105" y="61149"/>
                </a:lnTo>
                <a:lnTo>
                  <a:pt x="80060" y="61149"/>
                </a:lnTo>
                <a:lnTo>
                  <a:pt x="80060" y="41002"/>
                </a:lnTo>
                <a:close/>
                <a:moveTo>
                  <a:pt x="1114118" y="37997"/>
                </a:moveTo>
                <a:lnTo>
                  <a:pt x="1114118" y="139972"/>
                </a:lnTo>
                <a:lnTo>
                  <a:pt x="1153353" y="139972"/>
                </a:lnTo>
                <a:lnTo>
                  <a:pt x="1153353" y="37997"/>
                </a:lnTo>
                <a:close/>
                <a:moveTo>
                  <a:pt x="1100156" y="24919"/>
                </a:moveTo>
                <a:lnTo>
                  <a:pt x="1167315" y="24919"/>
                </a:lnTo>
                <a:lnTo>
                  <a:pt x="1167315" y="170547"/>
                </a:lnTo>
                <a:lnTo>
                  <a:pt x="1153353" y="170547"/>
                </a:lnTo>
                <a:lnTo>
                  <a:pt x="1153353" y="152697"/>
                </a:lnTo>
                <a:lnTo>
                  <a:pt x="1114118" y="152697"/>
                </a:lnTo>
                <a:lnTo>
                  <a:pt x="1114118" y="170547"/>
                </a:lnTo>
                <a:lnTo>
                  <a:pt x="1100156" y="170547"/>
                </a:lnTo>
                <a:close/>
                <a:moveTo>
                  <a:pt x="855948" y="12194"/>
                </a:moveTo>
                <a:lnTo>
                  <a:pt x="961988" y="12194"/>
                </a:lnTo>
                <a:lnTo>
                  <a:pt x="961988" y="24565"/>
                </a:lnTo>
                <a:lnTo>
                  <a:pt x="909675" y="24565"/>
                </a:lnTo>
                <a:cubicBezTo>
                  <a:pt x="908320" y="34816"/>
                  <a:pt x="906376" y="43829"/>
                  <a:pt x="903842" y="51606"/>
                </a:cubicBezTo>
                <a:lnTo>
                  <a:pt x="970471" y="51606"/>
                </a:lnTo>
                <a:lnTo>
                  <a:pt x="970471" y="63977"/>
                </a:lnTo>
                <a:lnTo>
                  <a:pt x="928408" y="63977"/>
                </a:lnTo>
                <a:cubicBezTo>
                  <a:pt x="940014" y="80295"/>
                  <a:pt x="955802" y="91489"/>
                  <a:pt x="975773" y="97556"/>
                </a:cubicBezTo>
                <a:cubicBezTo>
                  <a:pt x="971767" y="102034"/>
                  <a:pt x="968232" y="106570"/>
                  <a:pt x="965169" y="111165"/>
                </a:cubicBezTo>
                <a:cubicBezTo>
                  <a:pt x="941958" y="99854"/>
                  <a:pt x="924697" y="84125"/>
                  <a:pt x="913386" y="63977"/>
                </a:cubicBezTo>
                <a:lnTo>
                  <a:pt x="898806" y="63977"/>
                </a:lnTo>
                <a:cubicBezTo>
                  <a:pt x="889733" y="82063"/>
                  <a:pt x="872855" y="98558"/>
                  <a:pt x="848171" y="113462"/>
                </a:cubicBezTo>
                <a:cubicBezTo>
                  <a:pt x="845697" y="110163"/>
                  <a:pt x="842575" y="106393"/>
                  <a:pt x="838805" y="102151"/>
                </a:cubicBezTo>
                <a:cubicBezTo>
                  <a:pt x="859777" y="90016"/>
                  <a:pt x="874505" y="77291"/>
                  <a:pt x="882988" y="63977"/>
                </a:cubicBezTo>
                <a:lnTo>
                  <a:pt x="846758" y="63977"/>
                </a:lnTo>
                <a:lnTo>
                  <a:pt x="846758" y="51606"/>
                </a:lnTo>
                <a:lnTo>
                  <a:pt x="888997" y="51606"/>
                </a:lnTo>
                <a:cubicBezTo>
                  <a:pt x="892178" y="43358"/>
                  <a:pt x="894476" y="34345"/>
                  <a:pt x="895889" y="24565"/>
                </a:cubicBezTo>
                <a:lnTo>
                  <a:pt x="855948" y="24565"/>
                </a:lnTo>
                <a:close/>
                <a:moveTo>
                  <a:pt x="814592" y="3534"/>
                </a:moveTo>
                <a:cubicBezTo>
                  <a:pt x="825078" y="11782"/>
                  <a:pt x="835270" y="20383"/>
                  <a:pt x="845167" y="29337"/>
                </a:cubicBezTo>
                <a:cubicBezTo>
                  <a:pt x="841161" y="33343"/>
                  <a:pt x="837626" y="36937"/>
                  <a:pt x="834563" y="40118"/>
                </a:cubicBezTo>
                <a:cubicBezTo>
                  <a:pt x="823488" y="29161"/>
                  <a:pt x="813826" y="20206"/>
                  <a:pt x="805579" y="13255"/>
                </a:cubicBezTo>
                <a:close/>
                <a:moveTo>
                  <a:pt x="451656" y="3357"/>
                </a:moveTo>
                <a:lnTo>
                  <a:pt x="465795" y="3357"/>
                </a:lnTo>
                <a:lnTo>
                  <a:pt x="465795" y="55494"/>
                </a:lnTo>
                <a:lnTo>
                  <a:pt x="497607" y="55494"/>
                </a:lnTo>
                <a:lnTo>
                  <a:pt x="497607" y="68749"/>
                </a:lnTo>
                <a:lnTo>
                  <a:pt x="465795" y="68749"/>
                </a:lnTo>
                <a:lnTo>
                  <a:pt x="465795" y="138205"/>
                </a:lnTo>
                <a:cubicBezTo>
                  <a:pt x="476222" y="136084"/>
                  <a:pt x="486178" y="133963"/>
                  <a:pt x="495663" y="131843"/>
                </a:cubicBezTo>
                <a:cubicBezTo>
                  <a:pt x="496016" y="137852"/>
                  <a:pt x="496428" y="142623"/>
                  <a:pt x="496900" y="146158"/>
                </a:cubicBezTo>
                <a:cubicBezTo>
                  <a:pt x="464852" y="152520"/>
                  <a:pt x="433688" y="159118"/>
                  <a:pt x="403408" y="165952"/>
                </a:cubicBezTo>
                <a:lnTo>
                  <a:pt x="399343" y="151283"/>
                </a:lnTo>
                <a:cubicBezTo>
                  <a:pt x="404586" y="150282"/>
                  <a:pt x="409770" y="149310"/>
                  <a:pt x="414896" y="148367"/>
                </a:cubicBezTo>
                <a:lnTo>
                  <a:pt x="414896" y="35346"/>
                </a:lnTo>
                <a:lnTo>
                  <a:pt x="428681" y="35346"/>
                </a:lnTo>
                <a:lnTo>
                  <a:pt x="428681" y="145716"/>
                </a:lnTo>
                <a:cubicBezTo>
                  <a:pt x="436575" y="144126"/>
                  <a:pt x="444233" y="142594"/>
                  <a:pt x="451656" y="141121"/>
                </a:cubicBezTo>
                <a:close/>
                <a:moveTo>
                  <a:pt x="705408" y="3181"/>
                </a:moveTo>
                <a:lnTo>
                  <a:pt x="720077" y="3181"/>
                </a:lnTo>
                <a:lnTo>
                  <a:pt x="720077" y="62386"/>
                </a:lnTo>
                <a:lnTo>
                  <a:pt x="727853" y="53373"/>
                </a:lnTo>
                <a:cubicBezTo>
                  <a:pt x="744584" y="64684"/>
                  <a:pt x="759665" y="75818"/>
                  <a:pt x="773097" y="86776"/>
                </a:cubicBezTo>
                <a:lnTo>
                  <a:pt x="763553" y="98970"/>
                </a:lnTo>
                <a:cubicBezTo>
                  <a:pt x="751064" y="88013"/>
                  <a:pt x="736572" y="76584"/>
                  <a:pt x="720077" y="64684"/>
                </a:cubicBezTo>
                <a:lnTo>
                  <a:pt x="720077" y="147572"/>
                </a:lnTo>
                <a:lnTo>
                  <a:pt x="705408" y="147572"/>
                </a:lnTo>
                <a:close/>
                <a:moveTo>
                  <a:pt x="630120" y="2474"/>
                </a:moveTo>
                <a:lnTo>
                  <a:pt x="644788" y="4771"/>
                </a:lnTo>
                <a:cubicBezTo>
                  <a:pt x="642314" y="16200"/>
                  <a:pt x="639545" y="27158"/>
                  <a:pt x="636482" y="37644"/>
                </a:cubicBezTo>
                <a:lnTo>
                  <a:pt x="683670" y="37644"/>
                </a:lnTo>
                <a:lnTo>
                  <a:pt x="683670" y="50545"/>
                </a:lnTo>
                <a:cubicBezTo>
                  <a:pt x="680371" y="80943"/>
                  <a:pt x="671593" y="107395"/>
                  <a:pt x="657337" y="129899"/>
                </a:cubicBezTo>
                <a:cubicBezTo>
                  <a:pt x="668058" y="142034"/>
                  <a:pt x="681078" y="149457"/>
                  <a:pt x="696395" y="152167"/>
                </a:cubicBezTo>
                <a:cubicBezTo>
                  <a:pt x="714421" y="155348"/>
                  <a:pt x="740696" y="156173"/>
                  <a:pt x="775218" y="154641"/>
                </a:cubicBezTo>
                <a:cubicBezTo>
                  <a:pt x="773215" y="159236"/>
                  <a:pt x="771506" y="164126"/>
                  <a:pt x="770092" y="169310"/>
                </a:cubicBezTo>
                <a:cubicBezTo>
                  <a:pt x="737809" y="170488"/>
                  <a:pt x="712713" y="169310"/>
                  <a:pt x="694804" y="165775"/>
                </a:cubicBezTo>
                <a:cubicBezTo>
                  <a:pt x="676777" y="162712"/>
                  <a:pt x="661637" y="154641"/>
                  <a:pt x="649384" y="141563"/>
                </a:cubicBezTo>
                <a:cubicBezTo>
                  <a:pt x="639133" y="154995"/>
                  <a:pt x="626703" y="166895"/>
                  <a:pt x="612093" y="177263"/>
                </a:cubicBezTo>
                <a:cubicBezTo>
                  <a:pt x="608205" y="173611"/>
                  <a:pt x="604317" y="170135"/>
                  <a:pt x="600428" y="166836"/>
                </a:cubicBezTo>
                <a:cubicBezTo>
                  <a:pt x="616334" y="156114"/>
                  <a:pt x="629531" y="143860"/>
                  <a:pt x="640017" y="130075"/>
                </a:cubicBezTo>
                <a:cubicBezTo>
                  <a:pt x="631533" y="117468"/>
                  <a:pt x="624818" y="101739"/>
                  <a:pt x="619869" y="82887"/>
                </a:cubicBezTo>
                <a:cubicBezTo>
                  <a:pt x="616217" y="91017"/>
                  <a:pt x="612328" y="98793"/>
                  <a:pt x="608205" y="106216"/>
                </a:cubicBezTo>
                <a:cubicBezTo>
                  <a:pt x="605730" y="102917"/>
                  <a:pt x="602314" y="98852"/>
                  <a:pt x="597954" y="94022"/>
                </a:cubicBezTo>
                <a:cubicBezTo>
                  <a:pt x="612446" y="68219"/>
                  <a:pt x="623168" y="37703"/>
                  <a:pt x="630120" y="2474"/>
                </a:cubicBezTo>
                <a:close/>
                <a:moveTo>
                  <a:pt x="1027872" y="1944"/>
                </a:moveTo>
                <a:lnTo>
                  <a:pt x="1041834" y="1944"/>
                </a:lnTo>
                <a:cubicBezTo>
                  <a:pt x="1041834" y="13667"/>
                  <a:pt x="1041775" y="24212"/>
                  <a:pt x="1041657" y="33579"/>
                </a:cubicBezTo>
                <a:lnTo>
                  <a:pt x="1082836" y="33579"/>
                </a:lnTo>
                <a:cubicBezTo>
                  <a:pt x="1082247" y="78823"/>
                  <a:pt x="1081481" y="114346"/>
                  <a:pt x="1080539" y="140149"/>
                </a:cubicBezTo>
                <a:cubicBezTo>
                  <a:pt x="1080067" y="161357"/>
                  <a:pt x="1072055" y="171549"/>
                  <a:pt x="1056503" y="170724"/>
                </a:cubicBezTo>
                <a:cubicBezTo>
                  <a:pt x="1051908" y="170724"/>
                  <a:pt x="1045133" y="170547"/>
                  <a:pt x="1036179" y="170194"/>
                </a:cubicBezTo>
                <a:cubicBezTo>
                  <a:pt x="1035354" y="165245"/>
                  <a:pt x="1034411" y="160120"/>
                  <a:pt x="1033351" y="154818"/>
                </a:cubicBezTo>
                <a:cubicBezTo>
                  <a:pt x="1041598" y="155878"/>
                  <a:pt x="1048314" y="156409"/>
                  <a:pt x="1053498" y="156409"/>
                </a:cubicBezTo>
                <a:cubicBezTo>
                  <a:pt x="1061393" y="156644"/>
                  <a:pt x="1065693" y="151048"/>
                  <a:pt x="1066400" y="139619"/>
                </a:cubicBezTo>
                <a:cubicBezTo>
                  <a:pt x="1067696" y="111695"/>
                  <a:pt x="1068462" y="80826"/>
                  <a:pt x="1068697" y="47011"/>
                </a:cubicBezTo>
                <a:lnTo>
                  <a:pt x="1041481" y="47011"/>
                </a:lnTo>
                <a:cubicBezTo>
                  <a:pt x="1041363" y="56024"/>
                  <a:pt x="1041186" y="63682"/>
                  <a:pt x="1040950" y="69986"/>
                </a:cubicBezTo>
                <a:cubicBezTo>
                  <a:pt x="1040479" y="116054"/>
                  <a:pt x="1029404" y="151519"/>
                  <a:pt x="1007724" y="176379"/>
                </a:cubicBezTo>
                <a:cubicBezTo>
                  <a:pt x="1004779" y="172727"/>
                  <a:pt x="1001303" y="168780"/>
                  <a:pt x="997297" y="164538"/>
                </a:cubicBezTo>
                <a:cubicBezTo>
                  <a:pt x="1016856" y="143095"/>
                  <a:pt x="1026812" y="111106"/>
                  <a:pt x="1027165" y="68572"/>
                </a:cubicBezTo>
                <a:cubicBezTo>
                  <a:pt x="1027401" y="62386"/>
                  <a:pt x="1027577" y="55199"/>
                  <a:pt x="1027695" y="47011"/>
                </a:cubicBezTo>
                <a:lnTo>
                  <a:pt x="1003129" y="47011"/>
                </a:lnTo>
                <a:lnTo>
                  <a:pt x="1003129" y="33579"/>
                </a:lnTo>
                <a:lnTo>
                  <a:pt x="1027784" y="33579"/>
                </a:lnTo>
                <a:cubicBezTo>
                  <a:pt x="1027902" y="24094"/>
                  <a:pt x="1027931" y="13549"/>
                  <a:pt x="1027872" y="1944"/>
                </a:cubicBezTo>
                <a:close/>
                <a:moveTo>
                  <a:pt x="279201" y="1413"/>
                </a:moveTo>
                <a:lnTo>
                  <a:pt x="294754" y="1413"/>
                </a:lnTo>
                <a:lnTo>
                  <a:pt x="294754" y="33049"/>
                </a:lnTo>
                <a:lnTo>
                  <a:pt x="361382" y="33049"/>
                </a:lnTo>
                <a:lnTo>
                  <a:pt x="361382" y="46480"/>
                </a:lnTo>
                <a:lnTo>
                  <a:pt x="294754" y="46480"/>
                </a:lnTo>
                <a:lnTo>
                  <a:pt x="294754" y="78292"/>
                </a:lnTo>
                <a:lnTo>
                  <a:pt x="373400" y="78292"/>
                </a:lnTo>
                <a:lnTo>
                  <a:pt x="373400" y="91724"/>
                </a:lnTo>
                <a:lnTo>
                  <a:pt x="294754" y="91724"/>
                </a:lnTo>
                <a:lnTo>
                  <a:pt x="294754" y="153758"/>
                </a:lnTo>
                <a:lnTo>
                  <a:pt x="342118" y="153758"/>
                </a:lnTo>
                <a:lnTo>
                  <a:pt x="342118" y="106923"/>
                </a:lnTo>
                <a:lnTo>
                  <a:pt x="357318" y="106923"/>
                </a:lnTo>
                <a:lnTo>
                  <a:pt x="357318" y="174789"/>
                </a:lnTo>
                <a:lnTo>
                  <a:pt x="342118" y="174789"/>
                </a:lnTo>
                <a:lnTo>
                  <a:pt x="342118" y="167189"/>
                </a:lnTo>
                <a:lnTo>
                  <a:pt x="217345" y="167189"/>
                </a:lnTo>
                <a:lnTo>
                  <a:pt x="217345" y="106923"/>
                </a:lnTo>
                <a:lnTo>
                  <a:pt x="232544" y="106923"/>
                </a:lnTo>
                <a:lnTo>
                  <a:pt x="232544" y="153758"/>
                </a:lnTo>
                <a:lnTo>
                  <a:pt x="279201" y="153758"/>
                </a:lnTo>
                <a:lnTo>
                  <a:pt x="279201" y="91724"/>
                </a:lnTo>
                <a:lnTo>
                  <a:pt x="200378" y="91724"/>
                </a:lnTo>
                <a:lnTo>
                  <a:pt x="200378" y="78292"/>
                </a:lnTo>
                <a:lnTo>
                  <a:pt x="279201" y="78292"/>
                </a:lnTo>
                <a:lnTo>
                  <a:pt x="279201" y="46480"/>
                </a:lnTo>
                <a:lnTo>
                  <a:pt x="213103" y="46480"/>
                </a:lnTo>
                <a:lnTo>
                  <a:pt x="213103" y="33049"/>
                </a:lnTo>
                <a:lnTo>
                  <a:pt x="279201" y="33049"/>
                </a:lnTo>
                <a:close/>
                <a:moveTo>
                  <a:pt x="503262" y="1237"/>
                </a:moveTo>
                <a:lnTo>
                  <a:pt x="517401" y="1237"/>
                </a:lnTo>
                <a:lnTo>
                  <a:pt x="517401" y="63535"/>
                </a:lnTo>
                <a:cubicBezTo>
                  <a:pt x="532482" y="53756"/>
                  <a:pt x="546974" y="42769"/>
                  <a:pt x="560877" y="30574"/>
                </a:cubicBezTo>
                <a:lnTo>
                  <a:pt x="571305" y="41709"/>
                </a:lnTo>
                <a:cubicBezTo>
                  <a:pt x="555281" y="54787"/>
                  <a:pt x="537313" y="67364"/>
                  <a:pt x="517401" y="79441"/>
                </a:cubicBezTo>
                <a:lnTo>
                  <a:pt x="517401" y="142093"/>
                </a:lnTo>
                <a:cubicBezTo>
                  <a:pt x="517401" y="149869"/>
                  <a:pt x="520994" y="153758"/>
                  <a:pt x="528182" y="153758"/>
                </a:cubicBezTo>
                <a:lnTo>
                  <a:pt x="544971" y="153758"/>
                </a:lnTo>
                <a:cubicBezTo>
                  <a:pt x="551687" y="153758"/>
                  <a:pt x="555575" y="150341"/>
                  <a:pt x="556636" y="143507"/>
                </a:cubicBezTo>
                <a:cubicBezTo>
                  <a:pt x="558050" y="134788"/>
                  <a:pt x="559110" y="124891"/>
                  <a:pt x="559817" y="113816"/>
                </a:cubicBezTo>
                <a:cubicBezTo>
                  <a:pt x="564530" y="115819"/>
                  <a:pt x="569419" y="117586"/>
                  <a:pt x="574486" y="119118"/>
                </a:cubicBezTo>
                <a:cubicBezTo>
                  <a:pt x="573425" y="130664"/>
                  <a:pt x="572188" y="140561"/>
                  <a:pt x="570774" y="148809"/>
                </a:cubicBezTo>
                <a:cubicBezTo>
                  <a:pt x="568771" y="161063"/>
                  <a:pt x="561054" y="167189"/>
                  <a:pt x="547622" y="167189"/>
                </a:cubicBezTo>
                <a:lnTo>
                  <a:pt x="524647" y="167189"/>
                </a:lnTo>
                <a:cubicBezTo>
                  <a:pt x="510390" y="167189"/>
                  <a:pt x="503262" y="159413"/>
                  <a:pt x="503262" y="143860"/>
                </a:cubicBezTo>
                <a:close/>
                <a:moveTo>
                  <a:pt x="1480235" y="706"/>
                </a:moveTo>
                <a:lnTo>
                  <a:pt x="1494020" y="706"/>
                </a:lnTo>
                <a:lnTo>
                  <a:pt x="1494020" y="32518"/>
                </a:lnTo>
                <a:lnTo>
                  <a:pt x="1570899" y="32518"/>
                </a:lnTo>
                <a:lnTo>
                  <a:pt x="1570899" y="45597"/>
                </a:lnTo>
                <a:lnTo>
                  <a:pt x="1499057" y="45597"/>
                </a:lnTo>
                <a:cubicBezTo>
                  <a:pt x="1517791" y="80826"/>
                  <a:pt x="1542858" y="108632"/>
                  <a:pt x="1574257" y="129015"/>
                </a:cubicBezTo>
                <a:cubicBezTo>
                  <a:pt x="1571194" y="132078"/>
                  <a:pt x="1567188" y="136202"/>
                  <a:pt x="1562239" y="141386"/>
                </a:cubicBezTo>
                <a:cubicBezTo>
                  <a:pt x="1533726" y="119412"/>
                  <a:pt x="1510987" y="91253"/>
                  <a:pt x="1494020" y="56908"/>
                </a:cubicBezTo>
                <a:lnTo>
                  <a:pt x="1494020" y="126894"/>
                </a:lnTo>
                <a:lnTo>
                  <a:pt x="1534492" y="126894"/>
                </a:lnTo>
                <a:lnTo>
                  <a:pt x="1534492" y="139265"/>
                </a:lnTo>
                <a:lnTo>
                  <a:pt x="1494020" y="139265"/>
                </a:lnTo>
                <a:lnTo>
                  <a:pt x="1494020" y="175496"/>
                </a:lnTo>
                <a:lnTo>
                  <a:pt x="1480235" y="175496"/>
                </a:lnTo>
                <a:lnTo>
                  <a:pt x="1480235" y="139265"/>
                </a:lnTo>
                <a:lnTo>
                  <a:pt x="1438349" y="139265"/>
                </a:lnTo>
                <a:lnTo>
                  <a:pt x="1438349" y="126894"/>
                </a:lnTo>
                <a:lnTo>
                  <a:pt x="1480235" y="126894"/>
                </a:lnTo>
                <a:lnTo>
                  <a:pt x="1480235" y="56908"/>
                </a:lnTo>
                <a:cubicBezTo>
                  <a:pt x="1465213" y="86835"/>
                  <a:pt x="1442179" y="115701"/>
                  <a:pt x="1411132" y="143507"/>
                </a:cubicBezTo>
                <a:cubicBezTo>
                  <a:pt x="1406537" y="139148"/>
                  <a:pt x="1402649" y="135613"/>
                  <a:pt x="1399468" y="132903"/>
                </a:cubicBezTo>
                <a:cubicBezTo>
                  <a:pt x="1432988" y="105392"/>
                  <a:pt x="1458055" y="76289"/>
                  <a:pt x="1474668" y="45597"/>
                </a:cubicBezTo>
                <a:lnTo>
                  <a:pt x="1403356" y="45597"/>
                </a:lnTo>
                <a:lnTo>
                  <a:pt x="1403356" y="32518"/>
                </a:lnTo>
                <a:lnTo>
                  <a:pt x="1480235" y="32518"/>
                </a:lnTo>
                <a:close/>
                <a:moveTo>
                  <a:pt x="1286573" y="706"/>
                </a:moveTo>
                <a:cubicBezTo>
                  <a:pt x="1289871" y="5773"/>
                  <a:pt x="1294820" y="14020"/>
                  <a:pt x="1301418" y="25449"/>
                </a:cubicBezTo>
                <a:lnTo>
                  <a:pt x="1288693" y="31812"/>
                </a:lnTo>
                <a:lnTo>
                  <a:pt x="1371758" y="31812"/>
                </a:lnTo>
                <a:lnTo>
                  <a:pt x="1371758" y="44890"/>
                </a:lnTo>
                <a:lnTo>
                  <a:pt x="1339151" y="44890"/>
                </a:lnTo>
                <a:cubicBezTo>
                  <a:pt x="1332847" y="78528"/>
                  <a:pt x="1319298" y="105568"/>
                  <a:pt x="1298502" y="126010"/>
                </a:cubicBezTo>
                <a:cubicBezTo>
                  <a:pt x="1314172" y="137439"/>
                  <a:pt x="1339062" y="147690"/>
                  <a:pt x="1373172" y="156762"/>
                </a:cubicBezTo>
                <a:cubicBezTo>
                  <a:pt x="1367752" y="162889"/>
                  <a:pt x="1363628" y="168014"/>
                  <a:pt x="1360801" y="172138"/>
                </a:cubicBezTo>
                <a:cubicBezTo>
                  <a:pt x="1327575" y="160650"/>
                  <a:pt x="1303038" y="148632"/>
                  <a:pt x="1287191" y="136084"/>
                </a:cubicBezTo>
                <a:cubicBezTo>
                  <a:pt x="1271285" y="148456"/>
                  <a:pt x="1245865" y="160945"/>
                  <a:pt x="1210931" y="173552"/>
                </a:cubicBezTo>
                <a:cubicBezTo>
                  <a:pt x="1207867" y="169428"/>
                  <a:pt x="1204332" y="164833"/>
                  <a:pt x="1200327" y="159766"/>
                </a:cubicBezTo>
                <a:cubicBezTo>
                  <a:pt x="1234024" y="149634"/>
                  <a:pt x="1259385" y="138352"/>
                  <a:pt x="1276410" y="125922"/>
                </a:cubicBezTo>
                <a:cubicBezTo>
                  <a:pt x="1254908" y="102947"/>
                  <a:pt x="1241240" y="75936"/>
                  <a:pt x="1235408" y="44890"/>
                </a:cubicBezTo>
                <a:lnTo>
                  <a:pt x="1202094" y="44890"/>
                </a:lnTo>
                <a:lnTo>
                  <a:pt x="1202094" y="31812"/>
                </a:lnTo>
                <a:lnTo>
                  <a:pt x="1286926" y="31812"/>
                </a:lnTo>
                <a:cubicBezTo>
                  <a:pt x="1280976" y="20501"/>
                  <a:pt x="1276322" y="12253"/>
                  <a:pt x="1272964" y="7069"/>
                </a:cubicBezTo>
                <a:close/>
                <a:moveTo>
                  <a:pt x="46127" y="0"/>
                </a:moveTo>
                <a:cubicBezTo>
                  <a:pt x="54846" y="8365"/>
                  <a:pt x="62505" y="16082"/>
                  <a:pt x="69103" y="23152"/>
                </a:cubicBezTo>
                <a:lnTo>
                  <a:pt x="62563" y="28630"/>
                </a:lnTo>
                <a:lnTo>
                  <a:pt x="104007" y="28630"/>
                </a:lnTo>
                <a:cubicBezTo>
                  <a:pt x="110488" y="20029"/>
                  <a:pt x="117056" y="10662"/>
                  <a:pt x="123713" y="530"/>
                </a:cubicBezTo>
                <a:lnTo>
                  <a:pt x="137852" y="8129"/>
                </a:lnTo>
                <a:cubicBezTo>
                  <a:pt x="131784" y="15493"/>
                  <a:pt x="125922" y="22327"/>
                  <a:pt x="120267" y="28630"/>
                </a:cubicBezTo>
                <a:lnTo>
                  <a:pt x="156409" y="28630"/>
                </a:lnTo>
                <a:lnTo>
                  <a:pt x="156409" y="114346"/>
                </a:lnTo>
                <a:lnTo>
                  <a:pt x="142977" y="114346"/>
                </a:lnTo>
                <a:lnTo>
                  <a:pt x="142977" y="106040"/>
                </a:lnTo>
                <a:lnTo>
                  <a:pt x="93845" y="106040"/>
                </a:lnTo>
                <a:lnTo>
                  <a:pt x="93845" y="126010"/>
                </a:lnTo>
                <a:lnTo>
                  <a:pt x="173906" y="126010"/>
                </a:lnTo>
                <a:lnTo>
                  <a:pt x="173906" y="138735"/>
                </a:lnTo>
                <a:lnTo>
                  <a:pt x="93845" y="138735"/>
                </a:lnTo>
                <a:lnTo>
                  <a:pt x="93845" y="176026"/>
                </a:lnTo>
                <a:lnTo>
                  <a:pt x="80060" y="176026"/>
                </a:lnTo>
                <a:lnTo>
                  <a:pt x="80060" y="138735"/>
                </a:lnTo>
                <a:lnTo>
                  <a:pt x="0" y="138735"/>
                </a:lnTo>
                <a:lnTo>
                  <a:pt x="0" y="126010"/>
                </a:lnTo>
                <a:lnTo>
                  <a:pt x="80060" y="126010"/>
                </a:lnTo>
                <a:lnTo>
                  <a:pt x="80060" y="106040"/>
                </a:lnTo>
                <a:lnTo>
                  <a:pt x="31105" y="106040"/>
                </a:lnTo>
                <a:lnTo>
                  <a:pt x="31105" y="114346"/>
                </a:lnTo>
                <a:lnTo>
                  <a:pt x="17673" y="114346"/>
                </a:lnTo>
                <a:lnTo>
                  <a:pt x="17673" y="28630"/>
                </a:lnTo>
                <a:lnTo>
                  <a:pt x="54345" y="28630"/>
                </a:lnTo>
                <a:cubicBezTo>
                  <a:pt x="48690" y="22032"/>
                  <a:pt x="42593" y="15257"/>
                  <a:pt x="36053" y="8306"/>
                </a:cubicBezTo>
                <a:close/>
              </a:path>
            </a:pathLst>
          </a:custGeom>
          <a:noFill/>
        </p:spPr>
        <p:txBody>
          <a:bodyPr rot="0" spcFirstLastPara="0" vertOverflow="overflow" horzOverflow="overflow" vert="horz" wrap="square" lIns="91440" tIns="45720" rIns="91440" bIns="45720" numCol="1" spcCol="0" rtlCol="0" fromWordArt="0" anchor="t" anchorCtr="0" forceAA="0" compatLnSpc="1">
            <a:noAutofit/>
          </a:bodyPr>
          <a:p>
            <a:pPr algn="ctr">
              <a:lnSpc>
                <a:spcPct val="120000"/>
              </a:lnSpc>
            </a:pPr>
            <a:r>
              <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改变自己平时的行为模式</a:t>
            </a:r>
            <a:endPar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86" name="PA-文本框 39"/>
          <p:cNvSpPr/>
          <p:nvPr>
            <p:custDataLst>
              <p:tags r:id="rId29"/>
            </p:custDataLst>
          </p:nvPr>
        </p:nvSpPr>
        <p:spPr>
          <a:xfrm>
            <a:off x="2203174" y="3910804"/>
            <a:ext cx="2133922" cy="440767"/>
          </a:xfrm>
          <a:custGeom>
            <a:avLst/>
            <a:gdLst/>
            <a:ahLst/>
            <a:cxnLst/>
            <a:rect l="l" t="t" r="r" b="b"/>
            <a:pathLst>
              <a:path w="1574257" h="177263">
                <a:moveTo>
                  <a:pt x="925227" y="109574"/>
                </a:moveTo>
                <a:cubicBezTo>
                  <a:pt x="930411" y="122770"/>
                  <a:pt x="935360" y="137204"/>
                  <a:pt x="940073" y="152874"/>
                </a:cubicBezTo>
                <a:lnTo>
                  <a:pt x="926818" y="157292"/>
                </a:lnTo>
                <a:cubicBezTo>
                  <a:pt x="923047" y="142447"/>
                  <a:pt x="918629" y="127955"/>
                  <a:pt x="913563" y="113816"/>
                </a:cubicBezTo>
                <a:close/>
                <a:moveTo>
                  <a:pt x="868496" y="106393"/>
                </a:moveTo>
                <a:lnTo>
                  <a:pt x="880867" y="111518"/>
                </a:lnTo>
                <a:cubicBezTo>
                  <a:pt x="874387" y="127778"/>
                  <a:pt x="867376" y="142093"/>
                  <a:pt x="859836" y="154465"/>
                </a:cubicBezTo>
                <a:cubicBezTo>
                  <a:pt x="855712" y="152344"/>
                  <a:pt x="851529" y="150459"/>
                  <a:pt x="847288" y="148809"/>
                </a:cubicBezTo>
                <a:cubicBezTo>
                  <a:pt x="855889" y="135967"/>
                  <a:pt x="862958" y="121828"/>
                  <a:pt x="868496" y="106393"/>
                </a:cubicBezTo>
                <a:close/>
                <a:moveTo>
                  <a:pt x="947142" y="104626"/>
                </a:moveTo>
                <a:cubicBezTo>
                  <a:pt x="955861" y="118411"/>
                  <a:pt x="963814" y="132491"/>
                  <a:pt x="971001" y="146865"/>
                </a:cubicBezTo>
                <a:lnTo>
                  <a:pt x="958806" y="152874"/>
                </a:lnTo>
                <a:cubicBezTo>
                  <a:pt x="953033" y="140738"/>
                  <a:pt x="945434" y="126423"/>
                  <a:pt x="936008" y="109928"/>
                </a:cubicBezTo>
                <a:close/>
                <a:moveTo>
                  <a:pt x="820248" y="100561"/>
                </a:moveTo>
                <a:cubicBezTo>
                  <a:pt x="824843" y="102328"/>
                  <a:pt x="829556" y="104037"/>
                  <a:pt x="834386" y="105686"/>
                </a:cubicBezTo>
                <a:cubicBezTo>
                  <a:pt x="828377" y="130665"/>
                  <a:pt x="823016" y="153404"/>
                  <a:pt x="818303" y="173905"/>
                </a:cubicBezTo>
                <a:lnTo>
                  <a:pt x="803104" y="169310"/>
                </a:lnTo>
                <a:cubicBezTo>
                  <a:pt x="809349" y="149163"/>
                  <a:pt x="815063" y="126246"/>
                  <a:pt x="820248" y="100561"/>
                </a:cubicBezTo>
                <a:close/>
                <a:moveTo>
                  <a:pt x="895006" y="87306"/>
                </a:moveTo>
                <a:lnTo>
                  <a:pt x="908437" y="87306"/>
                </a:lnTo>
                <a:lnTo>
                  <a:pt x="908437" y="153404"/>
                </a:lnTo>
                <a:cubicBezTo>
                  <a:pt x="908437" y="166482"/>
                  <a:pt x="901545" y="173022"/>
                  <a:pt x="887760" y="173022"/>
                </a:cubicBezTo>
                <a:cubicBezTo>
                  <a:pt x="880690" y="173022"/>
                  <a:pt x="874328" y="172963"/>
                  <a:pt x="868672" y="172845"/>
                </a:cubicBezTo>
                <a:cubicBezTo>
                  <a:pt x="867966" y="168485"/>
                  <a:pt x="867023" y="163714"/>
                  <a:pt x="865845" y="158529"/>
                </a:cubicBezTo>
                <a:cubicBezTo>
                  <a:pt x="871854" y="159472"/>
                  <a:pt x="877804" y="159943"/>
                  <a:pt x="883695" y="159943"/>
                </a:cubicBezTo>
                <a:cubicBezTo>
                  <a:pt x="891235" y="159943"/>
                  <a:pt x="895006" y="156350"/>
                  <a:pt x="895006" y="149163"/>
                </a:cubicBezTo>
                <a:close/>
                <a:moveTo>
                  <a:pt x="93845" y="73167"/>
                </a:moveTo>
                <a:lnTo>
                  <a:pt x="93845" y="93668"/>
                </a:lnTo>
                <a:lnTo>
                  <a:pt x="142977" y="93668"/>
                </a:lnTo>
                <a:lnTo>
                  <a:pt x="142977" y="73167"/>
                </a:lnTo>
                <a:close/>
                <a:moveTo>
                  <a:pt x="31105" y="73167"/>
                </a:moveTo>
                <a:lnTo>
                  <a:pt x="31105" y="93668"/>
                </a:lnTo>
                <a:lnTo>
                  <a:pt x="80060" y="93668"/>
                </a:lnTo>
                <a:lnTo>
                  <a:pt x="80060" y="73167"/>
                </a:lnTo>
                <a:close/>
                <a:moveTo>
                  <a:pt x="632240" y="51076"/>
                </a:moveTo>
                <a:cubicBezTo>
                  <a:pt x="630827" y="55317"/>
                  <a:pt x="629413" y="59441"/>
                  <a:pt x="627999" y="63447"/>
                </a:cubicBezTo>
                <a:cubicBezTo>
                  <a:pt x="632829" y="85715"/>
                  <a:pt x="639604" y="103860"/>
                  <a:pt x="648323" y="117881"/>
                </a:cubicBezTo>
                <a:cubicBezTo>
                  <a:pt x="660223" y="98322"/>
                  <a:pt x="667234" y="76054"/>
                  <a:pt x="669354" y="51076"/>
                </a:cubicBezTo>
                <a:close/>
                <a:moveTo>
                  <a:pt x="807699" y="49485"/>
                </a:moveTo>
                <a:cubicBezTo>
                  <a:pt x="816183" y="55376"/>
                  <a:pt x="826610" y="63388"/>
                  <a:pt x="838981" y="73521"/>
                </a:cubicBezTo>
                <a:cubicBezTo>
                  <a:pt x="834622" y="78469"/>
                  <a:pt x="831146" y="82298"/>
                  <a:pt x="828554" y="85008"/>
                </a:cubicBezTo>
                <a:cubicBezTo>
                  <a:pt x="816183" y="73697"/>
                  <a:pt x="806286" y="65214"/>
                  <a:pt x="798863" y="59559"/>
                </a:cubicBezTo>
                <a:close/>
                <a:moveTo>
                  <a:pt x="1249547" y="44890"/>
                </a:moveTo>
                <a:cubicBezTo>
                  <a:pt x="1254849" y="73874"/>
                  <a:pt x="1267515" y="97822"/>
                  <a:pt x="1287545" y="116732"/>
                </a:cubicBezTo>
                <a:cubicBezTo>
                  <a:pt x="1306691" y="98941"/>
                  <a:pt x="1318856" y="74993"/>
                  <a:pt x="1324040" y="44890"/>
                </a:cubicBezTo>
                <a:close/>
                <a:moveTo>
                  <a:pt x="93845" y="41002"/>
                </a:moveTo>
                <a:lnTo>
                  <a:pt x="93845" y="61149"/>
                </a:lnTo>
                <a:lnTo>
                  <a:pt x="142977" y="61149"/>
                </a:lnTo>
                <a:lnTo>
                  <a:pt x="142977" y="41002"/>
                </a:lnTo>
                <a:close/>
                <a:moveTo>
                  <a:pt x="31105" y="41002"/>
                </a:moveTo>
                <a:lnTo>
                  <a:pt x="31105" y="61149"/>
                </a:lnTo>
                <a:lnTo>
                  <a:pt x="80060" y="61149"/>
                </a:lnTo>
                <a:lnTo>
                  <a:pt x="80060" y="41002"/>
                </a:lnTo>
                <a:close/>
                <a:moveTo>
                  <a:pt x="1114118" y="37997"/>
                </a:moveTo>
                <a:lnTo>
                  <a:pt x="1114118" y="139972"/>
                </a:lnTo>
                <a:lnTo>
                  <a:pt x="1153353" y="139972"/>
                </a:lnTo>
                <a:lnTo>
                  <a:pt x="1153353" y="37997"/>
                </a:lnTo>
                <a:close/>
                <a:moveTo>
                  <a:pt x="1100156" y="24919"/>
                </a:moveTo>
                <a:lnTo>
                  <a:pt x="1167315" y="24919"/>
                </a:lnTo>
                <a:lnTo>
                  <a:pt x="1167315" y="170547"/>
                </a:lnTo>
                <a:lnTo>
                  <a:pt x="1153353" y="170547"/>
                </a:lnTo>
                <a:lnTo>
                  <a:pt x="1153353" y="152697"/>
                </a:lnTo>
                <a:lnTo>
                  <a:pt x="1114118" y="152697"/>
                </a:lnTo>
                <a:lnTo>
                  <a:pt x="1114118" y="170547"/>
                </a:lnTo>
                <a:lnTo>
                  <a:pt x="1100156" y="170547"/>
                </a:lnTo>
                <a:close/>
                <a:moveTo>
                  <a:pt x="855948" y="12194"/>
                </a:moveTo>
                <a:lnTo>
                  <a:pt x="961988" y="12194"/>
                </a:lnTo>
                <a:lnTo>
                  <a:pt x="961988" y="24566"/>
                </a:lnTo>
                <a:lnTo>
                  <a:pt x="909675" y="24566"/>
                </a:lnTo>
                <a:cubicBezTo>
                  <a:pt x="908320" y="34816"/>
                  <a:pt x="906376" y="43830"/>
                  <a:pt x="903842" y="51606"/>
                </a:cubicBezTo>
                <a:lnTo>
                  <a:pt x="970471" y="51606"/>
                </a:lnTo>
                <a:lnTo>
                  <a:pt x="970471" y="63977"/>
                </a:lnTo>
                <a:lnTo>
                  <a:pt x="928408" y="63977"/>
                </a:lnTo>
                <a:cubicBezTo>
                  <a:pt x="940014" y="80295"/>
                  <a:pt x="955802" y="91489"/>
                  <a:pt x="975773" y="97556"/>
                </a:cubicBezTo>
                <a:cubicBezTo>
                  <a:pt x="971767" y="102034"/>
                  <a:pt x="968232" y="106570"/>
                  <a:pt x="965169" y="111165"/>
                </a:cubicBezTo>
                <a:cubicBezTo>
                  <a:pt x="941958" y="99854"/>
                  <a:pt x="924697" y="84125"/>
                  <a:pt x="913386" y="63977"/>
                </a:cubicBezTo>
                <a:lnTo>
                  <a:pt x="898806" y="63977"/>
                </a:lnTo>
                <a:cubicBezTo>
                  <a:pt x="889733" y="82063"/>
                  <a:pt x="872855" y="98558"/>
                  <a:pt x="848171" y="113462"/>
                </a:cubicBezTo>
                <a:cubicBezTo>
                  <a:pt x="845697" y="110163"/>
                  <a:pt x="842575" y="106393"/>
                  <a:pt x="838805" y="102152"/>
                </a:cubicBezTo>
                <a:cubicBezTo>
                  <a:pt x="859777" y="90016"/>
                  <a:pt x="874505" y="77291"/>
                  <a:pt x="882988" y="63977"/>
                </a:cubicBezTo>
                <a:lnTo>
                  <a:pt x="846758" y="63977"/>
                </a:lnTo>
                <a:lnTo>
                  <a:pt x="846758" y="51606"/>
                </a:lnTo>
                <a:lnTo>
                  <a:pt x="888997" y="51606"/>
                </a:lnTo>
                <a:cubicBezTo>
                  <a:pt x="892178" y="43358"/>
                  <a:pt x="894476" y="34345"/>
                  <a:pt x="895889" y="24566"/>
                </a:cubicBezTo>
                <a:lnTo>
                  <a:pt x="855948" y="24566"/>
                </a:lnTo>
                <a:close/>
                <a:moveTo>
                  <a:pt x="814592" y="3534"/>
                </a:moveTo>
                <a:cubicBezTo>
                  <a:pt x="825078" y="11782"/>
                  <a:pt x="835270" y="20383"/>
                  <a:pt x="845167" y="29337"/>
                </a:cubicBezTo>
                <a:cubicBezTo>
                  <a:pt x="841161" y="33343"/>
                  <a:pt x="837626" y="36937"/>
                  <a:pt x="834563" y="40118"/>
                </a:cubicBezTo>
                <a:cubicBezTo>
                  <a:pt x="823488" y="29161"/>
                  <a:pt x="813826" y="20206"/>
                  <a:pt x="805579" y="13255"/>
                </a:cubicBezTo>
                <a:close/>
                <a:moveTo>
                  <a:pt x="451656" y="3358"/>
                </a:moveTo>
                <a:lnTo>
                  <a:pt x="465795" y="3358"/>
                </a:lnTo>
                <a:lnTo>
                  <a:pt x="465795" y="55494"/>
                </a:lnTo>
                <a:lnTo>
                  <a:pt x="497607" y="55494"/>
                </a:lnTo>
                <a:lnTo>
                  <a:pt x="497607" y="68749"/>
                </a:lnTo>
                <a:lnTo>
                  <a:pt x="465795" y="68749"/>
                </a:lnTo>
                <a:lnTo>
                  <a:pt x="465795" y="138205"/>
                </a:lnTo>
                <a:cubicBezTo>
                  <a:pt x="476222" y="136084"/>
                  <a:pt x="486178" y="133964"/>
                  <a:pt x="495663" y="131843"/>
                </a:cubicBezTo>
                <a:cubicBezTo>
                  <a:pt x="496016" y="137852"/>
                  <a:pt x="496428" y="142623"/>
                  <a:pt x="496900" y="146158"/>
                </a:cubicBezTo>
                <a:cubicBezTo>
                  <a:pt x="464852" y="152521"/>
                  <a:pt x="433688" y="159119"/>
                  <a:pt x="403408" y="165952"/>
                </a:cubicBezTo>
                <a:lnTo>
                  <a:pt x="399343" y="151283"/>
                </a:lnTo>
                <a:cubicBezTo>
                  <a:pt x="404586" y="150282"/>
                  <a:pt x="409770" y="149310"/>
                  <a:pt x="414896" y="148367"/>
                </a:cubicBezTo>
                <a:lnTo>
                  <a:pt x="414896" y="35346"/>
                </a:lnTo>
                <a:lnTo>
                  <a:pt x="428681" y="35346"/>
                </a:lnTo>
                <a:lnTo>
                  <a:pt x="428681" y="145716"/>
                </a:lnTo>
                <a:cubicBezTo>
                  <a:pt x="436575" y="144126"/>
                  <a:pt x="444233" y="142594"/>
                  <a:pt x="451656" y="141121"/>
                </a:cubicBezTo>
                <a:close/>
                <a:moveTo>
                  <a:pt x="705408" y="3181"/>
                </a:moveTo>
                <a:lnTo>
                  <a:pt x="720077" y="3181"/>
                </a:lnTo>
                <a:lnTo>
                  <a:pt x="720077" y="62387"/>
                </a:lnTo>
                <a:lnTo>
                  <a:pt x="727853" y="53373"/>
                </a:lnTo>
                <a:cubicBezTo>
                  <a:pt x="744584" y="64684"/>
                  <a:pt x="759665" y="75818"/>
                  <a:pt x="773097" y="86776"/>
                </a:cubicBezTo>
                <a:lnTo>
                  <a:pt x="763553" y="98970"/>
                </a:lnTo>
                <a:cubicBezTo>
                  <a:pt x="751064" y="88013"/>
                  <a:pt x="736572" y="76584"/>
                  <a:pt x="720077" y="64684"/>
                </a:cubicBezTo>
                <a:lnTo>
                  <a:pt x="720077" y="147572"/>
                </a:lnTo>
                <a:lnTo>
                  <a:pt x="705408" y="147572"/>
                </a:lnTo>
                <a:close/>
                <a:moveTo>
                  <a:pt x="630120" y="2474"/>
                </a:moveTo>
                <a:lnTo>
                  <a:pt x="644788" y="4771"/>
                </a:lnTo>
                <a:cubicBezTo>
                  <a:pt x="642314" y="16200"/>
                  <a:pt x="639545" y="27158"/>
                  <a:pt x="636482" y="37644"/>
                </a:cubicBezTo>
                <a:lnTo>
                  <a:pt x="683670" y="37644"/>
                </a:lnTo>
                <a:lnTo>
                  <a:pt x="683670" y="50545"/>
                </a:lnTo>
                <a:cubicBezTo>
                  <a:pt x="680371" y="80944"/>
                  <a:pt x="671593" y="107395"/>
                  <a:pt x="657337" y="129899"/>
                </a:cubicBezTo>
                <a:cubicBezTo>
                  <a:pt x="668058" y="142034"/>
                  <a:pt x="681078" y="149457"/>
                  <a:pt x="696395" y="152167"/>
                </a:cubicBezTo>
                <a:cubicBezTo>
                  <a:pt x="714421" y="155348"/>
                  <a:pt x="740696" y="156173"/>
                  <a:pt x="775218" y="154641"/>
                </a:cubicBezTo>
                <a:cubicBezTo>
                  <a:pt x="773215" y="159236"/>
                  <a:pt x="771506" y="164126"/>
                  <a:pt x="770092" y="169310"/>
                </a:cubicBezTo>
                <a:cubicBezTo>
                  <a:pt x="737809" y="170488"/>
                  <a:pt x="712713" y="169310"/>
                  <a:pt x="694804" y="165776"/>
                </a:cubicBezTo>
                <a:cubicBezTo>
                  <a:pt x="676777" y="162712"/>
                  <a:pt x="661637" y="154641"/>
                  <a:pt x="649384" y="141563"/>
                </a:cubicBezTo>
                <a:cubicBezTo>
                  <a:pt x="639133" y="154995"/>
                  <a:pt x="626703" y="166895"/>
                  <a:pt x="612093" y="177263"/>
                </a:cubicBezTo>
                <a:cubicBezTo>
                  <a:pt x="608205" y="173611"/>
                  <a:pt x="604317" y="170135"/>
                  <a:pt x="600428" y="166836"/>
                </a:cubicBezTo>
                <a:cubicBezTo>
                  <a:pt x="616334" y="156114"/>
                  <a:pt x="629531" y="143861"/>
                  <a:pt x="640017" y="130075"/>
                </a:cubicBezTo>
                <a:cubicBezTo>
                  <a:pt x="631533" y="117468"/>
                  <a:pt x="624818" y="101739"/>
                  <a:pt x="619869" y="82888"/>
                </a:cubicBezTo>
                <a:cubicBezTo>
                  <a:pt x="616217" y="91017"/>
                  <a:pt x="612328" y="98794"/>
                  <a:pt x="608205" y="106216"/>
                </a:cubicBezTo>
                <a:cubicBezTo>
                  <a:pt x="605730" y="102917"/>
                  <a:pt x="602314" y="98852"/>
                  <a:pt x="597954" y="94022"/>
                </a:cubicBezTo>
                <a:cubicBezTo>
                  <a:pt x="612446" y="68219"/>
                  <a:pt x="623168" y="37703"/>
                  <a:pt x="630120" y="2474"/>
                </a:cubicBezTo>
                <a:close/>
                <a:moveTo>
                  <a:pt x="1027872" y="1944"/>
                </a:moveTo>
                <a:lnTo>
                  <a:pt x="1041834" y="1944"/>
                </a:lnTo>
                <a:cubicBezTo>
                  <a:pt x="1041834" y="13667"/>
                  <a:pt x="1041775" y="24212"/>
                  <a:pt x="1041657" y="33579"/>
                </a:cubicBezTo>
                <a:lnTo>
                  <a:pt x="1082836" y="33579"/>
                </a:lnTo>
                <a:cubicBezTo>
                  <a:pt x="1082247" y="78823"/>
                  <a:pt x="1081481" y="114346"/>
                  <a:pt x="1080539" y="140149"/>
                </a:cubicBezTo>
                <a:cubicBezTo>
                  <a:pt x="1080067" y="161357"/>
                  <a:pt x="1072055" y="171549"/>
                  <a:pt x="1056503" y="170724"/>
                </a:cubicBezTo>
                <a:cubicBezTo>
                  <a:pt x="1051908" y="170724"/>
                  <a:pt x="1045133" y="170547"/>
                  <a:pt x="1036179" y="170194"/>
                </a:cubicBezTo>
                <a:cubicBezTo>
                  <a:pt x="1035354" y="165245"/>
                  <a:pt x="1034411" y="160120"/>
                  <a:pt x="1033351" y="154818"/>
                </a:cubicBezTo>
                <a:cubicBezTo>
                  <a:pt x="1041598" y="155878"/>
                  <a:pt x="1048314" y="156409"/>
                  <a:pt x="1053498" y="156409"/>
                </a:cubicBezTo>
                <a:cubicBezTo>
                  <a:pt x="1061393" y="156644"/>
                  <a:pt x="1065693" y="151048"/>
                  <a:pt x="1066400" y="139619"/>
                </a:cubicBezTo>
                <a:cubicBezTo>
                  <a:pt x="1067696" y="111695"/>
                  <a:pt x="1068462" y="80826"/>
                  <a:pt x="1068697" y="47011"/>
                </a:cubicBezTo>
                <a:lnTo>
                  <a:pt x="1041481" y="47011"/>
                </a:lnTo>
                <a:cubicBezTo>
                  <a:pt x="1041363" y="56024"/>
                  <a:pt x="1041186" y="63683"/>
                  <a:pt x="1040950" y="69986"/>
                </a:cubicBezTo>
                <a:cubicBezTo>
                  <a:pt x="1040479" y="116055"/>
                  <a:pt x="1029404" y="151519"/>
                  <a:pt x="1007724" y="176380"/>
                </a:cubicBezTo>
                <a:cubicBezTo>
                  <a:pt x="1004779" y="172727"/>
                  <a:pt x="1001303" y="168780"/>
                  <a:pt x="997297" y="164538"/>
                </a:cubicBezTo>
                <a:cubicBezTo>
                  <a:pt x="1016856" y="143095"/>
                  <a:pt x="1026812" y="111106"/>
                  <a:pt x="1027165" y="68572"/>
                </a:cubicBezTo>
                <a:cubicBezTo>
                  <a:pt x="1027401" y="62387"/>
                  <a:pt x="1027577" y="55199"/>
                  <a:pt x="1027695" y="47011"/>
                </a:cubicBezTo>
                <a:lnTo>
                  <a:pt x="1003129" y="47011"/>
                </a:lnTo>
                <a:lnTo>
                  <a:pt x="1003129" y="33579"/>
                </a:lnTo>
                <a:lnTo>
                  <a:pt x="1027784" y="33579"/>
                </a:lnTo>
                <a:cubicBezTo>
                  <a:pt x="1027902" y="24094"/>
                  <a:pt x="1027931" y="13549"/>
                  <a:pt x="1027872" y="1944"/>
                </a:cubicBezTo>
                <a:close/>
                <a:moveTo>
                  <a:pt x="279201" y="1413"/>
                </a:moveTo>
                <a:lnTo>
                  <a:pt x="294754" y="1413"/>
                </a:lnTo>
                <a:lnTo>
                  <a:pt x="294754" y="33049"/>
                </a:lnTo>
                <a:lnTo>
                  <a:pt x="361382" y="33049"/>
                </a:lnTo>
                <a:lnTo>
                  <a:pt x="361382" y="46481"/>
                </a:lnTo>
                <a:lnTo>
                  <a:pt x="294754" y="46481"/>
                </a:lnTo>
                <a:lnTo>
                  <a:pt x="294754" y="78293"/>
                </a:lnTo>
                <a:lnTo>
                  <a:pt x="373400" y="78293"/>
                </a:lnTo>
                <a:lnTo>
                  <a:pt x="373400" y="91724"/>
                </a:lnTo>
                <a:lnTo>
                  <a:pt x="294754" y="91724"/>
                </a:lnTo>
                <a:lnTo>
                  <a:pt x="294754" y="153758"/>
                </a:lnTo>
                <a:lnTo>
                  <a:pt x="342118" y="153758"/>
                </a:lnTo>
                <a:lnTo>
                  <a:pt x="342118" y="106923"/>
                </a:lnTo>
                <a:lnTo>
                  <a:pt x="357318" y="106923"/>
                </a:lnTo>
                <a:lnTo>
                  <a:pt x="357318" y="174789"/>
                </a:lnTo>
                <a:lnTo>
                  <a:pt x="342118" y="174789"/>
                </a:lnTo>
                <a:lnTo>
                  <a:pt x="342118" y="167189"/>
                </a:lnTo>
                <a:lnTo>
                  <a:pt x="217345" y="167189"/>
                </a:lnTo>
                <a:lnTo>
                  <a:pt x="217345" y="106923"/>
                </a:lnTo>
                <a:lnTo>
                  <a:pt x="232544" y="106923"/>
                </a:lnTo>
                <a:lnTo>
                  <a:pt x="232544" y="153758"/>
                </a:lnTo>
                <a:lnTo>
                  <a:pt x="279201" y="153758"/>
                </a:lnTo>
                <a:lnTo>
                  <a:pt x="279201" y="91724"/>
                </a:lnTo>
                <a:lnTo>
                  <a:pt x="200378" y="91724"/>
                </a:lnTo>
                <a:lnTo>
                  <a:pt x="200378" y="78293"/>
                </a:lnTo>
                <a:lnTo>
                  <a:pt x="279201" y="78293"/>
                </a:lnTo>
                <a:lnTo>
                  <a:pt x="279201" y="46481"/>
                </a:lnTo>
                <a:lnTo>
                  <a:pt x="213103" y="46481"/>
                </a:lnTo>
                <a:lnTo>
                  <a:pt x="213103" y="33049"/>
                </a:lnTo>
                <a:lnTo>
                  <a:pt x="279201" y="33049"/>
                </a:lnTo>
                <a:close/>
                <a:moveTo>
                  <a:pt x="503262" y="1237"/>
                </a:moveTo>
                <a:lnTo>
                  <a:pt x="517401" y="1237"/>
                </a:lnTo>
                <a:lnTo>
                  <a:pt x="517401" y="63535"/>
                </a:lnTo>
                <a:cubicBezTo>
                  <a:pt x="532482" y="53756"/>
                  <a:pt x="546974" y="42769"/>
                  <a:pt x="560877" y="30575"/>
                </a:cubicBezTo>
                <a:lnTo>
                  <a:pt x="571305" y="41709"/>
                </a:lnTo>
                <a:cubicBezTo>
                  <a:pt x="555281" y="54787"/>
                  <a:pt x="537313" y="67364"/>
                  <a:pt x="517401" y="79441"/>
                </a:cubicBezTo>
                <a:lnTo>
                  <a:pt x="517401" y="142093"/>
                </a:lnTo>
                <a:cubicBezTo>
                  <a:pt x="517401" y="149870"/>
                  <a:pt x="520994" y="153758"/>
                  <a:pt x="528182" y="153758"/>
                </a:cubicBezTo>
                <a:lnTo>
                  <a:pt x="544971" y="153758"/>
                </a:lnTo>
                <a:cubicBezTo>
                  <a:pt x="551687" y="153758"/>
                  <a:pt x="555575" y="150341"/>
                  <a:pt x="556636" y="143507"/>
                </a:cubicBezTo>
                <a:cubicBezTo>
                  <a:pt x="558050" y="134788"/>
                  <a:pt x="559110" y="124891"/>
                  <a:pt x="559817" y="113816"/>
                </a:cubicBezTo>
                <a:cubicBezTo>
                  <a:pt x="564530" y="115819"/>
                  <a:pt x="569419" y="117586"/>
                  <a:pt x="574486" y="119118"/>
                </a:cubicBezTo>
                <a:cubicBezTo>
                  <a:pt x="573425" y="130665"/>
                  <a:pt x="572188" y="140562"/>
                  <a:pt x="570774" y="148809"/>
                </a:cubicBezTo>
                <a:cubicBezTo>
                  <a:pt x="568771" y="161063"/>
                  <a:pt x="561054" y="167189"/>
                  <a:pt x="547622" y="167189"/>
                </a:cubicBezTo>
                <a:lnTo>
                  <a:pt x="524647" y="167189"/>
                </a:lnTo>
                <a:cubicBezTo>
                  <a:pt x="510390" y="167189"/>
                  <a:pt x="503262" y="159413"/>
                  <a:pt x="503262" y="143861"/>
                </a:cubicBezTo>
                <a:close/>
                <a:moveTo>
                  <a:pt x="1480235" y="707"/>
                </a:moveTo>
                <a:lnTo>
                  <a:pt x="1494020" y="707"/>
                </a:lnTo>
                <a:lnTo>
                  <a:pt x="1494020" y="32519"/>
                </a:lnTo>
                <a:lnTo>
                  <a:pt x="1570899" y="32519"/>
                </a:lnTo>
                <a:lnTo>
                  <a:pt x="1570899" y="45597"/>
                </a:lnTo>
                <a:lnTo>
                  <a:pt x="1499057" y="45597"/>
                </a:lnTo>
                <a:cubicBezTo>
                  <a:pt x="1517791" y="80826"/>
                  <a:pt x="1542858" y="108632"/>
                  <a:pt x="1574257" y="129015"/>
                </a:cubicBezTo>
                <a:cubicBezTo>
                  <a:pt x="1571194" y="132078"/>
                  <a:pt x="1567188" y="136202"/>
                  <a:pt x="1562239" y="141386"/>
                </a:cubicBezTo>
                <a:cubicBezTo>
                  <a:pt x="1533726" y="119412"/>
                  <a:pt x="1510987" y="91253"/>
                  <a:pt x="1494020" y="56908"/>
                </a:cubicBezTo>
                <a:lnTo>
                  <a:pt x="1494020" y="126894"/>
                </a:lnTo>
                <a:lnTo>
                  <a:pt x="1534492" y="126894"/>
                </a:lnTo>
                <a:lnTo>
                  <a:pt x="1534492" y="139266"/>
                </a:lnTo>
                <a:lnTo>
                  <a:pt x="1494020" y="139266"/>
                </a:lnTo>
                <a:lnTo>
                  <a:pt x="1494020" y="175496"/>
                </a:lnTo>
                <a:lnTo>
                  <a:pt x="1480235" y="175496"/>
                </a:lnTo>
                <a:lnTo>
                  <a:pt x="1480235" y="139266"/>
                </a:lnTo>
                <a:lnTo>
                  <a:pt x="1438349" y="139266"/>
                </a:lnTo>
                <a:lnTo>
                  <a:pt x="1438349" y="126894"/>
                </a:lnTo>
                <a:lnTo>
                  <a:pt x="1480235" y="126894"/>
                </a:lnTo>
                <a:lnTo>
                  <a:pt x="1480235" y="56908"/>
                </a:lnTo>
                <a:cubicBezTo>
                  <a:pt x="1465213" y="86835"/>
                  <a:pt x="1442179" y="115701"/>
                  <a:pt x="1411132" y="143507"/>
                </a:cubicBezTo>
                <a:cubicBezTo>
                  <a:pt x="1406537" y="139148"/>
                  <a:pt x="1402649" y="135613"/>
                  <a:pt x="1399468" y="132903"/>
                </a:cubicBezTo>
                <a:cubicBezTo>
                  <a:pt x="1432988" y="105392"/>
                  <a:pt x="1458055" y="76290"/>
                  <a:pt x="1474668" y="45597"/>
                </a:cubicBezTo>
                <a:lnTo>
                  <a:pt x="1403356" y="45597"/>
                </a:lnTo>
                <a:lnTo>
                  <a:pt x="1403356" y="32519"/>
                </a:lnTo>
                <a:lnTo>
                  <a:pt x="1480235" y="32519"/>
                </a:lnTo>
                <a:close/>
                <a:moveTo>
                  <a:pt x="1286573" y="707"/>
                </a:moveTo>
                <a:cubicBezTo>
                  <a:pt x="1289871" y="5773"/>
                  <a:pt x="1294820" y="14020"/>
                  <a:pt x="1301418" y="25449"/>
                </a:cubicBezTo>
                <a:lnTo>
                  <a:pt x="1288693" y="31812"/>
                </a:lnTo>
                <a:lnTo>
                  <a:pt x="1371758" y="31812"/>
                </a:lnTo>
                <a:lnTo>
                  <a:pt x="1371758" y="44890"/>
                </a:lnTo>
                <a:lnTo>
                  <a:pt x="1339151" y="44890"/>
                </a:lnTo>
                <a:cubicBezTo>
                  <a:pt x="1332847" y="78528"/>
                  <a:pt x="1319298" y="105568"/>
                  <a:pt x="1298502" y="126011"/>
                </a:cubicBezTo>
                <a:cubicBezTo>
                  <a:pt x="1314172" y="137439"/>
                  <a:pt x="1339062" y="147690"/>
                  <a:pt x="1373172" y="156762"/>
                </a:cubicBezTo>
                <a:cubicBezTo>
                  <a:pt x="1367752" y="162889"/>
                  <a:pt x="1363628" y="168014"/>
                  <a:pt x="1360801" y="172138"/>
                </a:cubicBezTo>
                <a:cubicBezTo>
                  <a:pt x="1327575" y="160650"/>
                  <a:pt x="1303038" y="148632"/>
                  <a:pt x="1287191" y="136084"/>
                </a:cubicBezTo>
                <a:cubicBezTo>
                  <a:pt x="1271285" y="148456"/>
                  <a:pt x="1245865" y="160945"/>
                  <a:pt x="1210931" y="173552"/>
                </a:cubicBezTo>
                <a:cubicBezTo>
                  <a:pt x="1207867" y="169428"/>
                  <a:pt x="1204332" y="164833"/>
                  <a:pt x="1200327" y="159767"/>
                </a:cubicBezTo>
                <a:cubicBezTo>
                  <a:pt x="1234024" y="149634"/>
                  <a:pt x="1259385" y="138352"/>
                  <a:pt x="1276410" y="125922"/>
                </a:cubicBezTo>
                <a:cubicBezTo>
                  <a:pt x="1254908" y="102947"/>
                  <a:pt x="1241240" y="75936"/>
                  <a:pt x="1235408" y="44890"/>
                </a:cubicBezTo>
                <a:lnTo>
                  <a:pt x="1202094" y="44890"/>
                </a:lnTo>
                <a:lnTo>
                  <a:pt x="1202094" y="31812"/>
                </a:lnTo>
                <a:lnTo>
                  <a:pt x="1286926" y="31812"/>
                </a:lnTo>
                <a:cubicBezTo>
                  <a:pt x="1280976" y="20501"/>
                  <a:pt x="1276322" y="12253"/>
                  <a:pt x="1272964" y="7069"/>
                </a:cubicBezTo>
                <a:close/>
                <a:moveTo>
                  <a:pt x="46127" y="0"/>
                </a:moveTo>
                <a:cubicBezTo>
                  <a:pt x="54846" y="8365"/>
                  <a:pt x="62505" y="16082"/>
                  <a:pt x="69103" y="23152"/>
                </a:cubicBezTo>
                <a:lnTo>
                  <a:pt x="62563" y="28630"/>
                </a:lnTo>
                <a:lnTo>
                  <a:pt x="104007" y="28630"/>
                </a:lnTo>
                <a:cubicBezTo>
                  <a:pt x="110488" y="20029"/>
                  <a:pt x="117056" y="10663"/>
                  <a:pt x="123713" y="530"/>
                </a:cubicBezTo>
                <a:lnTo>
                  <a:pt x="137852" y="8129"/>
                </a:lnTo>
                <a:cubicBezTo>
                  <a:pt x="131784" y="15493"/>
                  <a:pt x="125922" y="22327"/>
                  <a:pt x="120267" y="28630"/>
                </a:cubicBezTo>
                <a:lnTo>
                  <a:pt x="156409" y="28630"/>
                </a:lnTo>
                <a:lnTo>
                  <a:pt x="156409" y="114346"/>
                </a:lnTo>
                <a:lnTo>
                  <a:pt x="142977" y="114346"/>
                </a:lnTo>
                <a:lnTo>
                  <a:pt x="142977" y="106040"/>
                </a:lnTo>
                <a:lnTo>
                  <a:pt x="93845" y="106040"/>
                </a:lnTo>
                <a:lnTo>
                  <a:pt x="93845" y="126011"/>
                </a:lnTo>
                <a:lnTo>
                  <a:pt x="173906" y="126011"/>
                </a:lnTo>
                <a:lnTo>
                  <a:pt x="173906" y="138735"/>
                </a:lnTo>
                <a:lnTo>
                  <a:pt x="93845" y="138735"/>
                </a:lnTo>
                <a:lnTo>
                  <a:pt x="93845" y="176026"/>
                </a:lnTo>
                <a:lnTo>
                  <a:pt x="80060" y="176026"/>
                </a:lnTo>
                <a:lnTo>
                  <a:pt x="80060" y="138735"/>
                </a:lnTo>
                <a:lnTo>
                  <a:pt x="0" y="138735"/>
                </a:lnTo>
                <a:lnTo>
                  <a:pt x="0" y="126011"/>
                </a:lnTo>
                <a:lnTo>
                  <a:pt x="80060" y="126011"/>
                </a:lnTo>
                <a:lnTo>
                  <a:pt x="80060" y="106040"/>
                </a:lnTo>
                <a:lnTo>
                  <a:pt x="31105" y="106040"/>
                </a:lnTo>
                <a:lnTo>
                  <a:pt x="31105" y="114346"/>
                </a:lnTo>
                <a:lnTo>
                  <a:pt x="17673" y="114346"/>
                </a:lnTo>
                <a:lnTo>
                  <a:pt x="17673" y="28630"/>
                </a:lnTo>
                <a:lnTo>
                  <a:pt x="54345" y="28630"/>
                </a:lnTo>
                <a:cubicBezTo>
                  <a:pt x="48690" y="22032"/>
                  <a:pt x="42593" y="15258"/>
                  <a:pt x="36053" y="8306"/>
                </a:cubicBezTo>
                <a:close/>
              </a:path>
            </a:pathLst>
          </a:custGeom>
          <a:noFill/>
        </p:spPr>
        <p:txBody>
          <a:bodyPr rot="0" spcFirstLastPara="0" vertOverflow="overflow" horzOverflow="overflow" vert="horz" wrap="square" lIns="91440" tIns="45720" rIns="91440" bIns="45720" numCol="1" spcCol="0" rtlCol="0" fromWordArt="0" anchor="t" anchorCtr="0" forceAA="0" compatLnSpc="1">
            <a:noAutofit/>
          </a:bodyPr>
          <a:p>
            <a:pPr algn="ctr">
              <a:lnSpc>
                <a:spcPct val="120000"/>
              </a:lnSpc>
            </a:pPr>
            <a:r>
              <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强化责任感。</a:t>
            </a:r>
            <a:endPar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88" name="PA-文本框 40"/>
          <p:cNvSpPr/>
          <p:nvPr>
            <p:custDataLst>
              <p:tags r:id="rId30"/>
            </p:custDataLst>
          </p:nvPr>
        </p:nvSpPr>
        <p:spPr>
          <a:xfrm>
            <a:off x="1786255" y="4968875"/>
            <a:ext cx="4115435" cy="440690"/>
          </a:xfrm>
          <a:custGeom>
            <a:avLst/>
            <a:gdLst/>
            <a:ahLst/>
            <a:cxnLst/>
            <a:rect l="l" t="t" r="r" b="b"/>
            <a:pathLst>
              <a:path w="1574257" h="177263">
                <a:moveTo>
                  <a:pt x="925227" y="109574"/>
                </a:moveTo>
                <a:cubicBezTo>
                  <a:pt x="930411" y="122770"/>
                  <a:pt x="935360" y="137204"/>
                  <a:pt x="940073" y="152874"/>
                </a:cubicBezTo>
                <a:lnTo>
                  <a:pt x="926818" y="157292"/>
                </a:lnTo>
                <a:cubicBezTo>
                  <a:pt x="923047" y="142447"/>
                  <a:pt x="918629" y="127955"/>
                  <a:pt x="913563" y="113816"/>
                </a:cubicBezTo>
                <a:close/>
                <a:moveTo>
                  <a:pt x="868496" y="106393"/>
                </a:moveTo>
                <a:lnTo>
                  <a:pt x="880867" y="111518"/>
                </a:lnTo>
                <a:cubicBezTo>
                  <a:pt x="874387" y="127778"/>
                  <a:pt x="867376" y="142093"/>
                  <a:pt x="859836" y="154465"/>
                </a:cubicBezTo>
                <a:cubicBezTo>
                  <a:pt x="855712" y="152344"/>
                  <a:pt x="851529" y="150459"/>
                  <a:pt x="847288" y="148809"/>
                </a:cubicBezTo>
                <a:cubicBezTo>
                  <a:pt x="855889" y="135967"/>
                  <a:pt x="862958" y="121828"/>
                  <a:pt x="868496" y="106393"/>
                </a:cubicBezTo>
                <a:close/>
                <a:moveTo>
                  <a:pt x="947142" y="104626"/>
                </a:moveTo>
                <a:cubicBezTo>
                  <a:pt x="955861" y="118411"/>
                  <a:pt x="963814" y="132491"/>
                  <a:pt x="971001" y="146865"/>
                </a:cubicBezTo>
                <a:lnTo>
                  <a:pt x="958806" y="152874"/>
                </a:lnTo>
                <a:cubicBezTo>
                  <a:pt x="953033" y="140738"/>
                  <a:pt x="945434" y="126423"/>
                  <a:pt x="936008" y="109928"/>
                </a:cubicBezTo>
                <a:close/>
                <a:moveTo>
                  <a:pt x="820248" y="100561"/>
                </a:moveTo>
                <a:cubicBezTo>
                  <a:pt x="824843" y="102328"/>
                  <a:pt x="829556" y="104037"/>
                  <a:pt x="834386" y="105686"/>
                </a:cubicBezTo>
                <a:cubicBezTo>
                  <a:pt x="828377" y="130665"/>
                  <a:pt x="823016" y="153404"/>
                  <a:pt x="818303" y="173905"/>
                </a:cubicBezTo>
                <a:lnTo>
                  <a:pt x="803104" y="169310"/>
                </a:lnTo>
                <a:cubicBezTo>
                  <a:pt x="809349" y="149163"/>
                  <a:pt x="815063" y="126246"/>
                  <a:pt x="820248" y="100561"/>
                </a:cubicBezTo>
                <a:close/>
                <a:moveTo>
                  <a:pt x="895006" y="87306"/>
                </a:moveTo>
                <a:lnTo>
                  <a:pt x="908437" y="87306"/>
                </a:lnTo>
                <a:lnTo>
                  <a:pt x="908437" y="153404"/>
                </a:lnTo>
                <a:cubicBezTo>
                  <a:pt x="908437" y="166482"/>
                  <a:pt x="901545" y="173022"/>
                  <a:pt x="887760" y="173022"/>
                </a:cubicBezTo>
                <a:cubicBezTo>
                  <a:pt x="880690" y="173022"/>
                  <a:pt x="874328" y="172963"/>
                  <a:pt x="868672" y="172845"/>
                </a:cubicBezTo>
                <a:cubicBezTo>
                  <a:pt x="867966" y="168485"/>
                  <a:pt x="867023" y="163714"/>
                  <a:pt x="865845" y="158529"/>
                </a:cubicBezTo>
                <a:cubicBezTo>
                  <a:pt x="871854" y="159472"/>
                  <a:pt x="877804" y="159943"/>
                  <a:pt x="883695" y="159943"/>
                </a:cubicBezTo>
                <a:cubicBezTo>
                  <a:pt x="891235" y="159943"/>
                  <a:pt x="895006" y="156350"/>
                  <a:pt x="895006" y="149163"/>
                </a:cubicBezTo>
                <a:close/>
                <a:moveTo>
                  <a:pt x="93845" y="73167"/>
                </a:moveTo>
                <a:lnTo>
                  <a:pt x="93845" y="93668"/>
                </a:lnTo>
                <a:lnTo>
                  <a:pt x="142977" y="93668"/>
                </a:lnTo>
                <a:lnTo>
                  <a:pt x="142977" y="73167"/>
                </a:lnTo>
                <a:close/>
                <a:moveTo>
                  <a:pt x="31105" y="73167"/>
                </a:moveTo>
                <a:lnTo>
                  <a:pt x="31105" y="93668"/>
                </a:lnTo>
                <a:lnTo>
                  <a:pt x="80060" y="93668"/>
                </a:lnTo>
                <a:lnTo>
                  <a:pt x="80060" y="73167"/>
                </a:lnTo>
                <a:close/>
                <a:moveTo>
                  <a:pt x="632240" y="51076"/>
                </a:moveTo>
                <a:cubicBezTo>
                  <a:pt x="630827" y="55317"/>
                  <a:pt x="629413" y="59441"/>
                  <a:pt x="627999" y="63447"/>
                </a:cubicBezTo>
                <a:cubicBezTo>
                  <a:pt x="632829" y="85715"/>
                  <a:pt x="639604" y="103860"/>
                  <a:pt x="648323" y="117881"/>
                </a:cubicBezTo>
                <a:cubicBezTo>
                  <a:pt x="660223" y="98322"/>
                  <a:pt x="667234" y="76054"/>
                  <a:pt x="669354" y="51076"/>
                </a:cubicBezTo>
                <a:close/>
                <a:moveTo>
                  <a:pt x="807699" y="49485"/>
                </a:moveTo>
                <a:cubicBezTo>
                  <a:pt x="816183" y="55376"/>
                  <a:pt x="826610" y="63388"/>
                  <a:pt x="838981" y="73521"/>
                </a:cubicBezTo>
                <a:cubicBezTo>
                  <a:pt x="834622" y="78469"/>
                  <a:pt x="831146" y="82298"/>
                  <a:pt x="828554" y="85008"/>
                </a:cubicBezTo>
                <a:cubicBezTo>
                  <a:pt x="816183" y="73697"/>
                  <a:pt x="806286" y="65214"/>
                  <a:pt x="798863" y="59559"/>
                </a:cubicBezTo>
                <a:close/>
                <a:moveTo>
                  <a:pt x="1249547" y="44890"/>
                </a:moveTo>
                <a:cubicBezTo>
                  <a:pt x="1254849" y="73874"/>
                  <a:pt x="1267515" y="97822"/>
                  <a:pt x="1287545" y="116732"/>
                </a:cubicBezTo>
                <a:cubicBezTo>
                  <a:pt x="1306691" y="98941"/>
                  <a:pt x="1318856" y="74993"/>
                  <a:pt x="1324040" y="44890"/>
                </a:cubicBezTo>
                <a:close/>
                <a:moveTo>
                  <a:pt x="93845" y="41002"/>
                </a:moveTo>
                <a:lnTo>
                  <a:pt x="93845" y="61149"/>
                </a:lnTo>
                <a:lnTo>
                  <a:pt x="142977" y="61149"/>
                </a:lnTo>
                <a:lnTo>
                  <a:pt x="142977" y="41002"/>
                </a:lnTo>
                <a:close/>
                <a:moveTo>
                  <a:pt x="31105" y="41002"/>
                </a:moveTo>
                <a:lnTo>
                  <a:pt x="31105" y="61149"/>
                </a:lnTo>
                <a:lnTo>
                  <a:pt x="80060" y="61149"/>
                </a:lnTo>
                <a:lnTo>
                  <a:pt x="80060" y="41002"/>
                </a:lnTo>
                <a:close/>
                <a:moveTo>
                  <a:pt x="1114118" y="37997"/>
                </a:moveTo>
                <a:lnTo>
                  <a:pt x="1114118" y="139972"/>
                </a:lnTo>
                <a:lnTo>
                  <a:pt x="1153353" y="139972"/>
                </a:lnTo>
                <a:lnTo>
                  <a:pt x="1153353" y="37997"/>
                </a:lnTo>
                <a:close/>
                <a:moveTo>
                  <a:pt x="1100156" y="24919"/>
                </a:moveTo>
                <a:lnTo>
                  <a:pt x="1167315" y="24919"/>
                </a:lnTo>
                <a:lnTo>
                  <a:pt x="1167315" y="170547"/>
                </a:lnTo>
                <a:lnTo>
                  <a:pt x="1153353" y="170547"/>
                </a:lnTo>
                <a:lnTo>
                  <a:pt x="1153353" y="152697"/>
                </a:lnTo>
                <a:lnTo>
                  <a:pt x="1114118" y="152697"/>
                </a:lnTo>
                <a:lnTo>
                  <a:pt x="1114118" y="170547"/>
                </a:lnTo>
                <a:lnTo>
                  <a:pt x="1100156" y="170547"/>
                </a:lnTo>
                <a:close/>
                <a:moveTo>
                  <a:pt x="855948" y="12194"/>
                </a:moveTo>
                <a:lnTo>
                  <a:pt x="961988" y="12194"/>
                </a:lnTo>
                <a:lnTo>
                  <a:pt x="961988" y="24566"/>
                </a:lnTo>
                <a:lnTo>
                  <a:pt x="909675" y="24566"/>
                </a:lnTo>
                <a:cubicBezTo>
                  <a:pt x="908320" y="34816"/>
                  <a:pt x="906376" y="43830"/>
                  <a:pt x="903842" y="51606"/>
                </a:cubicBezTo>
                <a:lnTo>
                  <a:pt x="970471" y="51606"/>
                </a:lnTo>
                <a:lnTo>
                  <a:pt x="970471" y="63977"/>
                </a:lnTo>
                <a:lnTo>
                  <a:pt x="928408" y="63977"/>
                </a:lnTo>
                <a:cubicBezTo>
                  <a:pt x="940014" y="80295"/>
                  <a:pt x="955802" y="91489"/>
                  <a:pt x="975773" y="97556"/>
                </a:cubicBezTo>
                <a:cubicBezTo>
                  <a:pt x="971767" y="102034"/>
                  <a:pt x="968232" y="106570"/>
                  <a:pt x="965169" y="111165"/>
                </a:cubicBezTo>
                <a:cubicBezTo>
                  <a:pt x="941958" y="99854"/>
                  <a:pt x="924697" y="84125"/>
                  <a:pt x="913386" y="63977"/>
                </a:cubicBezTo>
                <a:lnTo>
                  <a:pt x="898806" y="63977"/>
                </a:lnTo>
                <a:cubicBezTo>
                  <a:pt x="889733" y="82063"/>
                  <a:pt x="872855" y="98558"/>
                  <a:pt x="848171" y="113462"/>
                </a:cubicBezTo>
                <a:cubicBezTo>
                  <a:pt x="845697" y="110163"/>
                  <a:pt x="842575" y="106393"/>
                  <a:pt x="838805" y="102152"/>
                </a:cubicBezTo>
                <a:cubicBezTo>
                  <a:pt x="859777" y="90016"/>
                  <a:pt x="874505" y="77291"/>
                  <a:pt x="882988" y="63977"/>
                </a:cubicBezTo>
                <a:lnTo>
                  <a:pt x="846758" y="63977"/>
                </a:lnTo>
                <a:lnTo>
                  <a:pt x="846758" y="51606"/>
                </a:lnTo>
                <a:lnTo>
                  <a:pt x="888997" y="51606"/>
                </a:lnTo>
                <a:cubicBezTo>
                  <a:pt x="892178" y="43358"/>
                  <a:pt x="894476" y="34345"/>
                  <a:pt x="895889" y="24566"/>
                </a:cubicBezTo>
                <a:lnTo>
                  <a:pt x="855948" y="24566"/>
                </a:lnTo>
                <a:close/>
                <a:moveTo>
                  <a:pt x="814592" y="3534"/>
                </a:moveTo>
                <a:cubicBezTo>
                  <a:pt x="825078" y="11782"/>
                  <a:pt x="835270" y="20383"/>
                  <a:pt x="845167" y="29337"/>
                </a:cubicBezTo>
                <a:cubicBezTo>
                  <a:pt x="841161" y="33343"/>
                  <a:pt x="837626" y="36937"/>
                  <a:pt x="834563" y="40118"/>
                </a:cubicBezTo>
                <a:cubicBezTo>
                  <a:pt x="823488" y="29161"/>
                  <a:pt x="813826" y="20206"/>
                  <a:pt x="805579" y="13255"/>
                </a:cubicBezTo>
                <a:close/>
                <a:moveTo>
                  <a:pt x="451656" y="3358"/>
                </a:moveTo>
                <a:lnTo>
                  <a:pt x="465795" y="3358"/>
                </a:lnTo>
                <a:lnTo>
                  <a:pt x="465795" y="55494"/>
                </a:lnTo>
                <a:lnTo>
                  <a:pt x="497607" y="55494"/>
                </a:lnTo>
                <a:lnTo>
                  <a:pt x="497607" y="68749"/>
                </a:lnTo>
                <a:lnTo>
                  <a:pt x="465795" y="68749"/>
                </a:lnTo>
                <a:lnTo>
                  <a:pt x="465795" y="138205"/>
                </a:lnTo>
                <a:cubicBezTo>
                  <a:pt x="476222" y="136084"/>
                  <a:pt x="486178" y="133964"/>
                  <a:pt x="495663" y="131843"/>
                </a:cubicBezTo>
                <a:cubicBezTo>
                  <a:pt x="496016" y="137852"/>
                  <a:pt x="496428" y="142623"/>
                  <a:pt x="496900" y="146158"/>
                </a:cubicBezTo>
                <a:cubicBezTo>
                  <a:pt x="464852" y="152521"/>
                  <a:pt x="433688" y="159119"/>
                  <a:pt x="403408" y="165952"/>
                </a:cubicBezTo>
                <a:lnTo>
                  <a:pt x="399343" y="151283"/>
                </a:lnTo>
                <a:cubicBezTo>
                  <a:pt x="404586" y="150282"/>
                  <a:pt x="409770" y="149310"/>
                  <a:pt x="414896" y="148367"/>
                </a:cubicBezTo>
                <a:lnTo>
                  <a:pt x="414896" y="35346"/>
                </a:lnTo>
                <a:lnTo>
                  <a:pt x="428681" y="35346"/>
                </a:lnTo>
                <a:lnTo>
                  <a:pt x="428681" y="145716"/>
                </a:lnTo>
                <a:cubicBezTo>
                  <a:pt x="436575" y="144126"/>
                  <a:pt x="444233" y="142594"/>
                  <a:pt x="451656" y="141121"/>
                </a:cubicBezTo>
                <a:close/>
                <a:moveTo>
                  <a:pt x="705408" y="3181"/>
                </a:moveTo>
                <a:lnTo>
                  <a:pt x="720077" y="3181"/>
                </a:lnTo>
                <a:lnTo>
                  <a:pt x="720077" y="62387"/>
                </a:lnTo>
                <a:lnTo>
                  <a:pt x="727853" y="53373"/>
                </a:lnTo>
                <a:cubicBezTo>
                  <a:pt x="744584" y="64684"/>
                  <a:pt x="759665" y="75818"/>
                  <a:pt x="773097" y="86776"/>
                </a:cubicBezTo>
                <a:lnTo>
                  <a:pt x="763553" y="98970"/>
                </a:lnTo>
                <a:cubicBezTo>
                  <a:pt x="751064" y="88013"/>
                  <a:pt x="736572" y="76584"/>
                  <a:pt x="720077" y="64684"/>
                </a:cubicBezTo>
                <a:lnTo>
                  <a:pt x="720077" y="147572"/>
                </a:lnTo>
                <a:lnTo>
                  <a:pt x="705408" y="147572"/>
                </a:lnTo>
                <a:close/>
                <a:moveTo>
                  <a:pt x="630120" y="2474"/>
                </a:moveTo>
                <a:lnTo>
                  <a:pt x="644788" y="4771"/>
                </a:lnTo>
                <a:cubicBezTo>
                  <a:pt x="642314" y="16200"/>
                  <a:pt x="639545" y="27158"/>
                  <a:pt x="636482" y="37644"/>
                </a:cubicBezTo>
                <a:lnTo>
                  <a:pt x="683670" y="37644"/>
                </a:lnTo>
                <a:lnTo>
                  <a:pt x="683670" y="50545"/>
                </a:lnTo>
                <a:cubicBezTo>
                  <a:pt x="680371" y="80944"/>
                  <a:pt x="671593" y="107395"/>
                  <a:pt x="657337" y="129899"/>
                </a:cubicBezTo>
                <a:cubicBezTo>
                  <a:pt x="668058" y="142034"/>
                  <a:pt x="681078" y="149457"/>
                  <a:pt x="696395" y="152167"/>
                </a:cubicBezTo>
                <a:cubicBezTo>
                  <a:pt x="714421" y="155348"/>
                  <a:pt x="740696" y="156173"/>
                  <a:pt x="775218" y="154641"/>
                </a:cubicBezTo>
                <a:cubicBezTo>
                  <a:pt x="773215" y="159236"/>
                  <a:pt x="771506" y="164126"/>
                  <a:pt x="770092" y="169310"/>
                </a:cubicBezTo>
                <a:cubicBezTo>
                  <a:pt x="737809" y="170488"/>
                  <a:pt x="712713" y="169310"/>
                  <a:pt x="694804" y="165776"/>
                </a:cubicBezTo>
                <a:cubicBezTo>
                  <a:pt x="676777" y="162712"/>
                  <a:pt x="661637" y="154641"/>
                  <a:pt x="649384" y="141563"/>
                </a:cubicBezTo>
                <a:cubicBezTo>
                  <a:pt x="639133" y="154995"/>
                  <a:pt x="626703" y="166895"/>
                  <a:pt x="612093" y="177263"/>
                </a:cubicBezTo>
                <a:cubicBezTo>
                  <a:pt x="608205" y="173611"/>
                  <a:pt x="604317" y="170135"/>
                  <a:pt x="600428" y="166836"/>
                </a:cubicBezTo>
                <a:cubicBezTo>
                  <a:pt x="616334" y="156114"/>
                  <a:pt x="629531" y="143861"/>
                  <a:pt x="640017" y="130075"/>
                </a:cubicBezTo>
                <a:cubicBezTo>
                  <a:pt x="631533" y="117468"/>
                  <a:pt x="624818" y="101739"/>
                  <a:pt x="619869" y="82888"/>
                </a:cubicBezTo>
                <a:cubicBezTo>
                  <a:pt x="616217" y="91017"/>
                  <a:pt x="612328" y="98794"/>
                  <a:pt x="608205" y="106216"/>
                </a:cubicBezTo>
                <a:cubicBezTo>
                  <a:pt x="605730" y="102917"/>
                  <a:pt x="602314" y="98852"/>
                  <a:pt x="597954" y="94022"/>
                </a:cubicBezTo>
                <a:cubicBezTo>
                  <a:pt x="612446" y="68219"/>
                  <a:pt x="623168" y="37703"/>
                  <a:pt x="630120" y="2474"/>
                </a:cubicBezTo>
                <a:close/>
                <a:moveTo>
                  <a:pt x="1027872" y="1944"/>
                </a:moveTo>
                <a:lnTo>
                  <a:pt x="1041834" y="1944"/>
                </a:lnTo>
                <a:cubicBezTo>
                  <a:pt x="1041834" y="13667"/>
                  <a:pt x="1041775" y="24212"/>
                  <a:pt x="1041657" y="33579"/>
                </a:cubicBezTo>
                <a:lnTo>
                  <a:pt x="1082836" y="33579"/>
                </a:lnTo>
                <a:cubicBezTo>
                  <a:pt x="1082247" y="78823"/>
                  <a:pt x="1081481" y="114346"/>
                  <a:pt x="1080539" y="140149"/>
                </a:cubicBezTo>
                <a:cubicBezTo>
                  <a:pt x="1080067" y="161357"/>
                  <a:pt x="1072055" y="171549"/>
                  <a:pt x="1056503" y="170724"/>
                </a:cubicBezTo>
                <a:cubicBezTo>
                  <a:pt x="1051908" y="170724"/>
                  <a:pt x="1045133" y="170547"/>
                  <a:pt x="1036179" y="170194"/>
                </a:cubicBezTo>
                <a:cubicBezTo>
                  <a:pt x="1035354" y="165245"/>
                  <a:pt x="1034411" y="160120"/>
                  <a:pt x="1033351" y="154818"/>
                </a:cubicBezTo>
                <a:cubicBezTo>
                  <a:pt x="1041598" y="155878"/>
                  <a:pt x="1048314" y="156409"/>
                  <a:pt x="1053498" y="156409"/>
                </a:cubicBezTo>
                <a:cubicBezTo>
                  <a:pt x="1061393" y="156644"/>
                  <a:pt x="1065693" y="151048"/>
                  <a:pt x="1066400" y="139619"/>
                </a:cubicBezTo>
                <a:cubicBezTo>
                  <a:pt x="1067696" y="111695"/>
                  <a:pt x="1068462" y="80826"/>
                  <a:pt x="1068697" y="47011"/>
                </a:cubicBezTo>
                <a:lnTo>
                  <a:pt x="1041481" y="47011"/>
                </a:lnTo>
                <a:cubicBezTo>
                  <a:pt x="1041363" y="56024"/>
                  <a:pt x="1041186" y="63683"/>
                  <a:pt x="1040950" y="69986"/>
                </a:cubicBezTo>
                <a:cubicBezTo>
                  <a:pt x="1040479" y="116055"/>
                  <a:pt x="1029404" y="151519"/>
                  <a:pt x="1007724" y="176380"/>
                </a:cubicBezTo>
                <a:cubicBezTo>
                  <a:pt x="1004779" y="172727"/>
                  <a:pt x="1001303" y="168780"/>
                  <a:pt x="997297" y="164538"/>
                </a:cubicBezTo>
                <a:cubicBezTo>
                  <a:pt x="1016856" y="143095"/>
                  <a:pt x="1026812" y="111106"/>
                  <a:pt x="1027165" y="68572"/>
                </a:cubicBezTo>
                <a:cubicBezTo>
                  <a:pt x="1027401" y="62387"/>
                  <a:pt x="1027577" y="55199"/>
                  <a:pt x="1027695" y="47011"/>
                </a:cubicBezTo>
                <a:lnTo>
                  <a:pt x="1003129" y="47011"/>
                </a:lnTo>
                <a:lnTo>
                  <a:pt x="1003129" y="33579"/>
                </a:lnTo>
                <a:lnTo>
                  <a:pt x="1027784" y="33579"/>
                </a:lnTo>
                <a:cubicBezTo>
                  <a:pt x="1027902" y="24094"/>
                  <a:pt x="1027931" y="13549"/>
                  <a:pt x="1027872" y="1944"/>
                </a:cubicBezTo>
                <a:close/>
                <a:moveTo>
                  <a:pt x="279201" y="1413"/>
                </a:moveTo>
                <a:lnTo>
                  <a:pt x="294754" y="1413"/>
                </a:lnTo>
                <a:lnTo>
                  <a:pt x="294754" y="33049"/>
                </a:lnTo>
                <a:lnTo>
                  <a:pt x="361382" y="33049"/>
                </a:lnTo>
                <a:lnTo>
                  <a:pt x="361382" y="46481"/>
                </a:lnTo>
                <a:lnTo>
                  <a:pt x="294754" y="46481"/>
                </a:lnTo>
                <a:lnTo>
                  <a:pt x="294754" y="78293"/>
                </a:lnTo>
                <a:lnTo>
                  <a:pt x="373400" y="78293"/>
                </a:lnTo>
                <a:lnTo>
                  <a:pt x="373400" y="91724"/>
                </a:lnTo>
                <a:lnTo>
                  <a:pt x="294754" y="91724"/>
                </a:lnTo>
                <a:lnTo>
                  <a:pt x="294754" y="153758"/>
                </a:lnTo>
                <a:lnTo>
                  <a:pt x="342118" y="153758"/>
                </a:lnTo>
                <a:lnTo>
                  <a:pt x="342118" y="106923"/>
                </a:lnTo>
                <a:lnTo>
                  <a:pt x="357318" y="106923"/>
                </a:lnTo>
                <a:lnTo>
                  <a:pt x="357318" y="174789"/>
                </a:lnTo>
                <a:lnTo>
                  <a:pt x="342118" y="174789"/>
                </a:lnTo>
                <a:lnTo>
                  <a:pt x="342118" y="167189"/>
                </a:lnTo>
                <a:lnTo>
                  <a:pt x="217345" y="167189"/>
                </a:lnTo>
                <a:lnTo>
                  <a:pt x="217345" y="106923"/>
                </a:lnTo>
                <a:lnTo>
                  <a:pt x="232544" y="106923"/>
                </a:lnTo>
                <a:lnTo>
                  <a:pt x="232544" y="153758"/>
                </a:lnTo>
                <a:lnTo>
                  <a:pt x="279201" y="153758"/>
                </a:lnTo>
                <a:lnTo>
                  <a:pt x="279201" y="91724"/>
                </a:lnTo>
                <a:lnTo>
                  <a:pt x="200378" y="91724"/>
                </a:lnTo>
                <a:lnTo>
                  <a:pt x="200378" y="78293"/>
                </a:lnTo>
                <a:lnTo>
                  <a:pt x="279201" y="78293"/>
                </a:lnTo>
                <a:lnTo>
                  <a:pt x="279201" y="46481"/>
                </a:lnTo>
                <a:lnTo>
                  <a:pt x="213103" y="46481"/>
                </a:lnTo>
                <a:lnTo>
                  <a:pt x="213103" y="33049"/>
                </a:lnTo>
                <a:lnTo>
                  <a:pt x="279201" y="33049"/>
                </a:lnTo>
                <a:close/>
                <a:moveTo>
                  <a:pt x="503262" y="1237"/>
                </a:moveTo>
                <a:lnTo>
                  <a:pt x="517401" y="1237"/>
                </a:lnTo>
                <a:lnTo>
                  <a:pt x="517401" y="63535"/>
                </a:lnTo>
                <a:cubicBezTo>
                  <a:pt x="532482" y="53756"/>
                  <a:pt x="546974" y="42769"/>
                  <a:pt x="560877" y="30575"/>
                </a:cubicBezTo>
                <a:lnTo>
                  <a:pt x="571305" y="41709"/>
                </a:lnTo>
                <a:cubicBezTo>
                  <a:pt x="555281" y="54787"/>
                  <a:pt x="537313" y="67364"/>
                  <a:pt x="517401" y="79441"/>
                </a:cubicBezTo>
                <a:lnTo>
                  <a:pt x="517401" y="142093"/>
                </a:lnTo>
                <a:cubicBezTo>
                  <a:pt x="517401" y="149870"/>
                  <a:pt x="520994" y="153758"/>
                  <a:pt x="528182" y="153758"/>
                </a:cubicBezTo>
                <a:lnTo>
                  <a:pt x="544971" y="153758"/>
                </a:lnTo>
                <a:cubicBezTo>
                  <a:pt x="551687" y="153758"/>
                  <a:pt x="555575" y="150341"/>
                  <a:pt x="556636" y="143507"/>
                </a:cubicBezTo>
                <a:cubicBezTo>
                  <a:pt x="558050" y="134788"/>
                  <a:pt x="559110" y="124891"/>
                  <a:pt x="559817" y="113816"/>
                </a:cubicBezTo>
                <a:cubicBezTo>
                  <a:pt x="564530" y="115819"/>
                  <a:pt x="569419" y="117586"/>
                  <a:pt x="574486" y="119118"/>
                </a:cubicBezTo>
                <a:cubicBezTo>
                  <a:pt x="573425" y="130665"/>
                  <a:pt x="572188" y="140562"/>
                  <a:pt x="570774" y="148809"/>
                </a:cubicBezTo>
                <a:cubicBezTo>
                  <a:pt x="568771" y="161063"/>
                  <a:pt x="561054" y="167189"/>
                  <a:pt x="547622" y="167189"/>
                </a:cubicBezTo>
                <a:lnTo>
                  <a:pt x="524647" y="167189"/>
                </a:lnTo>
                <a:cubicBezTo>
                  <a:pt x="510390" y="167189"/>
                  <a:pt x="503262" y="159413"/>
                  <a:pt x="503262" y="143861"/>
                </a:cubicBezTo>
                <a:close/>
                <a:moveTo>
                  <a:pt x="1480235" y="707"/>
                </a:moveTo>
                <a:lnTo>
                  <a:pt x="1494020" y="707"/>
                </a:lnTo>
                <a:lnTo>
                  <a:pt x="1494020" y="32519"/>
                </a:lnTo>
                <a:lnTo>
                  <a:pt x="1570899" y="32519"/>
                </a:lnTo>
                <a:lnTo>
                  <a:pt x="1570899" y="45597"/>
                </a:lnTo>
                <a:lnTo>
                  <a:pt x="1499057" y="45597"/>
                </a:lnTo>
                <a:cubicBezTo>
                  <a:pt x="1517791" y="80826"/>
                  <a:pt x="1542858" y="108632"/>
                  <a:pt x="1574257" y="129015"/>
                </a:cubicBezTo>
                <a:cubicBezTo>
                  <a:pt x="1571194" y="132078"/>
                  <a:pt x="1567188" y="136202"/>
                  <a:pt x="1562239" y="141386"/>
                </a:cubicBezTo>
                <a:cubicBezTo>
                  <a:pt x="1533726" y="119412"/>
                  <a:pt x="1510987" y="91253"/>
                  <a:pt x="1494020" y="56908"/>
                </a:cubicBezTo>
                <a:lnTo>
                  <a:pt x="1494020" y="126894"/>
                </a:lnTo>
                <a:lnTo>
                  <a:pt x="1534492" y="126894"/>
                </a:lnTo>
                <a:lnTo>
                  <a:pt x="1534492" y="139266"/>
                </a:lnTo>
                <a:lnTo>
                  <a:pt x="1494020" y="139266"/>
                </a:lnTo>
                <a:lnTo>
                  <a:pt x="1494020" y="175496"/>
                </a:lnTo>
                <a:lnTo>
                  <a:pt x="1480235" y="175496"/>
                </a:lnTo>
                <a:lnTo>
                  <a:pt x="1480235" y="139266"/>
                </a:lnTo>
                <a:lnTo>
                  <a:pt x="1438349" y="139266"/>
                </a:lnTo>
                <a:lnTo>
                  <a:pt x="1438349" y="126894"/>
                </a:lnTo>
                <a:lnTo>
                  <a:pt x="1480235" y="126894"/>
                </a:lnTo>
                <a:lnTo>
                  <a:pt x="1480235" y="56908"/>
                </a:lnTo>
                <a:cubicBezTo>
                  <a:pt x="1465213" y="86835"/>
                  <a:pt x="1442179" y="115701"/>
                  <a:pt x="1411132" y="143507"/>
                </a:cubicBezTo>
                <a:cubicBezTo>
                  <a:pt x="1406537" y="139148"/>
                  <a:pt x="1402649" y="135613"/>
                  <a:pt x="1399468" y="132903"/>
                </a:cubicBezTo>
                <a:cubicBezTo>
                  <a:pt x="1432988" y="105392"/>
                  <a:pt x="1458055" y="76290"/>
                  <a:pt x="1474668" y="45597"/>
                </a:cubicBezTo>
                <a:lnTo>
                  <a:pt x="1403356" y="45597"/>
                </a:lnTo>
                <a:lnTo>
                  <a:pt x="1403356" y="32519"/>
                </a:lnTo>
                <a:lnTo>
                  <a:pt x="1480235" y="32519"/>
                </a:lnTo>
                <a:close/>
                <a:moveTo>
                  <a:pt x="1286573" y="707"/>
                </a:moveTo>
                <a:cubicBezTo>
                  <a:pt x="1289871" y="5773"/>
                  <a:pt x="1294820" y="14020"/>
                  <a:pt x="1301418" y="25449"/>
                </a:cubicBezTo>
                <a:lnTo>
                  <a:pt x="1288693" y="31812"/>
                </a:lnTo>
                <a:lnTo>
                  <a:pt x="1371758" y="31812"/>
                </a:lnTo>
                <a:lnTo>
                  <a:pt x="1371758" y="44890"/>
                </a:lnTo>
                <a:lnTo>
                  <a:pt x="1339151" y="44890"/>
                </a:lnTo>
                <a:cubicBezTo>
                  <a:pt x="1332847" y="78528"/>
                  <a:pt x="1319298" y="105568"/>
                  <a:pt x="1298502" y="126011"/>
                </a:cubicBezTo>
                <a:cubicBezTo>
                  <a:pt x="1314172" y="137439"/>
                  <a:pt x="1339062" y="147690"/>
                  <a:pt x="1373172" y="156762"/>
                </a:cubicBezTo>
                <a:cubicBezTo>
                  <a:pt x="1367752" y="162889"/>
                  <a:pt x="1363628" y="168014"/>
                  <a:pt x="1360801" y="172138"/>
                </a:cubicBezTo>
                <a:cubicBezTo>
                  <a:pt x="1327575" y="160650"/>
                  <a:pt x="1303038" y="148632"/>
                  <a:pt x="1287191" y="136084"/>
                </a:cubicBezTo>
                <a:cubicBezTo>
                  <a:pt x="1271285" y="148456"/>
                  <a:pt x="1245865" y="160945"/>
                  <a:pt x="1210931" y="173552"/>
                </a:cubicBezTo>
                <a:cubicBezTo>
                  <a:pt x="1207867" y="169428"/>
                  <a:pt x="1204332" y="164833"/>
                  <a:pt x="1200327" y="159767"/>
                </a:cubicBezTo>
                <a:cubicBezTo>
                  <a:pt x="1234024" y="149634"/>
                  <a:pt x="1259385" y="138352"/>
                  <a:pt x="1276410" y="125922"/>
                </a:cubicBezTo>
                <a:cubicBezTo>
                  <a:pt x="1254908" y="102947"/>
                  <a:pt x="1241240" y="75936"/>
                  <a:pt x="1235408" y="44890"/>
                </a:cubicBezTo>
                <a:lnTo>
                  <a:pt x="1202094" y="44890"/>
                </a:lnTo>
                <a:lnTo>
                  <a:pt x="1202094" y="31812"/>
                </a:lnTo>
                <a:lnTo>
                  <a:pt x="1286926" y="31812"/>
                </a:lnTo>
                <a:cubicBezTo>
                  <a:pt x="1280976" y="20501"/>
                  <a:pt x="1276322" y="12253"/>
                  <a:pt x="1272964" y="7069"/>
                </a:cubicBezTo>
                <a:close/>
                <a:moveTo>
                  <a:pt x="46127" y="0"/>
                </a:moveTo>
                <a:cubicBezTo>
                  <a:pt x="54846" y="8365"/>
                  <a:pt x="62505" y="16082"/>
                  <a:pt x="69103" y="23152"/>
                </a:cubicBezTo>
                <a:lnTo>
                  <a:pt x="62563" y="28630"/>
                </a:lnTo>
                <a:lnTo>
                  <a:pt x="104007" y="28630"/>
                </a:lnTo>
                <a:cubicBezTo>
                  <a:pt x="110488" y="20029"/>
                  <a:pt x="117056" y="10663"/>
                  <a:pt x="123713" y="530"/>
                </a:cubicBezTo>
                <a:lnTo>
                  <a:pt x="137852" y="8129"/>
                </a:lnTo>
                <a:cubicBezTo>
                  <a:pt x="131784" y="15493"/>
                  <a:pt x="125922" y="22327"/>
                  <a:pt x="120267" y="28630"/>
                </a:cubicBezTo>
                <a:lnTo>
                  <a:pt x="156409" y="28630"/>
                </a:lnTo>
                <a:lnTo>
                  <a:pt x="156409" y="114346"/>
                </a:lnTo>
                <a:lnTo>
                  <a:pt x="142977" y="114346"/>
                </a:lnTo>
                <a:lnTo>
                  <a:pt x="142977" y="106040"/>
                </a:lnTo>
                <a:lnTo>
                  <a:pt x="93845" y="106040"/>
                </a:lnTo>
                <a:lnTo>
                  <a:pt x="93845" y="126011"/>
                </a:lnTo>
                <a:lnTo>
                  <a:pt x="173906" y="126011"/>
                </a:lnTo>
                <a:lnTo>
                  <a:pt x="173906" y="138735"/>
                </a:lnTo>
                <a:lnTo>
                  <a:pt x="93845" y="138735"/>
                </a:lnTo>
                <a:lnTo>
                  <a:pt x="93845" y="176026"/>
                </a:lnTo>
                <a:lnTo>
                  <a:pt x="80060" y="176026"/>
                </a:lnTo>
                <a:lnTo>
                  <a:pt x="80060" y="138735"/>
                </a:lnTo>
                <a:lnTo>
                  <a:pt x="0" y="138735"/>
                </a:lnTo>
                <a:lnTo>
                  <a:pt x="0" y="126011"/>
                </a:lnTo>
                <a:lnTo>
                  <a:pt x="80060" y="126011"/>
                </a:lnTo>
                <a:lnTo>
                  <a:pt x="80060" y="106040"/>
                </a:lnTo>
                <a:lnTo>
                  <a:pt x="31105" y="106040"/>
                </a:lnTo>
                <a:lnTo>
                  <a:pt x="31105" y="114346"/>
                </a:lnTo>
                <a:lnTo>
                  <a:pt x="17673" y="114346"/>
                </a:lnTo>
                <a:lnTo>
                  <a:pt x="17673" y="28630"/>
                </a:lnTo>
                <a:lnTo>
                  <a:pt x="54345" y="28630"/>
                </a:lnTo>
                <a:cubicBezTo>
                  <a:pt x="48690" y="22032"/>
                  <a:pt x="42593" y="15258"/>
                  <a:pt x="36053" y="8306"/>
                </a:cubicBezTo>
                <a:close/>
              </a:path>
            </a:pathLst>
          </a:custGeom>
          <a:noFill/>
        </p:spPr>
        <p:txBody>
          <a:bodyPr rot="0" spcFirstLastPara="0" vertOverflow="overflow" horzOverflow="overflow" vert="horz" wrap="square" lIns="91440" tIns="45720" rIns="91440" bIns="45720" numCol="1" spcCol="0" rtlCol="0" fromWordArt="0" anchor="t" anchorCtr="0" forceAA="0" compatLnSpc="1">
            <a:noAutofit/>
          </a:bodyPr>
          <a:p>
            <a:pPr algn="ctr">
              <a:lnSpc>
                <a:spcPct val="120000"/>
              </a:lnSpc>
            </a:pPr>
            <a:r>
              <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做充分的准备，等待机会到来</a:t>
            </a:r>
            <a:endPar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90" name="PA-文本框 43"/>
          <p:cNvSpPr/>
          <p:nvPr>
            <p:custDataLst>
              <p:tags r:id="rId31"/>
            </p:custDataLst>
          </p:nvPr>
        </p:nvSpPr>
        <p:spPr>
          <a:xfrm>
            <a:off x="8178165" y="1795145"/>
            <a:ext cx="2734945" cy="440690"/>
          </a:xfrm>
          <a:custGeom>
            <a:avLst/>
            <a:gdLst/>
            <a:ahLst/>
            <a:cxnLst/>
            <a:rect l="l" t="t" r="r" b="b"/>
            <a:pathLst>
              <a:path w="1574257" h="177263">
                <a:moveTo>
                  <a:pt x="925227" y="109574"/>
                </a:moveTo>
                <a:cubicBezTo>
                  <a:pt x="930411" y="122770"/>
                  <a:pt x="935360" y="137204"/>
                  <a:pt x="940073" y="152874"/>
                </a:cubicBezTo>
                <a:lnTo>
                  <a:pt x="926818" y="157292"/>
                </a:lnTo>
                <a:cubicBezTo>
                  <a:pt x="923047" y="142447"/>
                  <a:pt x="918629" y="127954"/>
                  <a:pt x="913562" y="113816"/>
                </a:cubicBezTo>
                <a:close/>
                <a:moveTo>
                  <a:pt x="868496" y="106393"/>
                </a:moveTo>
                <a:lnTo>
                  <a:pt x="880867" y="111518"/>
                </a:lnTo>
                <a:cubicBezTo>
                  <a:pt x="874387" y="127778"/>
                  <a:pt x="867376" y="142093"/>
                  <a:pt x="859836" y="154464"/>
                </a:cubicBezTo>
                <a:cubicBezTo>
                  <a:pt x="855712" y="152344"/>
                  <a:pt x="851529" y="150459"/>
                  <a:pt x="847288" y="148809"/>
                </a:cubicBezTo>
                <a:cubicBezTo>
                  <a:pt x="855889" y="135966"/>
                  <a:pt x="862958" y="121828"/>
                  <a:pt x="868496" y="106393"/>
                </a:cubicBezTo>
                <a:close/>
                <a:moveTo>
                  <a:pt x="947142" y="104626"/>
                </a:moveTo>
                <a:cubicBezTo>
                  <a:pt x="955861" y="118411"/>
                  <a:pt x="963814" y="132491"/>
                  <a:pt x="971001" y="146865"/>
                </a:cubicBezTo>
                <a:lnTo>
                  <a:pt x="958806" y="152874"/>
                </a:lnTo>
                <a:cubicBezTo>
                  <a:pt x="953033" y="140738"/>
                  <a:pt x="945433" y="126423"/>
                  <a:pt x="936008" y="109928"/>
                </a:cubicBezTo>
                <a:close/>
                <a:moveTo>
                  <a:pt x="820247" y="100561"/>
                </a:moveTo>
                <a:cubicBezTo>
                  <a:pt x="824842" y="102328"/>
                  <a:pt x="829555" y="104037"/>
                  <a:pt x="834386" y="105686"/>
                </a:cubicBezTo>
                <a:cubicBezTo>
                  <a:pt x="828377" y="130664"/>
                  <a:pt x="823016" y="153404"/>
                  <a:pt x="818303" y="173905"/>
                </a:cubicBezTo>
                <a:lnTo>
                  <a:pt x="803104" y="169310"/>
                </a:lnTo>
                <a:cubicBezTo>
                  <a:pt x="809349" y="149162"/>
                  <a:pt x="815063" y="126246"/>
                  <a:pt x="820247" y="100561"/>
                </a:cubicBezTo>
                <a:close/>
                <a:moveTo>
                  <a:pt x="895006" y="87306"/>
                </a:moveTo>
                <a:lnTo>
                  <a:pt x="908437" y="87306"/>
                </a:lnTo>
                <a:lnTo>
                  <a:pt x="908437" y="153404"/>
                </a:lnTo>
                <a:cubicBezTo>
                  <a:pt x="908437" y="166482"/>
                  <a:pt x="901545" y="173022"/>
                  <a:pt x="887760" y="173022"/>
                </a:cubicBezTo>
                <a:cubicBezTo>
                  <a:pt x="880690" y="173022"/>
                  <a:pt x="874328" y="172963"/>
                  <a:pt x="868672" y="172845"/>
                </a:cubicBezTo>
                <a:cubicBezTo>
                  <a:pt x="867965" y="168485"/>
                  <a:pt x="867023" y="163714"/>
                  <a:pt x="865844" y="158529"/>
                </a:cubicBezTo>
                <a:cubicBezTo>
                  <a:pt x="871854" y="159472"/>
                  <a:pt x="877804" y="159943"/>
                  <a:pt x="883695" y="159943"/>
                </a:cubicBezTo>
                <a:cubicBezTo>
                  <a:pt x="891235" y="159943"/>
                  <a:pt x="895006" y="156350"/>
                  <a:pt x="895006" y="149162"/>
                </a:cubicBezTo>
                <a:close/>
                <a:moveTo>
                  <a:pt x="93845" y="73167"/>
                </a:moveTo>
                <a:lnTo>
                  <a:pt x="93845" y="93668"/>
                </a:lnTo>
                <a:lnTo>
                  <a:pt x="142977" y="93668"/>
                </a:lnTo>
                <a:lnTo>
                  <a:pt x="142977" y="73167"/>
                </a:lnTo>
                <a:close/>
                <a:moveTo>
                  <a:pt x="31105" y="73167"/>
                </a:moveTo>
                <a:lnTo>
                  <a:pt x="31105" y="93668"/>
                </a:lnTo>
                <a:lnTo>
                  <a:pt x="80060" y="93668"/>
                </a:lnTo>
                <a:lnTo>
                  <a:pt x="80060" y="73167"/>
                </a:lnTo>
                <a:close/>
                <a:moveTo>
                  <a:pt x="632240" y="51075"/>
                </a:moveTo>
                <a:cubicBezTo>
                  <a:pt x="630826" y="55317"/>
                  <a:pt x="629412" y="59441"/>
                  <a:pt x="627999" y="63447"/>
                </a:cubicBezTo>
                <a:cubicBezTo>
                  <a:pt x="632829" y="85715"/>
                  <a:pt x="639604" y="103860"/>
                  <a:pt x="648323" y="117881"/>
                </a:cubicBezTo>
                <a:cubicBezTo>
                  <a:pt x="660223" y="98322"/>
                  <a:pt x="667233" y="76054"/>
                  <a:pt x="669354" y="51075"/>
                </a:cubicBezTo>
                <a:close/>
                <a:moveTo>
                  <a:pt x="807699" y="49485"/>
                </a:moveTo>
                <a:cubicBezTo>
                  <a:pt x="816182" y="55376"/>
                  <a:pt x="826610" y="63388"/>
                  <a:pt x="838981" y="73521"/>
                </a:cubicBezTo>
                <a:cubicBezTo>
                  <a:pt x="834622" y="78469"/>
                  <a:pt x="831146" y="82298"/>
                  <a:pt x="828554" y="85008"/>
                </a:cubicBezTo>
                <a:cubicBezTo>
                  <a:pt x="816182" y="73697"/>
                  <a:pt x="806285" y="65214"/>
                  <a:pt x="798863" y="59559"/>
                </a:cubicBezTo>
                <a:close/>
                <a:moveTo>
                  <a:pt x="1249547" y="44890"/>
                </a:moveTo>
                <a:cubicBezTo>
                  <a:pt x="1254849" y="73874"/>
                  <a:pt x="1267514" y="97821"/>
                  <a:pt x="1287544" y="116732"/>
                </a:cubicBezTo>
                <a:cubicBezTo>
                  <a:pt x="1306691" y="98941"/>
                  <a:pt x="1318856" y="74993"/>
                  <a:pt x="1324040" y="44890"/>
                </a:cubicBezTo>
                <a:close/>
                <a:moveTo>
                  <a:pt x="93845" y="41002"/>
                </a:moveTo>
                <a:lnTo>
                  <a:pt x="93845" y="61149"/>
                </a:lnTo>
                <a:lnTo>
                  <a:pt x="142977" y="61149"/>
                </a:lnTo>
                <a:lnTo>
                  <a:pt x="142977" y="41002"/>
                </a:lnTo>
                <a:close/>
                <a:moveTo>
                  <a:pt x="31105" y="41002"/>
                </a:moveTo>
                <a:lnTo>
                  <a:pt x="31105" y="61149"/>
                </a:lnTo>
                <a:lnTo>
                  <a:pt x="80060" y="61149"/>
                </a:lnTo>
                <a:lnTo>
                  <a:pt x="80060" y="41002"/>
                </a:lnTo>
                <a:close/>
                <a:moveTo>
                  <a:pt x="1114118" y="37997"/>
                </a:moveTo>
                <a:lnTo>
                  <a:pt x="1114118" y="139972"/>
                </a:lnTo>
                <a:lnTo>
                  <a:pt x="1153353" y="139972"/>
                </a:lnTo>
                <a:lnTo>
                  <a:pt x="1153353" y="37997"/>
                </a:lnTo>
                <a:close/>
                <a:moveTo>
                  <a:pt x="1100156" y="24919"/>
                </a:moveTo>
                <a:lnTo>
                  <a:pt x="1167314" y="24919"/>
                </a:lnTo>
                <a:lnTo>
                  <a:pt x="1167314" y="170547"/>
                </a:lnTo>
                <a:lnTo>
                  <a:pt x="1153353" y="170547"/>
                </a:lnTo>
                <a:lnTo>
                  <a:pt x="1153353" y="152697"/>
                </a:lnTo>
                <a:lnTo>
                  <a:pt x="1114118" y="152697"/>
                </a:lnTo>
                <a:lnTo>
                  <a:pt x="1114118" y="170547"/>
                </a:lnTo>
                <a:lnTo>
                  <a:pt x="1100156" y="170547"/>
                </a:lnTo>
                <a:close/>
                <a:moveTo>
                  <a:pt x="855948" y="12194"/>
                </a:moveTo>
                <a:lnTo>
                  <a:pt x="961988" y="12194"/>
                </a:lnTo>
                <a:lnTo>
                  <a:pt x="961988" y="24565"/>
                </a:lnTo>
                <a:lnTo>
                  <a:pt x="909674" y="24565"/>
                </a:lnTo>
                <a:cubicBezTo>
                  <a:pt x="908319" y="34816"/>
                  <a:pt x="906375" y="43829"/>
                  <a:pt x="903842" y="51606"/>
                </a:cubicBezTo>
                <a:lnTo>
                  <a:pt x="970471" y="51606"/>
                </a:lnTo>
                <a:lnTo>
                  <a:pt x="970471" y="63977"/>
                </a:lnTo>
                <a:lnTo>
                  <a:pt x="928408" y="63977"/>
                </a:lnTo>
                <a:cubicBezTo>
                  <a:pt x="940014" y="80295"/>
                  <a:pt x="955802" y="91489"/>
                  <a:pt x="975773" y="97556"/>
                </a:cubicBezTo>
                <a:cubicBezTo>
                  <a:pt x="971767" y="102034"/>
                  <a:pt x="968232" y="106570"/>
                  <a:pt x="965169" y="111165"/>
                </a:cubicBezTo>
                <a:cubicBezTo>
                  <a:pt x="941958" y="99854"/>
                  <a:pt x="924697" y="84125"/>
                  <a:pt x="913386" y="63977"/>
                </a:cubicBezTo>
                <a:lnTo>
                  <a:pt x="898805" y="63977"/>
                </a:lnTo>
                <a:cubicBezTo>
                  <a:pt x="889733" y="82063"/>
                  <a:pt x="872855" y="98558"/>
                  <a:pt x="848171" y="113462"/>
                </a:cubicBezTo>
                <a:cubicBezTo>
                  <a:pt x="845697" y="110163"/>
                  <a:pt x="842575" y="106393"/>
                  <a:pt x="838804" y="102151"/>
                </a:cubicBezTo>
                <a:cubicBezTo>
                  <a:pt x="859777" y="90016"/>
                  <a:pt x="874504" y="77291"/>
                  <a:pt x="882988" y="63977"/>
                </a:cubicBezTo>
                <a:lnTo>
                  <a:pt x="846757" y="63977"/>
                </a:lnTo>
                <a:lnTo>
                  <a:pt x="846757" y="51606"/>
                </a:lnTo>
                <a:lnTo>
                  <a:pt x="888997" y="51606"/>
                </a:lnTo>
                <a:cubicBezTo>
                  <a:pt x="892178" y="43358"/>
                  <a:pt x="894475" y="34345"/>
                  <a:pt x="895889" y="24565"/>
                </a:cubicBezTo>
                <a:lnTo>
                  <a:pt x="855948" y="24565"/>
                </a:lnTo>
                <a:close/>
                <a:moveTo>
                  <a:pt x="814592" y="3534"/>
                </a:moveTo>
                <a:cubicBezTo>
                  <a:pt x="825078" y="11782"/>
                  <a:pt x="835270" y="20383"/>
                  <a:pt x="845167" y="29337"/>
                </a:cubicBezTo>
                <a:cubicBezTo>
                  <a:pt x="841161" y="33343"/>
                  <a:pt x="837626" y="36937"/>
                  <a:pt x="834563" y="40118"/>
                </a:cubicBezTo>
                <a:cubicBezTo>
                  <a:pt x="823487" y="29161"/>
                  <a:pt x="813826" y="20206"/>
                  <a:pt x="805578" y="13255"/>
                </a:cubicBezTo>
                <a:close/>
                <a:moveTo>
                  <a:pt x="451656" y="3357"/>
                </a:moveTo>
                <a:lnTo>
                  <a:pt x="465794" y="3357"/>
                </a:lnTo>
                <a:lnTo>
                  <a:pt x="465794" y="55494"/>
                </a:lnTo>
                <a:lnTo>
                  <a:pt x="497606" y="55494"/>
                </a:lnTo>
                <a:lnTo>
                  <a:pt x="497606" y="68749"/>
                </a:lnTo>
                <a:lnTo>
                  <a:pt x="465794" y="68749"/>
                </a:lnTo>
                <a:lnTo>
                  <a:pt x="465794" y="138205"/>
                </a:lnTo>
                <a:cubicBezTo>
                  <a:pt x="476222" y="136084"/>
                  <a:pt x="486178" y="133963"/>
                  <a:pt x="495662" y="131843"/>
                </a:cubicBezTo>
                <a:cubicBezTo>
                  <a:pt x="496016" y="137852"/>
                  <a:pt x="496428" y="142623"/>
                  <a:pt x="496900" y="146158"/>
                </a:cubicBezTo>
                <a:cubicBezTo>
                  <a:pt x="464852" y="152520"/>
                  <a:pt x="433688" y="159118"/>
                  <a:pt x="403408" y="165952"/>
                </a:cubicBezTo>
                <a:lnTo>
                  <a:pt x="399343" y="151283"/>
                </a:lnTo>
                <a:cubicBezTo>
                  <a:pt x="404586" y="150282"/>
                  <a:pt x="409770" y="149310"/>
                  <a:pt x="414895" y="148367"/>
                </a:cubicBezTo>
                <a:lnTo>
                  <a:pt x="414895" y="35346"/>
                </a:lnTo>
                <a:lnTo>
                  <a:pt x="428680" y="35346"/>
                </a:lnTo>
                <a:lnTo>
                  <a:pt x="428680" y="145716"/>
                </a:lnTo>
                <a:cubicBezTo>
                  <a:pt x="436575" y="144126"/>
                  <a:pt x="444233" y="142594"/>
                  <a:pt x="451656" y="141121"/>
                </a:cubicBezTo>
                <a:close/>
                <a:moveTo>
                  <a:pt x="705408" y="3181"/>
                </a:moveTo>
                <a:lnTo>
                  <a:pt x="720077" y="3181"/>
                </a:lnTo>
                <a:lnTo>
                  <a:pt x="720077" y="62386"/>
                </a:lnTo>
                <a:lnTo>
                  <a:pt x="727853" y="53373"/>
                </a:lnTo>
                <a:cubicBezTo>
                  <a:pt x="744584" y="64684"/>
                  <a:pt x="759665" y="75818"/>
                  <a:pt x="773097" y="86776"/>
                </a:cubicBezTo>
                <a:lnTo>
                  <a:pt x="763553" y="98970"/>
                </a:lnTo>
                <a:cubicBezTo>
                  <a:pt x="751064" y="88013"/>
                  <a:pt x="736572" y="76584"/>
                  <a:pt x="720077" y="64684"/>
                </a:cubicBezTo>
                <a:lnTo>
                  <a:pt x="720077" y="147572"/>
                </a:lnTo>
                <a:lnTo>
                  <a:pt x="705408" y="147572"/>
                </a:lnTo>
                <a:close/>
                <a:moveTo>
                  <a:pt x="630119" y="2474"/>
                </a:moveTo>
                <a:lnTo>
                  <a:pt x="644788" y="4771"/>
                </a:lnTo>
                <a:cubicBezTo>
                  <a:pt x="642314" y="16200"/>
                  <a:pt x="639545" y="27158"/>
                  <a:pt x="636482" y="37644"/>
                </a:cubicBezTo>
                <a:lnTo>
                  <a:pt x="683670" y="37644"/>
                </a:lnTo>
                <a:lnTo>
                  <a:pt x="683670" y="50545"/>
                </a:lnTo>
                <a:cubicBezTo>
                  <a:pt x="680370" y="80943"/>
                  <a:pt x="671593" y="107395"/>
                  <a:pt x="657336" y="129899"/>
                </a:cubicBezTo>
                <a:cubicBezTo>
                  <a:pt x="668058" y="142034"/>
                  <a:pt x="681078" y="149457"/>
                  <a:pt x="696394" y="152167"/>
                </a:cubicBezTo>
                <a:cubicBezTo>
                  <a:pt x="714421" y="155348"/>
                  <a:pt x="740696" y="156173"/>
                  <a:pt x="775218" y="154641"/>
                </a:cubicBezTo>
                <a:cubicBezTo>
                  <a:pt x="773215" y="159236"/>
                  <a:pt x="771506" y="164126"/>
                  <a:pt x="770092" y="169310"/>
                </a:cubicBezTo>
                <a:cubicBezTo>
                  <a:pt x="737809" y="170488"/>
                  <a:pt x="712713" y="169310"/>
                  <a:pt x="694804" y="165775"/>
                </a:cubicBezTo>
                <a:cubicBezTo>
                  <a:pt x="676777" y="162712"/>
                  <a:pt x="661637" y="154641"/>
                  <a:pt x="649383" y="141563"/>
                </a:cubicBezTo>
                <a:cubicBezTo>
                  <a:pt x="639133" y="154995"/>
                  <a:pt x="626703" y="166895"/>
                  <a:pt x="612093" y="177263"/>
                </a:cubicBezTo>
                <a:cubicBezTo>
                  <a:pt x="608204" y="173611"/>
                  <a:pt x="604316" y="170135"/>
                  <a:pt x="600428" y="166836"/>
                </a:cubicBezTo>
                <a:cubicBezTo>
                  <a:pt x="616334" y="156114"/>
                  <a:pt x="629530" y="143860"/>
                  <a:pt x="640016" y="130075"/>
                </a:cubicBezTo>
                <a:cubicBezTo>
                  <a:pt x="631533" y="117468"/>
                  <a:pt x="624817" y="101739"/>
                  <a:pt x="619869" y="82887"/>
                </a:cubicBezTo>
                <a:cubicBezTo>
                  <a:pt x="616216" y="91017"/>
                  <a:pt x="612328" y="98793"/>
                  <a:pt x="608204" y="106216"/>
                </a:cubicBezTo>
                <a:cubicBezTo>
                  <a:pt x="605730" y="102917"/>
                  <a:pt x="602313" y="98852"/>
                  <a:pt x="597954" y="94022"/>
                </a:cubicBezTo>
                <a:cubicBezTo>
                  <a:pt x="612446" y="68219"/>
                  <a:pt x="623168" y="37703"/>
                  <a:pt x="630119" y="2474"/>
                </a:cubicBezTo>
                <a:close/>
                <a:moveTo>
                  <a:pt x="1027872" y="1944"/>
                </a:moveTo>
                <a:lnTo>
                  <a:pt x="1041834" y="1944"/>
                </a:lnTo>
                <a:cubicBezTo>
                  <a:pt x="1041834" y="13667"/>
                  <a:pt x="1041775" y="24212"/>
                  <a:pt x="1041657" y="33579"/>
                </a:cubicBezTo>
                <a:lnTo>
                  <a:pt x="1082836" y="33579"/>
                </a:lnTo>
                <a:cubicBezTo>
                  <a:pt x="1082247" y="78823"/>
                  <a:pt x="1081481" y="114346"/>
                  <a:pt x="1080538" y="140149"/>
                </a:cubicBezTo>
                <a:cubicBezTo>
                  <a:pt x="1080067" y="161357"/>
                  <a:pt x="1072055" y="171549"/>
                  <a:pt x="1056503" y="170724"/>
                </a:cubicBezTo>
                <a:cubicBezTo>
                  <a:pt x="1051908" y="170724"/>
                  <a:pt x="1045133" y="170547"/>
                  <a:pt x="1036178" y="170194"/>
                </a:cubicBezTo>
                <a:cubicBezTo>
                  <a:pt x="1035354" y="165245"/>
                  <a:pt x="1034411" y="160120"/>
                  <a:pt x="1033351" y="154818"/>
                </a:cubicBezTo>
                <a:cubicBezTo>
                  <a:pt x="1041598" y="155878"/>
                  <a:pt x="1048314" y="156409"/>
                  <a:pt x="1053498" y="156409"/>
                </a:cubicBezTo>
                <a:cubicBezTo>
                  <a:pt x="1061392" y="156644"/>
                  <a:pt x="1065693" y="151048"/>
                  <a:pt x="1066400" y="139619"/>
                </a:cubicBezTo>
                <a:cubicBezTo>
                  <a:pt x="1067696" y="111695"/>
                  <a:pt x="1068462" y="80826"/>
                  <a:pt x="1068697" y="47011"/>
                </a:cubicBezTo>
                <a:lnTo>
                  <a:pt x="1041480" y="47011"/>
                </a:lnTo>
                <a:cubicBezTo>
                  <a:pt x="1041362" y="56024"/>
                  <a:pt x="1041186" y="63682"/>
                  <a:pt x="1040950" y="69986"/>
                </a:cubicBezTo>
                <a:cubicBezTo>
                  <a:pt x="1040479" y="116054"/>
                  <a:pt x="1029404" y="151519"/>
                  <a:pt x="1007724" y="176379"/>
                </a:cubicBezTo>
                <a:cubicBezTo>
                  <a:pt x="1004779" y="172727"/>
                  <a:pt x="1001303" y="168780"/>
                  <a:pt x="997297" y="164538"/>
                </a:cubicBezTo>
                <a:cubicBezTo>
                  <a:pt x="1016856" y="143095"/>
                  <a:pt x="1026812" y="111106"/>
                  <a:pt x="1027165" y="68572"/>
                </a:cubicBezTo>
                <a:cubicBezTo>
                  <a:pt x="1027400" y="62386"/>
                  <a:pt x="1027577" y="55199"/>
                  <a:pt x="1027695" y="47011"/>
                </a:cubicBezTo>
                <a:lnTo>
                  <a:pt x="1003129" y="47011"/>
                </a:lnTo>
                <a:lnTo>
                  <a:pt x="1003129" y="33579"/>
                </a:lnTo>
                <a:lnTo>
                  <a:pt x="1027784" y="33579"/>
                </a:lnTo>
                <a:cubicBezTo>
                  <a:pt x="1027901" y="24094"/>
                  <a:pt x="1027931" y="13549"/>
                  <a:pt x="1027872" y="1944"/>
                </a:cubicBezTo>
                <a:close/>
                <a:moveTo>
                  <a:pt x="279201" y="1413"/>
                </a:moveTo>
                <a:lnTo>
                  <a:pt x="294754" y="1413"/>
                </a:lnTo>
                <a:lnTo>
                  <a:pt x="294754" y="33049"/>
                </a:lnTo>
                <a:lnTo>
                  <a:pt x="361382" y="33049"/>
                </a:lnTo>
                <a:lnTo>
                  <a:pt x="361382" y="46480"/>
                </a:lnTo>
                <a:lnTo>
                  <a:pt x="294754" y="46480"/>
                </a:lnTo>
                <a:lnTo>
                  <a:pt x="294754" y="78292"/>
                </a:lnTo>
                <a:lnTo>
                  <a:pt x="373400" y="78292"/>
                </a:lnTo>
                <a:lnTo>
                  <a:pt x="373400" y="91724"/>
                </a:lnTo>
                <a:lnTo>
                  <a:pt x="294754" y="91724"/>
                </a:lnTo>
                <a:lnTo>
                  <a:pt x="294754" y="153758"/>
                </a:lnTo>
                <a:lnTo>
                  <a:pt x="342118" y="153758"/>
                </a:lnTo>
                <a:lnTo>
                  <a:pt x="342118" y="106923"/>
                </a:lnTo>
                <a:lnTo>
                  <a:pt x="357318" y="106923"/>
                </a:lnTo>
                <a:lnTo>
                  <a:pt x="357318" y="174789"/>
                </a:lnTo>
                <a:lnTo>
                  <a:pt x="342118" y="174789"/>
                </a:lnTo>
                <a:lnTo>
                  <a:pt x="342118" y="167189"/>
                </a:lnTo>
                <a:lnTo>
                  <a:pt x="217345" y="167189"/>
                </a:lnTo>
                <a:lnTo>
                  <a:pt x="217345" y="106923"/>
                </a:lnTo>
                <a:lnTo>
                  <a:pt x="232544" y="106923"/>
                </a:lnTo>
                <a:lnTo>
                  <a:pt x="232544" y="153758"/>
                </a:lnTo>
                <a:lnTo>
                  <a:pt x="279201" y="153758"/>
                </a:lnTo>
                <a:lnTo>
                  <a:pt x="279201" y="91724"/>
                </a:lnTo>
                <a:lnTo>
                  <a:pt x="200378" y="91724"/>
                </a:lnTo>
                <a:lnTo>
                  <a:pt x="200378" y="78292"/>
                </a:lnTo>
                <a:lnTo>
                  <a:pt x="279201" y="78292"/>
                </a:lnTo>
                <a:lnTo>
                  <a:pt x="279201" y="46480"/>
                </a:lnTo>
                <a:lnTo>
                  <a:pt x="213103" y="46480"/>
                </a:lnTo>
                <a:lnTo>
                  <a:pt x="213103" y="33049"/>
                </a:lnTo>
                <a:lnTo>
                  <a:pt x="279201" y="33049"/>
                </a:lnTo>
                <a:close/>
                <a:moveTo>
                  <a:pt x="503262" y="1237"/>
                </a:moveTo>
                <a:lnTo>
                  <a:pt x="517401" y="1237"/>
                </a:lnTo>
                <a:lnTo>
                  <a:pt x="517401" y="63535"/>
                </a:lnTo>
                <a:cubicBezTo>
                  <a:pt x="532482" y="53756"/>
                  <a:pt x="546974" y="42769"/>
                  <a:pt x="560877" y="30574"/>
                </a:cubicBezTo>
                <a:lnTo>
                  <a:pt x="571304" y="41709"/>
                </a:lnTo>
                <a:cubicBezTo>
                  <a:pt x="555280" y="54787"/>
                  <a:pt x="537313" y="67364"/>
                  <a:pt x="517401" y="79441"/>
                </a:cubicBezTo>
                <a:lnTo>
                  <a:pt x="517401" y="142093"/>
                </a:lnTo>
                <a:cubicBezTo>
                  <a:pt x="517401" y="149869"/>
                  <a:pt x="520994" y="153758"/>
                  <a:pt x="528181" y="153758"/>
                </a:cubicBezTo>
                <a:lnTo>
                  <a:pt x="544971" y="153758"/>
                </a:lnTo>
                <a:cubicBezTo>
                  <a:pt x="551687" y="153758"/>
                  <a:pt x="555575" y="150341"/>
                  <a:pt x="556636" y="143507"/>
                </a:cubicBezTo>
                <a:cubicBezTo>
                  <a:pt x="558049" y="134788"/>
                  <a:pt x="559110" y="124891"/>
                  <a:pt x="559817" y="113816"/>
                </a:cubicBezTo>
                <a:cubicBezTo>
                  <a:pt x="564530" y="115819"/>
                  <a:pt x="569419" y="117586"/>
                  <a:pt x="574486" y="119118"/>
                </a:cubicBezTo>
                <a:cubicBezTo>
                  <a:pt x="573425" y="130664"/>
                  <a:pt x="572188" y="140561"/>
                  <a:pt x="570774" y="148809"/>
                </a:cubicBezTo>
                <a:cubicBezTo>
                  <a:pt x="568771" y="161063"/>
                  <a:pt x="561054" y="167189"/>
                  <a:pt x="547622" y="167189"/>
                </a:cubicBezTo>
                <a:lnTo>
                  <a:pt x="524647" y="167189"/>
                </a:lnTo>
                <a:cubicBezTo>
                  <a:pt x="510390" y="167189"/>
                  <a:pt x="503262" y="159413"/>
                  <a:pt x="503262" y="143860"/>
                </a:cubicBezTo>
                <a:close/>
                <a:moveTo>
                  <a:pt x="1480235" y="706"/>
                </a:moveTo>
                <a:lnTo>
                  <a:pt x="1494020" y="706"/>
                </a:lnTo>
                <a:lnTo>
                  <a:pt x="1494020" y="32518"/>
                </a:lnTo>
                <a:lnTo>
                  <a:pt x="1570899" y="32518"/>
                </a:lnTo>
                <a:lnTo>
                  <a:pt x="1570899" y="45597"/>
                </a:lnTo>
                <a:lnTo>
                  <a:pt x="1499057" y="45597"/>
                </a:lnTo>
                <a:cubicBezTo>
                  <a:pt x="1517791" y="80826"/>
                  <a:pt x="1542858" y="108632"/>
                  <a:pt x="1574257" y="129015"/>
                </a:cubicBezTo>
                <a:cubicBezTo>
                  <a:pt x="1571194" y="132078"/>
                  <a:pt x="1567188" y="136202"/>
                  <a:pt x="1562239" y="141386"/>
                </a:cubicBezTo>
                <a:cubicBezTo>
                  <a:pt x="1533726" y="119412"/>
                  <a:pt x="1510986" y="91253"/>
                  <a:pt x="1494020" y="56908"/>
                </a:cubicBezTo>
                <a:lnTo>
                  <a:pt x="1494020" y="126894"/>
                </a:lnTo>
                <a:lnTo>
                  <a:pt x="1534492" y="126894"/>
                </a:lnTo>
                <a:lnTo>
                  <a:pt x="1534492" y="139265"/>
                </a:lnTo>
                <a:lnTo>
                  <a:pt x="1494020" y="139265"/>
                </a:lnTo>
                <a:lnTo>
                  <a:pt x="1494020" y="175496"/>
                </a:lnTo>
                <a:lnTo>
                  <a:pt x="1480235" y="175496"/>
                </a:lnTo>
                <a:lnTo>
                  <a:pt x="1480235" y="139265"/>
                </a:lnTo>
                <a:lnTo>
                  <a:pt x="1438349" y="139265"/>
                </a:lnTo>
                <a:lnTo>
                  <a:pt x="1438349" y="126894"/>
                </a:lnTo>
                <a:lnTo>
                  <a:pt x="1480235" y="126894"/>
                </a:lnTo>
                <a:lnTo>
                  <a:pt x="1480235" y="56908"/>
                </a:lnTo>
                <a:cubicBezTo>
                  <a:pt x="1465212" y="86835"/>
                  <a:pt x="1442178" y="115701"/>
                  <a:pt x="1411132" y="143507"/>
                </a:cubicBezTo>
                <a:cubicBezTo>
                  <a:pt x="1406537" y="139148"/>
                  <a:pt x="1402649" y="135613"/>
                  <a:pt x="1399468" y="132903"/>
                </a:cubicBezTo>
                <a:cubicBezTo>
                  <a:pt x="1432988" y="105392"/>
                  <a:pt x="1458055" y="76289"/>
                  <a:pt x="1474668" y="45597"/>
                </a:cubicBezTo>
                <a:lnTo>
                  <a:pt x="1403356" y="45597"/>
                </a:lnTo>
                <a:lnTo>
                  <a:pt x="1403356" y="32518"/>
                </a:lnTo>
                <a:lnTo>
                  <a:pt x="1480235" y="32518"/>
                </a:lnTo>
                <a:close/>
                <a:moveTo>
                  <a:pt x="1286572" y="706"/>
                </a:moveTo>
                <a:cubicBezTo>
                  <a:pt x="1289871" y="5773"/>
                  <a:pt x="1294820" y="14020"/>
                  <a:pt x="1301418" y="25449"/>
                </a:cubicBezTo>
                <a:lnTo>
                  <a:pt x="1288693" y="31812"/>
                </a:lnTo>
                <a:lnTo>
                  <a:pt x="1371758" y="31812"/>
                </a:lnTo>
                <a:lnTo>
                  <a:pt x="1371758" y="44890"/>
                </a:lnTo>
                <a:lnTo>
                  <a:pt x="1339150" y="44890"/>
                </a:lnTo>
                <a:cubicBezTo>
                  <a:pt x="1332847" y="78528"/>
                  <a:pt x="1319297" y="105568"/>
                  <a:pt x="1298502" y="126010"/>
                </a:cubicBezTo>
                <a:cubicBezTo>
                  <a:pt x="1314172" y="137439"/>
                  <a:pt x="1339062" y="147690"/>
                  <a:pt x="1373172" y="156762"/>
                </a:cubicBezTo>
                <a:cubicBezTo>
                  <a:pt x="1367752" y="162889"/>
                  <a:pt x="1363628" y="168014"/>
                  <a:pt x="1360800" y="172138"/>
                </a:cubicBezTo>
                <a:cubicBezTo>
                  <a:pt x="1327574" y="160650"/>
                  <a:pt x="1303038" y="148632"/>
                  <a:pt x="1287191" y="136084"/>
                </a:cubicBezTo>
                <a:cubicBezTo>
                  <a:pt x="1271285" y="148456"/>
                  <a:pt x="1245865" y="160945"/>
                  <a:pt x="1210930" y="173552"/>
                </a:cubicBezTo>
                <a:cubicBezTo>
                  <a:pt x="1207867" y="169428"/>
                  <a:pt x="1204332" y="164833"/>
                  <a:pt x="1200326" y="159766"/>
                </a:cubicBezTo>
                <a:cubicBezTo>
                  <a:pt x="1234024" y="149634"/>
                  <a:pt x="1259385" y="138352"/>
                  <a:pt x="1276410" y="125922"/>
                </a:cubicBezTo>
                <a:cubicBezTo>
                  <a:pt x="1254908" y="102947"/>
                  <a:pt x="1241240" y="75936"/>
                  <a:pt x="1235408" y="44890"/>
                </a:cubicBezTo>
                <a:lnTo>
                  <a:pt x="1202094" y="44890"/>
                </a:lnTo>
                <a:lnTo>
                  <a:pt x="1202094" y="31812"/>
                </a:lnTo>
                <a:lnTo>
                  <a:pt x="1286926" y="31812"/>
                </a:lnTo>
                <a:cubicBezTo>
                  <a:pt x="1280976" y="20501"/>
                  <a:pt x="1276322" y="12253"/>
                  <a:pt x="1272964" y="7069"/>
                </a:cubicBezTo>
                <a:close/>
                <a:moveTo>
                  <a:pt x="46127" y="0"/>
                </a:moveTo>
                <a:cubicBezTo>
                  <a:pt x="54846" y="8365"/>
                  <a:pt x="62504" y="16082"/>
                  <a:pt x="69102" y="23152"/>
                </a:cubicBezTo>
                <a:lnTo>
                  <a:pt x="62563" y="28630"/>
                </a:lnTo>
                <a:lnTo>
                  <a:pt x="104007" y="28630"/>
                </a:lnTo>
                <a:cubicBezTo>
                  <a:pt x="110488" y="20029"/>
                  <a:pt x="117056" y="10662"/>
                  <a:pt x="123713" y="530"/>
                </a:cubicBezTo>
                <a:lnTo>
                  <a:pt x="137852" y="8129"/>
                </a:lnTo>
                <a:cubicBezTo>
                  <a:pt x="131784" y="15493"/>
                  <a:pt x="125922" y="22327"/>
                  <a:pt x="120267" y="28630"/>
                </a:cubicBezTo>
                <a:lnTo>
                  <a:pt x="156409" y="28630"/>
                </a:lnTo>
                <a:lnTo>
                  <a:pt x="156409" y="114346"/>
                </a:lnTo>
                <a:lnTo>
                  <a:pt x="142977" y="114346"/>
                </a:lnTo>
                <a:lnTo>
                  <a:pt x="142977" y="106040"/>
                </a:lnTo>
                <a:lnTo>
                  <a:pt x="93845" y="106040"/>
                </a:lnTo>
                <a:lnTo>
                  <a:pt x="93845" y="126010"/>
                </a:lnTo>
                <a:lnTo>
                  <a:pt x="173905" y="126010"/>
                </a:lnTo>
                <a:lnTo>
                  <a:pt x="173905" y="138735"/>
                </a:lnTo>
                <a:lnTo>
                  <a:pt x="93845" y="138735"/>
                </a:lnTo>
                <a:lnTo>
                  <a:pt x="93845" y="176026"/>
                </a:lnTo>
                <a:lnTo>
                  <a:pt x="80060" y="176026"/>
                </a:lnTo>
                <a:lnTo>
                  <a:pt x="80060" y="138735"/>
                </a:lnTo>
                <a:lnTo>
                  <a:pt x="0" y="138735"/>
                </a:lnTo>
                <a:lnTo>
                  <a:pt x="0" y="126010"/>
                </a:lnTo>
                <a:lnTo>
                  <a:pt x="80060" y="126010"/>
                </a:lnTo>
                <a:lnTo>
                  <a:pt x="80060" y="106040"/>
                </a:lnTo>
                <a:lnTo>
                  <a:pt x="31105" y="106040"/>
                </a:lnTo>
                <a:lnTo>
                  <a:pt x="31105" y="114346"/>
                </a:lnTo>
                <a:lnTo>
                  <a:pt x="17673" y="114346"/>
                </a:lnTo>
                <a:lnTo>
                  <a:pt x="17673" y="28630"/>
                </a:lnTo>
                <a:lnTo>
                  <a:pt x="54345" y="28630"/>
                </a:lnTo>
                <a:cubicBezTo>
                  <a:pt x="48690" y="22032"/>
                  <a:pt x="42592" y="15257"/>
                  <a:pt x="36053" y="8306"/>
                </a:cubicBezTo>
                <a:close/>
              </a:path>
            </a:pathLst>
          </a:custGeom>
          <a:noFill/>
        </p:spPr>
        <p:txBody>
          <a:bodyPr rot="0" spcFirstLastPara="0" vertOverflow="overflow" horzOverflow="overflow" vert="horz" wrap="square" lIns="91440" tIns="45720" rIns="91440" bIns="45720" numCol="1" spcCol="0" rtlCol="0" fromWordArt="0" anchor="t" anchorCtr="0" forceAA="0" compatLnSpc="1">
            <a:noAutofit/>
          </a:bodyPr>
          <a:p>
            <a:pPr algn="ctr">
              <a:lnSpc>
                <a:spcPct val="120000"/>
              </a:lnSpc>
            </a:pPr>
            <a:r>
              <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做事情不要找借口</a:t>
            </a:r>
            <a:endPar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94" name="PA-文本框 45"/>
          <p:cNvSpPr/>
          <p:nvPr>
            <p:custDataLst>
              <p:tags r:id="rId32"/>
            </p:custDataLst>
          </p:nvPr>
        </p:nvSpPr>
        <p:spPr>
          <a:xfrm>
            <a:off x="7844790" y="3890645"/>
            <a:ext cx="3230245" cy="440690"/>
          </a:xfrm>
          <a:custGeom>
            <a:avLst/>
            <a:gdLst/>
            <a:ahLst/>
            <a:cxnLst/>
            <a:rect l="l" t="t" r="r" b="b"/>
            <a:pathLst>
              <a:path w="1574257" h="177263">
                <a:moveTo>
                  <a:pt x="925227" y="109574"/>
                </a:moveTo>
                <a:cubicBezTo>
                  <a:pt x="930411" y="122770"/>
                  <a:pt x="935360" y="137204"/>
                  <a:pt x="940073" y="152874"/>
                </a:cubicBezTo>
                <a:lnTo>
                  <a:pt x="926818" y="157292"/>
                </a:lnTo>
                <a:cubicBezTo>
                  <a:pt x="923047" y="142447"/>
                  <a:pt x="918629" y="127955"/>
                  <a:pt x="913562" y="113816"/>
                </a:cubicBezTo>
                <a:close/>
                <a:moveTo>
                  <a:pt x="868496" y="106393"/>
                </a:moveTo>
                <a:lnTo>
                  <a:pt x="880867" y="111518"/>
                </a:lnTo>
                <a:cubicBezTo>
                  <a:pt x="874387" y="127778"/>
                  <a:pt x="867376" y="142093"/>
                  <a:pt x="859836" y="154465"/>
                </a:cubicBezTo>
                <a:cubicBezTo>
                  <a:pt x="855712" y="152344"/>
                  <a:pt x="851529" y="150459"/>
                  <a:pt x="847288" y="148809"/>
                </a:cubicBezTo>
                <a:cubicBezTo>
                  <a:pt x="855889" y="135967"/>
                  <a:pt x="862958" y="121828"/>
                  <a:pt x="868496" y="106393"/>
                </a:cubicBezTo>
                <a:close/>
                <a:moveTo>
                  <a:pt x="947142" y="104626"/>
                </a:moveTo>
                <a:cubicBezTo>
                  <a:pt x="955861" y="118411"/>
                  <a:pt x="963814" y="132491"/>
                  <a:pt x="971001" y="146865"/>
                </a:cubicBezTo>
                <a:lnTo>
                  <a:pt x="958806" y="152874"/>
                </a:lnTo>
                <a:cubicBezTo>
                  <a:pt x="953033" y="140738"/>
                  <a:pt x="945433" y="126423"/>
                  <a:pt x="936008" y="109928"/>
                </a:cubicBezTo>
                <a:close/>
                <a:moveTo>
                  <a:pt x="820247" y="100561"/>
                </a:moveTo>
                <a:cubicBezTo>
                  <a:pt x="824842" y="102328"/>
                  <a:pt x="829555" y="104037"/>
                  <a:pt x="834386" y="105686"/>
                </a:cubicBezTo>
                <a:cubicBezTo>
                  <a:pt x="828377" y="130665"/>
                  <a:pt x="823016" y="153404"/>
                  <a:pt x="818303" y="173905"/>
                </a:cubicBezTo>
                <a:lnTo>
                  <a:pt x="803104" y="169310"/>
                </a:lnTo>
                <a:cubicBezTo>
                  <a:pt x="809349" y="149163"/>
                  <a:pt x="815063" y="126246"/>
                  <a:pt x="820247" y="100561"/>
                </a:cubicBezTo>
                <a:close/>
                <a:moveTo>
                  <a:pt x="895006" y="87306"/>
                </a:moveTo>
                <a:lnTo>
                  <a:pt x="908437" y="87306"/>
                </a:lnTo>
                <a:lnTo>
                  <a:pt x="908437" y="153404"/>
                </a:lnTo>
                <a:cubicBezTo>
                  <a:pt x="908437" y="166482"/>
                  <a:pt x="901545" y="173022"/>
                  <a:pt x="887760" y="173022"/>
                </a:cubicBezTo>
                <a:cubicBezTo>
                  <a:pt x="880690" y="173022"/>
                  <a:pt x="874328" y="172963"/>
                  <a:pt x="868672" y="172845"/>
                </a:cubicBezTo>
                <a:cubicBezTo>
                  <a:pt x="867965" y="168485"/>
                  <a:pt x="867023" y="163714"/>
                  <a:pt x="865844" y="158529"/>
                </a:cubicBezTo>
                <a:cubicBezTo>
                  <a:pt x="871854" y="159472"/>
                  <a:pt x="877804" y="159943"/>
                  <a:pt x="883695" y="159943"/>
                </a:cubicBezTo>
                <a:cubicBezTo>
                  <a:pt x="891235" y="159943"/>
                  <a:pt x="895006" y="156350"/>
                  <a:pt x="895006" y="149163"/>
                </a:cubicBezTo>
                <a:close/>
                <a:moveTo>
                  <a:pt x="93845" y="73167"/>
                </a:moveTo>
                <a:lnTo>
                  <a:pt x="93845" y="93668"/>
                </a:lnTo>
                <a:lnTo>
                  <a:pt x="142977" y="93668"/>
                </a:lnTo>
                <a:lnTo>
                  <a:pt x="142977" y="73167"/>
                </a:lnTo>
                <a:close/>
                <a:moveTo>
                  <a:pt x="31105" y="73167"/>
                </a:moveTo>
                <a:lnTo>
                  <a:pt x="31105" y="93668"/>
                </a:lnTo>
                <a:lnTo>
                  <a:pt x="80060" y="93668"/>
                </a:lnTo>
                <a:lnTo>
                  <a:pt x="80060" y="73167"/>
                </a:lnTo>
                <a:close/>
                <a:moveTo>
                  <a:pt x="632240" y="51076"/>
                </a:moveTo>
                <a:cubicBezTo>
                  <a:pt x="630826" y="55317"/>
                  <a:pt x="629412" y="59441"/>
                  <a:pt x="627999" y="63447"/>
                </a:cubicBezTo>
                <a:cubicBezTo>
                  <a:pt x="632829" y="85715"/>
                  <a:pt x="639604" y="103860"/>
                  <a:pt x="648323" y="117881"/>
                </a:cubicBezTo>
                <a:cubicBezTo>
                  <a:pt x="660223" y="98322"/>
                  <a:pt x="667233" y="76054"/>
                  <a:pt x="669354" y="51076"/>
                </a:cubicBezTo>
                <a:close/>
                <a:moveTo>
                  <a:pt x="807699" y="49485"/>
                </a:moveTo>
                <a:cubicBezTo>
                  <a:pt x="816182" y="55376"/>
                  <a:pt x="826610" y="63388"/>
                  <a:pt x="838981" y="73521"/>
                </a:cubicBezTo>
                <a:cubicBezTo>
                  <a:pt x="834622" y="78469"/>
                  <a:pt x="831146" y="82298"/>
                  <a:pt x="828554" y="85008"/>
                </a:cubicBezTo>
                <a:cubicBezTo>
                  <a:pt x="816182" y="73697"/>
                  <a:pt x="806285" y="65214"/>
                  <a:pt x="798863" y="59559"/>
                </a:cubicBezTo>
                <a:close/>
                <a:moveTo>
                  <a:pt x="1249547" y="44890"/>
                </a:moveTo>
                <a:cubicBezTo>
                  <a:pt x="1254849" y="73874"/>
                  <a:pt x="1267514" y="97822"/>
                  <a:pt x="1287544" y="116732"/>
                </a:cubicBezTo>
                <a:cubicBezTo>
                  <a:pt x="1306691" y="98941"/>
                  <a:pt x="1318856" y="74993"/>
                  <a:pt x="1324040" y="44890"/>
                </a:cubicBezTo>
                <a:close/>
                <a:moveTo>
                  <a:pt x="93845" y="41002"/>
                </a:moveTo>
                <a:lnTo>
                  <a:pt x="93845" y="61149"/>
                </a:lnTo>
                <a:lnTo>
                  <a:pt x="142977" y="61149"/>
                </a:lnTo>
                <a:lnTo>
                  <a:pt x="142977" y="41002"/>
                </a:lnTo>
                <a:close/>
                <a:moveTo>
                  <a:pt x="31105" y="41002"/>
                </a:moveTo>
                <a:lnTo>
                  <a:pt x="31105" y="61149"/>
                </a:lnTo>
                <a:lnTo>
                  <a:pt x="80060" y="61149"/>
                </a:lnTo>
                <a:lnTo>
                  <a:pt x="80060" y="41002"/>
                </a:lnTo>
                <a:close/>
                <a:moveTo>
                  <a:pt x="1114118" y="37997"/>
                </a:moveTo>
                <a:lnTo>
                  <a:pt x="1114118" y="139972"/>
                </a:lnTo>
                <a:lnTo>
                  <a:pt x="1153353" y="139972"/>
                </a:lnTo>
                <a:lnTo>
                  <a:pt x="1153353" y="37997"/>
                </a:lnTo>
                <a:close/>
                <a:moveTo>
                  <a:pt x="1100156" y="24919"/>
                </a:moveTo>
                <a:lnTo>
                  <a:pt x="1167314" y="24919"/>
                </a:lnTo>
                <a:lnTo>
                  <a:pt x="1167314" y="170547"/>
                </a:lnTo>
                <a:lnTo>
                  <a:pt x="1153353" y="170547"/>
                </a:lnTo>
                <a:lnTo>
                  <a:pt x="1153353" y="152697"/>
                </a:lnTo>
                <a:lnTo>
                  <a:pt x="1114118" y="152697"/>
                </a:lnTo>
                <a:lnTo>
                  <a:pt x="1114118" y="170547"/>
                </a:lnTo>
                <a:lnTo>
                  <a:pt x="1100156" y="170547"/>
                </a:lnTo>
                <a:close/>
                <a:moveTo>
                  <a:pt x="855948" y="12194"/>
                </a:moveTo>
                <a:lnTo>
                  <a:pt x="961988" y="12194"/>
                </a:lnTo>
                <a:lnTo>
                  <a:pt x="961988" y="24566"/>
                </a:lnTo>
                <a:lnTo>
                  <a:pt x="909674" y="24566"/>
                </a:lnTo>
                <a:cubicBezTo>
                  <a:pt x="908319" y="34816"/>
                  <a:pt x="906375" y="43830"/>
                  <a:pt x="903842" y="51606"/>
                </a:cubicBezTo>
                <a:lnTo>
                  <a:pt x="970471" y="51606"/>
                </a:lnTo>
                <a:lnTo>
                  <a:pt x="970471" y="63977"/>
                </a:lnTo>
                <a:lnTo>
                  <a:pt x="928408" y="63977"/>
                </a:lnTo>
                <a:cubicBezTo>
                  <a:pt x="940014" y="80295"/>
                  <a:pt x="955802" y="91489"/>
                  <a:pt x="975773" y="97556"/>
                </a:cubicBezTo>
                <a:cubicBezTo>
                  <a:pt x="971767" y="102034"/>
                  <a:pt x="968232" y="106570"/>
                  <a:pt x="965169" y="111165"/>
                </a:cubicBezTo>
                <a:cubicBezTo>
                  <a:pt x="941958" y="99854"/>
                  <a:pt x="924697" y="84125"/>
                  <a:pt x="913386" y="63977"/>
                </a:cubicBezTo>
                <a:lnTo>
                  <a:pt x="898805" y="63977"/>
                </a:lnTo>
                <a:cubicBezTo>
                  <a:pt x="889733" y="82063"/>
                  <a:pt x="872855" y="98558"/>
                  <a:pt x="848171" y="113462"/>
                </a:cubicBezTo>
                <a:cubicBezTo>
                  <a:pt x="845697" y="110163"/>
                  <a:pt x="842575" y="106393"/>
                  <a:pt x="838804" y="102152"/>
                </a:cubicBezTo>
                <a:cubicBezTo>
                  <a:pt x="859777" y="90016"/>
                  <a:pt x="874504" y="77291"/>
                  <a:pt x="882988" y="63977"/>
                </a:cubicBezTo>
                <a:lnTo>
                  <a:pt x="846757" y="63977"/>
                </a:lnTo>
                <a:lnTo>
                  <a:pt x="846757" y="51606"/>
                </a:lnTo>
                <a:lnTo>
                  <a:pt x="888997" y="51606"/>
                </a:lnTo>
                <a:cubicBezTo>
                  <a:pt x="892178" y="43358"/>
                  <a:pt x="894475" y="34345"/>
                  <a:pt x="895889" y="24566"/>
                </a:cubicBezTo>
                <a:lnTo>
                  <a:pt x="855948" y="24566"/>
                </a:lnTo>
                <a:close/>
                <a:moveTo>
                  <a:pt x="814592" y="3534"/>
                </a:moveTo>
                <a:cubicBezTo>
                  <a:pt x="825078" y="11782"/>
                  <a:pt x="835270" y="20383"/>
                  <a:pt x="845167" y="29337"/>
                </a:cubicBezTo>
                <a:cubicBezTo>
                  <a:pt x="841161" y="33343"/>
                  <a:pt x="837626" y="36937"/>
                  <a:pt x="834563" y="40118"/>
                </a:cubicBezTo>
                <a:cubicBezTo>
                  <a:pt x="823487" y="29161"/>
                  <a:pt x="813826" y="20206"/>
                  <a:pt x="805578" y="13255"/>
                </a:cubicBezTo>
                <a:close/>
                <a:moveTo>
                  <a:pt x="451656" y="3358"/>
                </a:moveTo>
                <a:lnTo>
                  <a:pt x="465794" y="3358"/>
                </a:lnTo>
                <a:lnTo>
                  <a:pt x="465794" y="55494"/>
                </a:lnTo>
                <a:lnTo>
                  <a:pt x="497606" y="55494"/>
                </a:lnTo>
                <a:lnTo>
                  <a:pt x="497606" y="68749"/>
                </a:lnTo>
                <a:lnTo>
                  <a:pt x="465794" y="68749"/>
                </a:lnTo>
                <a:lnTo>
                  <a:pt x="465794" y="138205"/>
                </a:lnTo>
                <a:cubicBezTo>
                  <a:pt x="476222" y="136084"/>
                  <a:pt x="486178" y="133964"/>
                  <a:pt x="495662" y="131843"/>
                </a:cubicBezTo>
                <a:cubicBezTo>
                  <a:pt x="496016" y="137852"/>
                  <a:pt x="496428" y="142623"/>
                  <a:pt x="496900" y="146158"/>
                </a:cubicBezTo>
                <a:cubicBezTo>
                  <a:pt x="464852" y="152521"/>
                  <a:pt x="433688" y="159119"/>
                  <a:pt x="403408" y="165952"/>
                </a:cubicBezTo>
                <a:lnTo>
                  <a:pt x="399343" y="151283"/>
                </a:lnTo>
                <a:cubicBezTo>
                  <a:pt x="404586" y="150282"/>
                  <a:pt x="409770" y="149310"/>
                  <a:pt x="414895" y="148367"/>
                </a:cubicBezTo>
                <a:lnTo>
                  <a:pt x="414895" y="35346"/>
                </a:lnTo>
                <a:lnTo>
                  <a:pt x="428680" y="35346"/>
                </a:lnTo>
                <a:lnTo>
                  <a:pt x="428680" y="145716"/>
                </a:lnTo>
                <a:cubicBezTo>
                  <a:pt x="436575" y="144126"/>
                  <a:pt x="444233" y="142594"/>
                  <a:pt x="451656" y="141121"/>
                </a:cubicBezTo>
                <a:close/>
                <a:moveTo>
                  <a:pt x="705408" y="3181"/>
                </a:moveTo>
                <a:lnTo>
                  <a:pt x="720077" y="3181"/>
                </a:lnTo>
                <a:lnTo>
                  <a:pt x="720077" y="62387"/>
                </a:lnTo>
                <a:lnTo>
                  <a:pt x="727853" y="53373"/>
                </a:lnTo>
                <a:cubicBezTo>
                  <a:pt x="744584" y="64684"/>
                  <a:pt x="759665" y="75818"/>
                  <a:pt x="773097" y="86776"/>
                </a:cubicBezTo>
                <a:lnTo>
                  <a:pt x="763553" y="98970"/>
                </a:lnTo>
                <a:cubicBezTo>
                  <a:pt x="751064" y="88013"/>
                  <a:pt x="736572" y="76584"/>
                  <a:pt x="720077" y="64684"/>
                </a:cubicBezTo>
                <a:lnTo>
                  <a:pt x="720077" y="147572"/>
                </a:lnTo>
                <a:lnTo>
                  <a:pt x="705408" y="147572"/>
                </a:lnTo>
                <a:close/>
                <a:moveTo>
                  <a:pt x="630119" y="2474"/>
                </a:moveTo>
                <a:lnTo>
                  <a:pt x="644788" y="4771"/>
                </a:lnTo>
                <a:cubicBezTo>
                  <a:pt x="642314" y="16200"/>
                  <a:pt x="639545" y="27158"/>
                  <a:pt x="636482" y="37644"/>
                </a:cubicBezTo>
                <a:lnTo>
                  <a:pt x="683670" y="37644"/>
                </a:lnTo>
                <a:lnTo>
                  <a:pt x="683670" y="50545"/>
                </a:lnTo>
                <a:cubicBezTo>
                  <a:pt x="680370" y="80944"/>
                  <a:pt x="671593" y="107395"/>
                  <a:pt x="657336" y="129899"/>
                </a:cubicBezTo>
                <a:cubicBezTo>
                  <a:pt x="668058" y="142034"/>
                  <a:pt x="681078" y="149457"/>
                  <a:pt x="696394" y="152167"/>
                </a:cubicBezTo>
                <a:cubicBezTo>
                  <a:pt x="714421" y="155348"/>
                  <a:pt x="740696" y="156173"/>
                  <a:pt x="775218" y="154641"/>
                </a:cubicBezTo>
                <a:cubicBezTo>
                  <a:pt x="773215" y="159236"/>
                  <a:pt x="771506" y="164126"/>
                  <a:pt x="770092" y="169310"/>
                </a:cubicBezTo>
                <a:cubicBezTo>
                  <a:pt x="737809" y="170488"/>
                  <a:pt x="712713" y="169310"/>
                  <a:pt x="694804" y="165776"/>
                </a:cubicBezTo>
                <a:cubicBezTo>
                  <a:pt x="676777" y="162712"/>
                  <a:pt x="661637" y="154641"/>
                  <a:pt x="649383" y="141563"/>
                </a:cubicBezTo>
                <a:cubicBezTo>
                  <a:pt x="639133" y="154995"/>
                  <a:pt x="626703" y="166895"/>
                  <a:pt x="612093" y="177263"/>
                </a:cubicBezTo>
                <a:cubicBezTo>
                  <a:pt x="608204" y="173611"/>
                  <a:pt x="604316" y="170135"/>
                  <a:pt x="600428" y="166836"/>
                </a:cubicBezTo>
                <a:cubicBezTo>
                  <a:pt x="616334" y="156114"/>
                  <a:pt x="629530" y="143861"/>
                  <a:pt x="640016" y="130075"/>
                </a:cubicBezTo>
                <a:cubicBezTo>
                  <a:pt x="631533" y="117468"/>
                  <a:pt x="624817" y="101739"/>
                  <a:pt x="619869" y="82888"/>
                </a:cubicBezTo>
                <a:cubicBezTo>
                  <a:pt x="616216" y="91017"/>
                  <a:pt x="612328" y="98794"/>
                  <a:pt x="608204" y="106216"/>
                </a:cubicBezTo>
                <a:cubicBezTo>
                  <a:pt x="605730" y="102917"/>
                  <a:pt x="602313" y="98852"/>
                  <a:pt x="597954" y="94022"/>
                </a:cubicBezTo>
                <a:cubicBezTo>
                  <a:pt x="612446" y="68219"/>
                  <a:pt x="623168" y="37703"/>
                  <a:pt x="630119" y="2474"/>
                </a:cubicBezTo>
                <a:close/>
                <a:moveTo>
                  <a:pt x="1027872" y="1944"/>
                </a:moveTo>
                <a:lnTo>
                  <a:pt x="1041834" y="1944"/>
                </a:lnTo>
                <a:cubicBezTo>
                  <a:pt x="1041834" y="13667"/>
                  <a:pt x="1041775" y="24212"/>
                  <a:pt x="1041657" y="33579"/>
                </a:cubicBezTo>
                <a:lnTo>
                  <a:pt x="1082836" y="33579"/>
                </a:lnTo>
                <a:cubicBezTo>
                  <a:pt x="1082247" y="78823"/>
                  <a:pt x="1081481" y="114346"/>
                  <a:pt x="1080538" y="140149"/>
                </a:cubicBezTo>
                <a:cubicBezTo>
                  <a:pt x="1080067" y="161357"/>
                  <a:pt x="1072055" y="171549"/>
                  <a:pt x="1056503" y="170724"/>
                </a:cubicBezTo>
                <a:cubicBezTo>
                  <a:pt x="1051908" y="170724"/>
                  <a:pt x="1045133" y="170547"/>
                  <a:pt x="1036178" y="170194"/>
                </a:cubicBezTo>
                <a:cubicBezTo>
                  <a:pt x="1035354" y="165245"/>
                  <a:pt x="1034411" y="160120"/>
                  <a:pt x="1033351" y="154818"/>
                </a:cubicBezTo>
                <a:cubicBezTo>
                  <a:pt x="1041598" y="155878"/>
                  <a:pt x="1048314" y="156409"/>
                  <a:pt x="1053498" y="156409"/>
                </a:cubicBezTo>
                <a:cubicBezTo>
                  <a:pt x="1061392" y="156644"/>
                  <a:pt x="1065693" y="151048"/>
                  <a:pt x="1066400" y="139619"/>
                </a:cubicBezTo>
                <a:cubicBezTo>
                  <a:pt x="1067696" y="111695"/>
                  <a:pt x="1068462" y="80826"/>
                  <a:pt x="1068697" y="47011"/>
                </a:cubicBezTo>
                <a:lnTo>
                  <a:pt x="1041480" y="47011"/>
                </a:lnTo>
                <a:cubicBezTo>
                  <a:pt x="1041362" y="56024"/>
                  <a:pt x="1041186" y="63683"/>
                  <a:pt x="1040950" y="69986"/>
                </a:cubicBezTo>
                <a:cubicBezTo>
                  <a:pt x="1040479" y="116055"/>
                  <a:pt x="1029404" y="151519"/>
                  <a:pt x="1007724" y="176380"/>
                </a:cubicBezTo>
                <a:cubicBezTo>
                  <a:pt x="1004779" y="172727"/>
                  <a:pt x="1001303" y="168780"/>
                  <a:pt x="997297" y="164538"/>
                </a:cubicBezTo>
                <a:cubicBezTo>
                  <a:pt x="1016856" y="143095"/>
                  <a:pt x="1026812" y="111106"/>
                  <a:pt x="1027165" y="68572"/>
                </a:cubicBezTo>
                <a:cubicBezTo>
                  <a:pt x="1027400" y="62387"/>
                  <a:pt x="1027577" y="55199"/>
                  <a:pt x="1027695" y="47011"/>
                </a:cubicBezTo>
                <a:lnTo>
                  <a:pt x="1003129" y="47011"/>
                </a:lnTo>
                <a:lnTo>
                  <a:pt x="1003129" y="33579"/>
                </a:lnTo>
                <a:lnTo>
                  <a:pt x="1027784" y="33579"/>
                </a:lnTo>
                <a:cubicBezTo>
                  <a:pt x="1027901" y="24094"/>
                  <a:pt x="1027931" y="13549"/>
                  <a:pt x="1027872" y="1944"/>
                </a:cubicBezTo>
                <a:close/>
                <a:moveTo>
                  <a:pt x="279201" y="1413"/>
                </a:moveTo>
                <a:lnTo>
                  <a:pt x="294754" y="1413"/>
                </a:lnTo>
                <a:lnTo>
                  <a:pt x="294754" y="33049"/>
                </a:lnTo>
                <a:lnTo>
                  <a:pt x="361382" y="33049"/>
                </a:lnTo>
                <a:lnTo>
                  <a:pt x="361382" y="46481"/>
                </a:lnTo>
                <a:lnTo>
                  <a:pt x="294754" y="46481"/>
                </a:lnTo>
                <a:lnTo>
                  <a:pt x="294754" y="78293"/>
                </a:lnTo>
                <a:lnTo>
                  <a:pt x="373400" y="78293"/>
                </a:lnTo>
                <a:lnTo>
                  <a:pt x="373400" y="91724"/>
                </a:lnTo>
                <a:lnTo>
                  <a:pt x="294754" y="91724"/>
                </a:lnTo>
                <a:lnTo>
                  <a:pt x="294754" y="153758"/>
                </a:lnTo>
                <a:lnTo>
                  <a:pt x="342118" y="153758"/>
                </a:lnTo>
                <a:lnTo>
                  <a:pt x="342118" y="106923"/>
                </a:lnTo>
                <a:lnTo>
                  <a:pt x="357318" y="106923"/>
                </a:lnTo>
                <a:lnTo>
                  <a:pt x="357318" y="174789"/>
                </a:lnTo>
                <a:lnTo>
                  <a:pt x="342118" y="174789"/>
                </a:lnTo>
                <a:lnTo>
                  <a:pt x="342118" y="167189"/>
                </a:lnTo>
                <a:lnTo>
                  <a:pt x="217345" y="167189"/>
                </a:lnTo>
                <a:lnTo>
                  <a:pt x="217345" y="106923"/>
                </a:lnTo>
                <a:lnTo>
                  <a:pt x="232544" y="106923"/>
                </a:lnTo>
                <a:lnTo>
                  <a:pt x="232544" y="153758"/>
                </a:lnTo>
                <a:lnTo>
                  <a:pt x="279201" y="153758"/>
                </a:lnTo>
                <a:lnTo>
                  <a:pt x="279201" y="91724"/>
                </a:lnTo>
                <a:lnTo>
                  <a:pt x="200378" y="91724"/>
                </a:lnTo>
                <a:lnTo>
                  <a:pt x="200378" y="78293"/>
                </a:lnTo>
                <a:lnTo>
                  <a:pt x="279201" y="78293"/>
                </a:lnTo>
                <a:lnTo>
                  <a:pt x="279201" y="46481"/>
                </a:lnTo>
                <a:lnTo>
                  <a:pt x="213103" y="46481"/>
                </a:lnTo>
                <a:lnTo>
                  <a:pt x="213103" y="33049"/>
                </a:lnTo>
                <a:lnTo>
                  <a:pt x="279201" y="33049"/>
                </a:lnTo>
                <a:close/>
                <a:moveTo>
                  <a:pt x="503262" y="1237"/>
                </a:moveTo>
                <a:lnTo>
                  <a:pt x="517401" y="1237"/>
                </a:lnTo>
                <a:lnTo>
                  <a:pt x="517401" y="63535"/>
                </a:lnTo>
                <a:cubicBezTo>
                  <a:pt x="532482" y="53756"/>
                  <a:pt x="546974" y="42769"/>
                  <a:pt x="560877" y="30575"/>
                </a:cubicBezTo>
                <a:lnTo>
                  <a:pt x="571304" y="41709"/>
                </a:lnTo>
                <a:cubicBezTo>
                  <a:pt x="555280" y="54787"/>
                  <a:pt x="537313" y="67364"/>
                  <a:pt x="517401" y="79441"/>
                </a:cubicBezTo>
                <a:lnTo>
                  <a:pt x="517401" y="142093"/>
                </a:lnTo>
                <a:cubicBezTo>
                  <a:pt x="517401" y="149870"/>
                  <a:pt x="520994" y="153758"/>
                  <a:pt x="528181" y="153758"/>
                </a:cubicBezTo>
                <a:lnTo>
                  <a:pt x="544971" y="153758"/>
                </a:lnTo>
                <a:cubicBezTo>
                  <a:pt x="551687" y="153758"/>
                  <a:pt x="555575" y="150341"/>
                  <a:pt x="556636" y="143507"/>
                </a:cubicBezTo>
                <a:cubicBezTo>
                  <a:pt x="558049" y="134788"/>
                  <a:pt x="559110" y="124891"/>
                  <a:pt x="559817" y="113816"/>
                </a:cubicBezTo>
                <a:cubicBezTo>
                  <a:pt x="564530" y="115819"/>
                  <a:pt x="569419" y="117586"/>
                  <a:pt x="574486" y="119118"/>
                </a:cubicBezTo>
                <a:cubicBezTo>
                  <a:pt x="573425" y="130665"/>
                  <a:pt x="572188" y="140562"/>
                  <a:pt x="570774" y="148809"/>
                </a:cubicBezTo>
                <a:cubicBezTo>
                  <a:pt x="568771" y="161063"/>
                  <a:pt x="561054" y="167189"/>
                  <a:pt x="547622" y="167189"/>
                </a:cubicBezTo>
                <a:lnTo>
                  <a:pt x="524647" y="167189"/>
                </a:lnTo>
                <a:cubicBezTo>
                  <a:pt x="510390" y="167189"/>
                  <a:pt x="503262" y="159413"/>
                  <a:pt x="503262" y="143861"/>
                </a:cubicBezTo>
                <a:close/>
                <a:moveTo>
                  <a:pt x="1480235" y="707"/>
                </a:moveTo>
                <a:lnTo>
                  <a:pt x="1494020" y="707"/>
                </a:lnTo>
                <a:lnTo>
                  <a:pt x="1494020" y="32519"/>
                </a:lnTo>
                <a:lnTo>
                  <a:pt x="1570899" y="32519"/>
                </a:lnTo>
                <a:lnTo>
                  <a:pt x="1570899" y="45597"/>
                </a:lnTo>
                <a:lnTo>
                  <a:pt x="1499057" y="45597"/>
                </a:lnTo>
                <a:cubicBezTo>
                  <a:pt x="1517791" y="80826"/>
                  <a:pt x="1542858" y="108632"/>
                  <a:pt x="1574257" y="129015"/>
                </a:cubicBezTo>
                <a:cubicBezTo>
                  <a:pt x="1571194" y="132078"/>
                  <a:pt x="1567188" y="136202"/>
                  <a:pt x="1562239" y="141386"/>
                </a:cubicBezTo>
                <a:cubicBezTo>
                  <a:pt x="1533726" y="119412"/>
                  <a:pt x="1510986" y="91253"/>
                  <a:pt x="1494020" y="56908"/>
                </a:cubicBezTo>
                <a:lnTo>
                  <a:pt x="1494020" y="126894"/>
                </a:lnTo>
                <a:lnTo>
                  <a:pt x="1534492" y="126894"/>
                </a:lnTo>
                <a:lnTo>
                  <a:pt x="1534492" y="139266"/>
                </a:lnTo>
                <a:lnTo>
                  <a:pt x="1494020" y="139266"/>
                </a:lnTo>
                <a:lnTo>
                  <a:pt x="1494020" y="175496"/>
                </a:lnTo>
                <a:lnTo>
                  <a:pt x="1480235" y="175496"/>
                </a:lnTo>
                <a:lnTo>
                  <a:pt x="1480235" y="139266"/>
                </a:lnTo>
                <a:lnTo>
                  <a:pt x="1438349" y="139266"/>
                </a:lnTo>
                <a:lnTo>
                  <a:pt x="1438349" y="126894"/>
                </a:lnTo>
                <a:lnTo>
                  <a:pt x="1480235" y="126894"/>
                </a:lnTo>
                <a:lnTo>
                  <a:pt x="1480235" y="56908"/>
                </a:lnTo>
                <a:cubicBezTo>
                  <a:pt x="1465212" y="86835"/>
                  <a:pt x="1442178" y="115701"/>
                  <a:pt x="1411132" y="143507"/>
                </a:cubicBezTo>
                <a:cubicBezTo>
                  <a:pt x="1406537" y="139148"/>
                  <a:pt x="1402649" y="135613"/>
                  <a:pt x="1399468" y="132903"/>
                </a:cubicBezTo>
                <a:cubicBezTo>
                  <a:pt x="1432988" y="105392"/>
                  <a:pt x="1458055" y="76290"/>
                  <a:pt x="1474668" y="45597"/>
                </a:cubicBezTo>
                <a:lnTo>
                  <a:pt x="1403356" y="45597"/>
                </a:lnTo>
                <a:lnTo>
                  <a:pt x="1403356" y="32519"/>
                </a:lnTo>
                <a:lnTo>
                  <a:pt x="1480235" y="32519"/>
                </a:lnTo>
                <a:close/>
                <a:moveTo>
                  <a:pt x="1286572" y="707"/>
                </a:moveTo>
                <a:cubicBezTo>
                  <a:pt x="1289871" y="5773"/>
                  <a:pt x="1294820" y="14020"/>
                  <a:pt x="1301418" y="25449"/>
                </a:cubicBezTo>
                <a:lnTo>
                  <a:pt x="1288693" y="31812"/>
                </a:lnTo>
                <a:lnTo>
                  <a:pt x="1371758" y="31812"/>
                </a:lnTo>
                <a:lnTo>
                  <a:pt x="1371758" y="44890"/>
                </a:lnTo>
                <a:lnTo>
                  <a:pt x="1339150" y="44890"/>
                </a:lnTo>
                <a:cubicBezTo>
                  <a:pt x="1332847" y="78528"/>
                  <a:pt x="1319297" y="105568"/>
                  <a:pt x="1298502" y="126011"/>
                </a:cubicBezTo>
                <a:cubicBezTo>
                  <a:pt x="1314172" y="137439"/>
                  <a:pt x="1339062" y="147690"/>
                  <a:pt x="1373172" y="156762"/>
                </a:cubicBezTo>
                <a:cubicBezTo>
                  <a:pt x="1367752" y="162889"/>
                  <a:pt x="1363628" y="168014"/>
                  <a:pt x="1360800" y="172138"/>
                </a:cubicBezTo>
                <a:cubicBezTo>
                  <a:pt x="1327574" y="160650"/>
                  <a:pt x="1303038" y="148632"/>
                  <a:pt x="1287191" y="136084"/>
                </a:cubicBezTo>
                <a:cubicBezTo>
                  <a:pt x="1271285" y="148456"/>
                  <a:pt x="1245865" y="160945"/>
                  <a:pt x="1210930" y="173552"/>
                </a:cubicBezTo>
                <a:cubicBezTo>
                  <a:pt x="1207867" y="169428"/>
                  <a:pt x="1204332" y="164833"/>
                  <a:pt x="1200326" y="159767"/>
                </a:cubicBezTo>
                <a:cubicBezTo>
                  <a:pt x="1234024" y="149634"/>
                  <a:pt x="1259385" y="138352"/>
                  <a:pt x="1276410" y="125922"/>
                </a:cubicBezTo>
                <a:cubicBezTo>
                  <a:pt x="1254908" y="102947"/>
                  <a:pt x="1241240" y="75936"/>
                  <a:pt x="1235408" y="44890"/>
                </a:cubicBezTo>
                <a:lnTo>
                  <a:pt x="1202094" y="44890"/>
                </a:lnTo>
                <a:lnTo>
                  <a:pt x="1202094" y="31812"/>
                </a:lnTo>
                <a:lnTo>
                  <a:pt x="1286926" y="31812"/>
                </a:lnTo>
                <a:cubicBezTo>
                  <a:pt x="1280976" y="20501"/>
                  <a:pt x="1276322" y="12253"/>
                  <a:pt x="1272964" y="7069"/>
                </a:cubicBezTo>
                <a:close/>
                <a:moveTo>
                  <a:pt x="46127" y="0"/>
                </a:moveTo>
                <a:cubicBezTo>
                  <a:pt x="54846" y="8365"/>
                  <a:pt x="62504" y="16082"/>
                  <a:pt x="69102" y="23152"/>
                </a:cubicBezTo>
                <a:lnTo>
                  <a:pt x="62563" y="28630"/>
                </a:lnTo>
                <a:lnTo>
                  <a:pt x="104007" y="28630"/>
                </a:lnTo>
                <a:cubicBezTo>
                  <a:pt x="110488" y="20029"/>
                  <a:pt x="117056" y="10663"/>
                  <a:pt x="123713" y="530"/>
                </a:cubicBezTo>
                <a:lnTo>
                  <a:pt x="137852" y="8129"/>
                </a:lnTo>
                <a:cubicBezTo>
                  <a:pt x="131784" y="15493"/>
                  <a:pt x="125922" y="22327"/>
                  <a:pt x="120267" y="28630"/>
                </a:cubicBezTo>
                <a:lnTo>
                  <a:pt x="156409" y="28630"/>
                </a:lnTo>
                <a:lnTo>
                  <a:pt x="156409" y="114346"/>
                </a:lnTo>
                <a:lnTo>
                  <a:pt x="142977" y="114346"/>
                </a:lnTo>
                <a:lnTo>
                  <a:pt x="142977" y="106040"/>
                </a:lnTo>
                <a:lnTo>
                  <a:pt x="93845" y="106040"/>
                </a:lnTo>
                <a:lnTo>
                  <a:pt x="93845" y="126011"/>
                </a:lnTo>
                <a:lnTo>
                  <a:pt x="173905" y="126011"/>
                </a:lnTo>
                <a:lnTo>
                  <a:pt x="173905" y="138735"/>
                </a:lnTo>
                <a:lnTo>
                  <a:pt x="93845" y="138735"/>
                </a:lnTo>
                <a:lnTo>
                  <a:pt x="93845" y="176026"/>
                </a:lnTo>
                <a:lnTo>
                  <a:pt x="80060" y="176026"/>
                </a:lnTo>
                <a:lnTo>
                  <a:pt x="80060" y="138735"/>
                </a:lnTo>
                <a:lnTo>
                  <a:pt x="0" y="138735"/>
                </a:lnTo>
                <a:lnTo>
                  <a:pt x="0" y="126011"/>
                </a:lnTo>
                <a:lnTo>
                  <a:pt x="80060" y="126011"/>
                </a:lnTo>
                <a:lnTo>
                  <a:pt x="80060" y="106040"/>
                </a:lnTo>
                <a:lnTo>
                  <a:pt x="31105" y="106040"/>
                </a:lnTo>
                <a:lnTo>
                  <a:pt x="31105" y="114346"/>
                </a:lnTo>
                <a:lnTo>
                  <a:pt x="17673" y="114346"/>
                </a:lnTo>
                <a:lnTo>
                  <a:pt x="17673" y="28630"/>
                </a:lnTo>
                <a:lnTo>
                  <a:pt x="54345" y="28630"/>
                </a:lnTo>
                <a:cubicBezTo>
                  <a:pt x="48690" y="22032"/>
                  <a:pt x="42592" y="15258"/>
                  <a:pt x="36053" y="8306"/>
                </a:cubicBezTo>
                <a:close/>
              </a:path>
            </a:pathLst>
          </a:custGeom>
          <a:noFill/>
        </p:spPr>
        <p:txBody>
          <a:bodyPr rot="0" spcFirstLastPara="0" vertOverflow="overflow" horzOverflow="overflow" vert="horz" wrap="square" lIns="91440" tIns="45720" rIns="91440" bIns="45720" numCol="1" spcCol="0" rtlCol="0" fromWordArt="0" anchor="t" anchorCtr="0" forceAA="0" compatLnSpc="1">
            <a:noAutofit/>
          </a:bodyPr>
          <a:p>
            <a:pPr algn="ctr">
              <a:lnSpc>
                <a:spcPct val="120000"/>
              </a:lnSpc>
            </a:pPr>
            <a:r>
              <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与人交往，发现别人优点</a:t>
            </a:r>
            <a:endPar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6" name="PA-文本框 43"/>
          <p:cNvSpPr/>
          <p:nvPr>
            <p:custDataLst>
              <p:tags r:id="rId33"/>
            </p:custDataLst>
          </p:nvPr>
        </p:nvSpPr>
        <p:spPr>
          <a:xfrm>
            <a:off x="8178165" y="2853055"/>
            <a:ext cx="2734945" cy="440690"/>
          </a:xfrm>
          <a:custGeom>
            <a:avLst/>
            <a:gdLst/>
            <a:ahLst/>
            <a:cxnLst/>
            <a:rect l="l" t="t" r="r" b="b"/>
            <a:pathLst>
              <a:path w="1574257" h="177263">
                <a:moveTo>
                  <a:pt x="925227" y="109574"/>
                </a:moveTo>
                <a:cubicBezTo>
                  <a:pt x="930411" y="122770"/>
                  <a:pt x="935360" y="137204"/>
                  <a:pt x="940073" y="152874"/>
                </a:cubicBezTo>
                <a:lnTo>
                  <a:pt x="926818" y="157292"/>
                </a:lnTo>
                <a:cubicBezTo>
                  <a:pt x="923047" y="142447"/>
                  <a:pt x="918629" y="127954"/>
                  <a:pt x="913562" y="113816"/>
                </a:cubicBezTo>
                <a:close/>
                <a:moveTo>
                  <a:pt x="868496" y="106393"/>
                </a:moveTo>
                <a:lnTo>
                  <a:pt x="880867" y="111518"/>
                </a:lnTo>
                <a:cubicBezTo>
                  <a:pt x="874387" y="127778"/>
                  <a:pt x="867376" y="142093"/>
                  <a:pt x="859836" y="154464"/>
                </a:cubicBezTo>
                <a:cubicBezTo>
                  <a:pt x="855712" y="152344"/>
                  <a:pt x="851529" y="150459"/>
                  <a:pt x="847288" y="148809"/>
                </a:cubicBezTo>
                <a:cubicBezTo>
                  <a:pt x="855889" y="135966"/>
                  <a:pt x="862958" y="121828"/>
                  <a:pt x="868496" y="106393"/>
                </a:cubicBezTo>
                <a:close/>
                <a:moveTo>
                  <a:pt x="947142" y="104626"/>
                </a:moveTo>
                <a:cubicBezTo>
                  <a:pt x="955861" y="118411"/>
                  <a:pt x="963814" y="132491"/>
                  <a:pt x="971001" y="146865"/>
                </a:cubicBezTo>
                <a:lnTo>
                  <a:pt x="958806" y="152874"/>
                </a:lnTo>
                <a:cubicBezTo>
                  <a:pt x="953033" y="140738"/>
                  <a:pt x="945433" y="126423"/>
                  <a:pt x="936008" y="109928"/>
                </a:cubicBezTo>
                <a:close/>
                <a:moveTo>
                  <a:pt x="820247" y="100561"/>
                </a:moveTo>
                <a:cubicBezTo>
                  <a:pt x="824842" y="102328"/>
                  <a:pt x="829555" y="104037"/>
                  <a:pt x="834386" y="105686"/>
                </a:cubicBezTo>
                <a:cubicBezTo>
                  <a:pt x="828377" y="130664"/>
                  <a:pt x="823016" y="153404"/>
                  <a:pt x="818303" y="173905"/>
                </a:cubicBezTo>
                <a:lnTo>
                  <a:pt x="803104" y="169310"/>
                </a:lnTo>
                <a:cubicBezTo>
                  <a:pt x="809349" y="149162"/>
                  <a:pt x="815063" y="126246"/>
                  <a:pt x="820247" y="100561"/>
                </a:cubicBezTo>
                <a:close/>
                <a:moveTo>
                  <a:pt x="895006" y="87306"/>
                </a:moveTo>
                <a:lnTo>
                  <a:pt x="908437" y="87306"/>
                </a:lnTo>
                <a:lnTo>
                  <a:pt x="908437" y="153404"/>
                </a:lnTo>
                <a:cubicBezTo>
                  <a:pt x="908437" y="166482"/>
                  <a:pt x="901545" y="173022"/>
                  <a:pt x="887760" y="173022"/>
                </a:cubicBezTo>
                <a:cubicBezTo>
                  <a:pt x="880690" y="173022"/>
                  <a:pt x="874328" y="172963"/>
                  <a:pt x="868672" y="172845"/>
                </a:cubicBezTo>
                <a:cubicBezTo>
                  <a:pt x="867965" y="168485"/>
                  <a:pt x="867023" y="163714"/>
                  <a:pt x="865844" y="158529"/>
                </a:cubicBezTo>
                <a:cubicBezTo>
                  <a:pt x="871854" y="159472"/>
                  <a:pt x="877804" y="159943"/>
                  <a:pt x="883695" y="159943"/>
                </a:cubicBezTo>
                <a:cubicBezTo>
                  <a:pt x="891235" y="159943"/>
                  <a:pt x="895006" y="156350"/>
                  <a:pt x="895006" y="149162"/>
                </a:cubicBezTo>
                <a:close/>
                <a:moveTo>
                  <a:pt x="93845" y="73167"/>
                </a:moveTo>
                <a:lnTo>
                  <a:pt x="93845" y="93668"/>
                </a:lnTo>
                <a:lnTo>
                  <a:pt x="142977" y="93668"/>
                </a:lnTo>
                <a:lnTo>
                  <a:pt x="142977" y="73167"/>
                </a:lnTo>
                <a:close/>
                <a:moveTo>
                  <a:pt x="31105" y="73167"/>
                </a:moveTo>
                <a:lnTo>
                  <a:pt x="31105" y="93668"/>
                </a:lnTo>
                <a:lnTo>
                  <a:pt x="80060" y="93668"/>
                </a:lnTo>
                <a:lnTo>
                  <a:pt x="80060" y="73167"/>
                </a:lnTo>
                <a:close/>
                <a:moveTo>
                  <a:pt x="632240" y="51075"/>
                </a:moveTo>
                <a:cubicBezTo>
                  <a:pt x="630826" y="55317"/>
                  <a:pt x="629412" y="59441"/>
                  <a:pt x="627999" y="63447"/>
                </a:cubicBezTo>
                <a:cubicBezTo>
                  <a:pt x="632829" y="85715"/>
                  <a:pt x="639604" y="103860"/>
                  <a:pt x="648323" y="117881"/>
                </a:cubicBezTo>
                <a:cubicBezTo>
                  <a:pt x="660223" y="98322"/>
                  <a:pt x="667233" y="76054"/>
                  <a:pt x="669354" y="51075"/>
                </a:cubicBezTo>
                <a:close/>
                <a:moveTo>
                  <a:pt x="807699" y="49485"/>
                </a:moveTo>
                <a:cubicBezTo>
                  <a:pt x="816182" y="55376"/>
                  <a:pt x="826610" y="63388"/>
                  <a:pt x="838981" y="73521"/>
                </a:cubicBezTo>
                <a:cubicBezTo>
                  <a:pt x="834622" y="78469"/>
                  <a:pt x="831146" y="82298"/>
                  <a:pt x="828554" y="85008"/>
                </a:cubicBezTo>
                <a:cubicBezTo>
                  <a:pt x="816182" y="73697"/>
                  <a:pt x="806285" y="65214"/>
                  <a:pt x="798863" y="59559"/>
                </a:cubicBezTo>
                <a:close/>
                <a:moveTo>
                  <a:pt x="1249547" y="44890"/>
                </a:moveTo>
                <a:cubicBezTo>
                  <a:pt x="1254849" y="73874"/>
                  <a:pt x="1267514" y="97821"/>
                  <a:pt x="1287544" y="116732"/>
                </a:cubicBezTo>
                <a:cubicBezTo>
                  <a:pt x="1306691" y="98941"/>
                  <a:pt x="1318856" y="74993"/>
                  <a:pt x="1324040" y="44890"/>
                </a:cubicBezTo>
                <a:close/>
                <a:moveTo>
                  <a:pt x="93845" y="41002"/>
                </a:moveTo>
                <a:lnTo>
                  <a:pt x="93845" y="61149"/>
                </a:lnTo>
                <a:lnTo>
                  <a:pt x="142977" y="61149"/>
                </a:lnTo>
                <a:lnTo>
                  <a:pt x="142977" y="41002"/>
                </a:lnTo>
                <a:close/>
                <a:moveTo>
                  <a:pt x="31105" y="41002"/>
                </a:moveTo>
                <a:lnTo>
                  <a:pt x="31105" y="61149"/>
                </a:lnTo>
                <a:lnTo>
                  <a:pt x="80060" y="61149"/>
                </a:lnTo>
                <a:lnTo>
                  <a:pt x="80060" y="41002"/>
                </a:lnTo>
                <a:close/>
                <a:moveTo>
                  <a:pt x="1114118" y="37997"/>
                </a:moveTo>
                <a:lnTo>
                  <a:pt x="1114118" y="139972"/>
                </a:lnTo>
                <a:lnTo>
                  <a:pt x="1153353" y="139972"/>
                </a:lnTo>
                <a:lnTo>
                  <a:pt x="1153353" y="37997"/>
                </a:lnTo>
                <a:close/>
                <a:moveTo>
                  <a:pt x="1100156" y="24919"/>
                </a:moveTo>
                <a:lnTo>
                  <a:pt x="1167314" y="24919"/>
                </a:lnTo>
                <a:lnTo>
                  <a:pt x="1167314" y="170547"/>
                </a:lnTo>
                <a:lnTo>
                  <a:pt x="1153353" y="170547"/>
                </a:lnTo>
                <a:lnTo>
                  <a:pt x="1153353" y="152697"/>
                </a:lnTo>
                <a:lnTo>
                  <a:pt x="1114118" y="152697"/>
                </a:lnTo>
                <a:lnTo>
                  <a:pt x="1114118" y="170547"/>
                </a:lnTo>
                <a:lnTo>
                  <a:pt x="1100156" y="170547"/>
                </a:lnTo>
                <a:close/>
                <a:moveTo>
                  <a:pt x="855948" y="12194"/>
                </a:moveTo>
                <a:lnTo>
                  <a:pt x="961988" y="12194"/>
                </a:lnTo>
                <a:lnTo>
                  <a:pt x="961988" y="24565"/>
                </a:lnTo>
                <a:lnTo>
                  <a:pt x="909674" y="24565"/>
                </a:lnTo>
                <a:cubicBezTo>
                  <a:pt x="908319" y="34816"/>
                  <a:pt x="906375" y="43829"/>
                  <a:pt x="903842" y="51606"/>
                </a:cubicBezTo>
                <a:lnTo>
                  <a:pt x="970471" y="51606"/>
                </a:lnTo>
                <a:lnTo>
                  <a:pt x="970471" y="63977"/>
                </a:lnTo>
                <a:lnTo>
                  <a:pt x="928408" y="63977"/>
                </a:lnTo>
                <a:cubicBezTo>
                  <a:pt x="940014" y="80295"/>
                  <a:pt x="955802" y="91489"/>
                  <a:pt x="975773" y="97556"/>
                </a:cubicBezTo>
                <a:cubicBezTo>
                  <a:pt x="971767" y="102034"/>
                  <a:pt x="968232" y="106570"/>
                  <a:pt x="965169" y="111165"/>
                </a:cubicBezTo>
                <a:cubicBezTo>
                  <a:pt x="941958" y="99854"/>
                  <a:pt x="924697" y="84125"/>
                  <a:pt x="913386" y="63977"/>
                </a:cubicBezTo>
                <a:lnTo>
                  <a:pt x="898805" y="63977"/>
                </a:lnTo>
                <a:cubicBezTo>
                  <a:pt x="889733" y="82063"/>
                  <a:pt x="872855" y="98558"/>
                  <a:pt x="848171" y="113462"/>
                </a:cubicBezTo>
                <a:cubicBezTo>
                  <a:pt x="845697" y="110163"/>
                  <a:pt x="842575" y="106393"/>
                  <a:pt x="838804" y="102151"/>
                </a:cubicBezTo>
                <a:cubicBezTo>
                  <a:pt x="859777" y="90016"/>
                  <a:pt x="874504" y="77291"/>
                  <a:pt x="882988" y="63977"/>
                </a:cubicBezTo>
                <a:lnTo>
                  <a:pt x="846757" y="63977"/>
                </a:lnTo>
                <a:lnTo>
                  <a:pt x="846757" y="51606"/>
                </a:lnTo>
                <a:lnTo>
                  <a:pt x="888997" y="51606"/>
                </a:lnTo>
                <a:cubicBezTo>
                  <a:pt x="892178" y="43358"/>
                  <a:pt x="894475" y="34345"/>
                  <a:pt x="895889" y="24565"/>
                </a:cubicBezTo>
                <a:lnTo>
                  <a:pt x="855948" y="24565"/>
                </a:lnTo>
                <a:close/>
                <a:moveTo>
                  <a:pt x="814592" y="3534"/>
                </a:moveTo>
                <a:cubicBezTo>
                  <a:pt x="825078" y="11782"/>
                  <a:pt x="835270" y="20383"/>
                  <a:pt x="845167" y="29337"/>
                </a:cubicBezTo>
                <a:cubicBezTo>
                  <a:pt x="841161" y="33343"/>
                  <a:pt x="837626" y="36937"/>
                  <a:pt x="834563" y="40118"/>
                </a:cubicBezTo>
                <a:cubicBezTo>
                  <a:pt x="823487" y="29161"/>
                  <a:pt x="813826" y="20206"/>
                  <a:pt x="805578" y="13255"/>
                </a:cubicBezTo>
                <a:close/>
                <a:moveTo>
                  <a:pt x="451656" y="3357"/>
                </a:moveTo>
                <a:lnTo>
                  <a:pt x="465794" y="3357"/>
                </a:lnTo>
                <a:lnTo>
                  <a:pt x="465794" y="55494"/>
                </a:lnTo>
                <a:lnTo>
                  <a:pt x="497606" y="55494"/>
                </a:lnTo>
                <a:lnTo>
                  <a:pt x="497606" y="68749"/>
                </a:lnTo>
                <a:lnTo>
                  <a:pt x="465794" y="68749"/>
                </a:lnTo>
                <a:lnTo>
                  <a:pt x="465794" y="138205"/>
                </a:lnTo>
                <a:cubicBezTo>
                  <a:pt x="476222" y="136084"/>
                  <a:pt x="486178" y="133963"/>
                  <a:pt x="495662" y="131843"/>
                </a:cubicBezTo>
                <a:cubicBezTo>
                  <a:pt x="496016" y="137852"/>
                  <a:pt x="496428" y="142623"/>
                  <a:pt x="496900" y="146158"/>
                </a:cubicBezTo>
                <a:cubicBezTo>
                  <a:pt x="464852" y="152520"/>
                  <a:pt x="433688" y="159118"/>
                  <a:pt x="403408" y="165952"/>
                </a:cubicBezTo>
                <a:lnTo>
                  <a:pt x="399343" y="151283"/>
                </a:lnTo>
                <a:cubicBezTo>
                  <a:pt x="404586" y="150282"/>
                  <a:pt x="409770" y="149310"/>
                  <a:pt x="414895" y="148367"/>
                </a:cubicBezTo>
                <a:lnTo>
                  <a:pt x="414895" y="35346"/>
                </a:lnTo>
                <a:lnTo>
                  <a:pt x="428680" y="35346"/>
                </a:lnTo>
                <a:lnTo>
                  <a:pt x="428680" y="145716"/>
                </a:lnTo>
                <a:cubicBezTo>
                  <a:pt x="436575" y="144126"/>
                  <a:pt x="444233" y="142594"/>
                  <a:pt x="451656" y="141121"/>
                </a:cubicBezTo>
                <a:close/>
                <a:moveTo>
                  <a:pt x="705408" y="3181"/>
                </a:moveTo>
                <a:lnTo>
                  <a:pt x="720077" y="3181"/>
                </a:lnTo>
                <a:lnTo>
                  <a:pt x="720077" y="62386"/>
                </a:lnTo>
                <a:lnTo>
                  <a:pt x="727853" y="53373"/>
                </a:lnTo>
                <a:cubicBezTo>
                  <a:pt x="744584" y="64684"/>
                  <a:pt x="759665" y="75818"/>
                  <a:pt x="773097" y="86776"/>
                </a:cubicBezTo>
                <a:lnTo>
                  <a:pt x="763553" y="98970"/>
                </a:lnTo>
                <a:cubicBezTo>
                  <a:pt x="751064" y="88013"/>
                  <a:pt x="736572" y="76584"/>
                  <a:pt x="720077" y="64684"/>
                </a:cubicBezTo>
                <a:lnTo>
                  <a:pt x="720077" y="147572"/>
                </a:lnTo>
                <a:lnTo>
                  <a:pt x="705408" y="147572"/>
                </a:lnTo>
                <a:close/>
                <a:moveTo>
                  <a:pt x="630119" y="2474"/>
                </a:moveTo>
                <a:lnTo>
                  <a:pt x="644788" y="4771"/>
                </a:lnTo>
                <a:cubicBezTo>
                  <a:pt x="642314" y="16200"/>
                  <a:pt x="639545" y="27158"/>
                  <a:pt x="636482" y="37644"/>
                </a:cubicBezTo>
                <a:lnTo>
                  <a:pt x="683670" y="37644"/>
                </a:lnTo>
                <a:lnTo>
                  <a:pt x="683670" y="50545"/>
                </a:lnTo>
                <a:cubicBezTo>
                  <a:pt x="680370" y="80943"/>
                  <a:pt x="671593" y="107395"/>
                  <a:pt x="657336" y="129899"/>
                </a:cubicBezTo>
                <a:cubicBezTo>
                  <a:pt x="668058" y="142034"/>
                  <a:pt x="681078" y="149457"/>
                  <a:pt x="696394" y="152167"/>
                </a:cubicBezTo>
                <a:cubicBezTo>
                  <a:pt x="714421" y="155348"/>
                  <a:pt x="740696" y="156173"/>
                  <a:pt x="775218" y="154641"/>
                </a:cubicBezTo>
                <a:cubicBezTo>
                  <a:pt x="773215" y="159236"/>
                  <a:pt x="771506" y="164126"/>
                  <a:pt x="770092" y="169310"/>
                </a:cubicBezTo>
                <a:cubicBezTo>
                  <a:pt x="737809" y="170488"/>
                  <a:pt x="712713" y="169310"/>
                  <a:pt x="694804" y="165775"/>
                </a:cubicBezTo>
                <a:cubicBezTo>
                  <a:pt x="676777" y="162712"/>
                  <a:pt x="661637" y="154641"/>
                  <a:pt x="649383" y="141563"/>
                </a:cubicBezTo>
                <a:cubicBezTo>
                  <a:pt x="639133" y="154995"/>
                  <a:pt x="626703" y="166895"/>
                  <a:pt x="612093" y="177263"/>
                </a:cubicBezTo>
                <a:cubicBezTo>
                  <a:pt x="608204" y="173611"/>
                  <a:pt x="604316" y="170135"/>
                  <a:pt x="600428" y="166836"/>
                </a:cubicBezTo>
                <a:cubicBezTo>
                  <a:pt x="616334" y="156114"/>
                  <a:pt x="629530" y="143860"/>
                  <a:pt x="640016" y="130075"/>
                </a:cubicBezTo>
                <a:cubicBezTo>
                  <a:pt x="631533" y="117468"/>
                  <a:pt x="624817" y="101739"/>
                  <a:pt x="619869" y="82887"/>
                </a:cubicBezTo>
                <a:cubicBezTo>
                  <a:pt x="616216" y="91017"/>
                  <a:pt x="612328" y="98793"/>
                  <a:pt x="608204" y="106216"/>
                </a:cubicBezTo>
                <a:cubicBezTo>
                  <a:pt x="605730" y="102917"/>
                  <a:pt x="602313" y="98852"/>
                  <a:pt x="597954" y="94022"/>
                </a:cubicBezTo>
                <a:cubicBezTo>
                  <a:pt x="612446" y="68219"/>
                  <a:pt x="623168" y="37703"/>
                  <a:pt x="630119" y="2474"/>
                </a:cubicBezTo>
                <a:close/>
                <a:moveTo>
                  <a:pt x="1027872" y="1944"/>
                </a:moveTo>
                <a:lnTo>
                  <a:pt x="1041834" y="1944"/>
                </a:lnTo>
                <a:cubicBezTo>
                  <a:pt x="1041834" y="13667"/>
                  <a:pt x="1041775" y="24212"/>
                  <a:pt x="1041657" y="33579"/>
                </a:cubicBezTo>
                <a:lnTo>
                  <a:pt x="1082836" y="33579"/>
                </a:lnTo>
                <a:cubicBezTo>
                  <a:pt x="1082247" y="78823"/>
                  <a:pt x="1081481" y="114346"/>
                  <a:pt x="1080538" y="140149"/>
                </a:cubicBezTo>
                <a:cubicBezTo>
                  <a:pt x="1080067" y="161357"/>
                  <a:pt x="1072055" y="171549"/>
                  <a:pt x="1056503" y="170724"/>
                </a:cubicBezTo>
                <a:cubicBezTo>
                  <a:pt x="1051908" y="170724"/>
                  <a:pt x="1045133" y="170547"/>
                  <a:pt x="1036178" y="170194"/>
                </a:cubicBezTo>
                <a:cubicBezTo>
                  <a:pt x="1035354" y="165245"/>
                  <a:pt x="1034411" y="160120"/>
                  <a:pt x="1033351" y="154818"/>
                </a:cubicBezTo>
                <a:cubicBezTo>
                  <a:pt x="1041598" y="155878"/>
                  <a:pt x="1048314" y="156409"/>
                  <a:pt x="1053498" y="156409"/>
                </a:cubicBezTo>
                <a:cubicBezTo>
                  <a:pt x="1061392" y="156644"/>
                  <a:pt x="1065693" y="151048"/>
                  <a:pt x="1066400" y="139619"/>
                </a:cubicBezTo>
                <a:cubicBezTo>
                  <a:pt x="1067696" y="111695"/>
                  <a:pt x="1068462" y="80826"/>
                  <a:pt x="1068697" y="47011"/>
                </a:cubicBezTo>
                <a:lnTo>
                  <a:pt x="1041480" y="47011"/>
                </a:lnTo>
                <a:cubicBezTo>
                  <a:pt x="1041362" y="56024"/>
                  <a:pt x="1041186" y="63682"/>
                  <a:pt x="1040950" y="69986"/>
                </a:cubicBezTo>
                <a:cubicBezTo>
                  <a:pt x="1040479" y="116054"/>
                  <a:pt x="1029404" y="151519"/>
                  <a:pt x="1007724" y="176379"/>
                </a:cubicBezTo>
                <a:cubicBezTo>
                  <a:pt x="1004779" y="172727"/>
                  <a:pt x="1001303" y="168780"/>
                  <a:pt x="997297" y="164538"/>
                </a:cubicBezTo>
                <a:cubicBezTo>
                  <a:pt x="1016856" y="143095"/>
                  <a:pt x="1026812" y="111106"/>
                  <a:pt x="1027165" y="68572"/>
                </a:cubicBezTo>
                <a:cubicBezTo>
                  <a:pt x="1027400" y="62386"/>
                  <a:pt x="1027577" y="55199"/>
                  <a:pt x="1027695" y="47011"/>
                </a:cubicBezTo>
                <a:lnTo>
                  <a:pt x="1003129" y="47011"/>
                </a:lnTo>
                <a:lnTo>
                  <a:pt x="1003129" y="33579"/>
                </a:lnTo>
                <a:lnTo>
                  <a:pt x="1027784" y="33579"/>
                </a:lnTo>
                <a:cubicBezTo>
                  <a:pt x="1027901" y="24094"/>
                  <a:pt x="1027931" y="13549"/>
                  <a:pt x="1027872" y="1944"/>
                </a:cubicBezTo>
                <a:close/>
                <a:moveTo>
                  <a:pt x="279201" y="1413"/>
                </a:moveTo>
                <a:lnTo>
                  <a:pt x="294754" y="1413"/>
                </a:lnTo>
                <a:lnTo>
                  <a:pt x="294754" y="33049"/>
                </a:lnTo>
                <a:lnTo>
                  <a:pt x="361382" y="33049"/>
                </a:lnTo>
                <a:lnTo>
                  <a:pt x="361382" y="46480"/>
                </a:lnTo>
                <a:lnTo>
                  <a:pt x="294754" y="46480"/>
                </a:lnTo>
                <a:lnTo>
                  <a:pt x="294754" y="78292"/>
                </a:lnTo>
                <a:lnTo>
                  <a:pt x="373400" y="78292"/>
                </a:lnTo>
                <a:lnTo>
                  <a:pt x="373400" y="91724"/>
                </a:lnTo>
                <a:lnTo>
                  <a:pt x="294754" y="91724"/>
                </a:lnTo>
                <a:lnTo>
                  <a:pt x="294754" y="153758"/>
                </a:lnTo>
                <a:lnTo>
                  <a:pt x="342118" y="153758"/>
                </a:lnTo>
                <a:lnTo>
                  <a:pt x="342118" y="106923"/>
                </a:lnTo>
                <a:lnTo>
                  <a:pt x="357318" y="106923"/>
                </a:lnTo>
                <a:lnTo>
                  <a:pt x="357318" y="174789"/>
                </a:lnTo>
                <a:lnTo>
                  <a:pt x="342118" y="174789"/>
                </a:lnTo>
                <a:lnTo>
                  <a:pt x="342118" y="167189"/>
                </a:lnTo>
                <a:lnTo>
                  <a:pt x="217345" y="167189"/>
                </a:lnTo>
                <a:lnTo>
                  <a:pt x="217345" y="106923"/>
                </a:lnTo>
                <a:lnTo>
                  <a:pt x="232544" y="106923"/>
                </a:lnTo>
                <a:lnTo>
                  <a:pt x="232544" y="153758"/>
                </a:lnTo>
                <a:lnTo>
                  <a:pt x="279201" y="153758"/>
                </a:lnTo>
                <a:lnTo>
                  <a:pt x="279201" y="91724"/>
                </a:lnTo>
                <a:lnTo>
                  <a:pt x="200378" y="91724"/>
                </a:lnTo>
                <a:lnTo>
                  <a:pt x="200378" y="78292"/>
                </a:lnTo>
                <a:lnTo>
                  <a:pt x="279201" y="78292"/>
                </a:lnTo>
                <a:lnTo>
                  <a:pt x="279201" y="46480"/>
                </a:lnTo>
                <a:lnTo>
                  <a:pt x="213103" y="46480"/>
                </a:lnTo>
                <a:lnTo>
                  <a:pt x="213103" y="33049"/>
                </a:lnTo>
                <a:lnTo>
                  <a:pt x="279201" y="33049"/>
                </a:lnTo>
                <a:close/>
                <a:moveTo>
                  <a:pt x="503262" y="1237"/>
                </a:moveTo>
                <a:lnTo>
                  <a:pt x="517401" y="1237"/>
                </a:lnTo>
                <a:lnTo>
                  <a:pt x="517401" y="63535"/>
                </a:lnTo>
                <a:cubicBezTo>
                  <a:pt x="532482" y="53756"/>
                  <a:pt x="546974" y="42769"/>
                  <a:pt x="560877" y="30574"/>
                </a:cubicBezTo>
                <a:lnTo>
                  <a:pt x="571304" y="41709"/>
                </a:lnTo>
                <a:cubicBezTo>
                  <a:pt x="555280" y="54787"/>
                  <a:pt x="537313" y="67364"/>
                  <a:pt x="517401" y="79441"/>
                </a:cubicBezTo>
                <a:lnTo>
                  <a:pt x="517401" y="142093"/>
                </a:lnTo>
                <a:cubicBezTo>
                  <a:pt x="517401" y="149869"/>
                  <a:pt x="520994" y="153758"/>
                  <a:pt x="528181" y="153758"/>
                </a:cubicBezTo>
                <a:lnTo>
                  <a:pt x="544971" y="153758"/>
                </a:lnTo>
                <a:cubicBezTo>
                  <a:pt x="551687" y="153758"/>
                  <a:pt x="555575" y="150341"/>
                  <a:pt x="556636" y="143507"/>
                </a:cubicBezTo>
                <a:cubicBezTo>
                  <a:pt x="558049" y="134788"/>
                  <a:pt x="559110" y="124891"/>
                  <a:pt x="559817" y="113816"/>
                </a:cubicBezTo>
                <a:cubicBezTo>
                  <a:pt x="564530" y="115819"/>
                  <a:pt x="569419" y="117586"/>
                  <a:pt x="574486" y="119118"/>
                </a:cubicBezTo>
                <a:cubicBezTo>
                  <a:pt x="573425" y="130664"/>
                  <a:pt x="572188" y="140561"/>
                  <a:pt x="570774" y="148809"/>
                </a:cubicBezTo>
                <a:cubicBezTo>
                  <a:pt x="568771" y="161063"/>
                  <a:pt x="561054" y="167189"/>
                  <a:pt x="547622" y="167189"/>
                </a:cubicBezTo>
                <a:lnTo>
                  <a:pt x="524647" y="167189"/>
                </a:lnTo>
                <a:cubicBezTo>
                  <a:pt x="510390" y="167189"/>
                  <a:pt x="503262" y="159413"/>
                  <a:pt x="503262" y="143860"/>
                </a:cubicBezTo>
                <a:close/>
                <a:moveTo>
                  <a:pt x="1480235" y="706"/>
                </a:moveTo>
                <a:lnTo>
                  <a:pt x="1494020" y="706"/>
                </a:lnTo>
                <a:lnTo>
                  <a:pt x="1494020" y="32518"/>
                </a:lnTo>
                <a:lnTo>
                  <a:pt x="1570899" y="32518"/>
                </a:lnTo>
                <a:lnTo>
                  <a:pt x="1570899" y="45597"/>
                </a:lnTo>
                <a:lnTo>
                  <a:pt x="1499057" y="45597"/>
                </a:lnTo>
                <a:cubicBezTo>
                  <a:pt x="1517791" y="80826"/>
                  <a:pt x="1542858" y="108632"/>
                  <a:pt x="1574257" y="129015"/>
                </a:cubicBezTo>
                <a:cubicBezTo>
                  <a:pt x="1571194" y="132078"/>
                  <a:pt x="1567188" y="136202"/>
                  <a:pt x="1562239" y="141386"/>
                </a:cubicBezTo>
                <a:cubicBezTo>
                  <a:pt x="1533726" y="119412"/>
                  <a:pt x="1510986" y="91253"/>
                  <a:pt x="1494020" y="56908"/>
                </a:cubicBezTo>
                <a:lnTo>
                  <a:pt x="1494020" y="126894"/>
                </a:lnTo>
                <a:lnTo>
                  <a:pt x="1534492" y="126894"/>
                </a:lnTo>
                <a:lnTo>
                  <a:pt x="1534492" y="139265"/>
                </a:lnTo>
                <a:lnTo>
                  <a:pt x="1494020" y="139265"/>
                </a:lnTo>
                <a:lnTo>
                  <a:pt x="1494020" y="175496"/>
                </a:lnTo>
                <a:lnTo>
                  <a:pt x="1480235" y="175496"/>
                </a:lnTo>
                <a:lnTo>
                  <a:pt x="1480235" y="139265"/>
                </a:lnTo>
                <a:lnTo>
                  <a:pt x="1438349" y="139265"/>
                </a:lnTo>
                <a:lnTo>
                  <a:pt x="1438349" y="126894"/>
                </a:lnTo>
                <a:lnTo>
                  <a:pt x="1480235" y="126894"/>
                </a:lnTo>
                <a:lnTo>
                  <a:pt x="1480235" y="56908"/>
                </a:lnTo>
                <a:cubicBezTo>
                  <a:pt x="1465212" y="86835"/>
                  <a:pt x="1442178" y="115701"/>
                  <a:pt x="1411132" y="143507"/>
                </a:cubicBezTo>
                <a:cubicBezTo>
                  <a:pt x="1406537" y="139148"/>
                  <a:pt x="1402649" y="135613"/>
                  <a:pt x="1399468" y="132903"/>
                </a:cubicBezTo>
                <a:cubicBezTo>
                  <a:pt x="1432988" y="105392"/>
                  <a:pt x="1458055" y="76289"/>
                  <a:pt x="1474668" y="45597"/>
                </a:cubicBezTo>
                <a:lnTo>
                  <a:pt x="1403356" y="45597"/>
                </a:lnTo>
                <a:lnTo>
                  <a:pt x="1403356" y="32518"/>
                </a:lnTo>
                <a:lnTo>
                  <a:pt x="1480235" y="32518"/>
                </a:lnTo>
                <a:close/>
                <a:moveTo>
                  <a:pt x="1286572" y="706"/>
                </a:moveTo>
                <a:cubicBezTo>
                  <a:pt x="1289871" y="5773"/>
                  <a:pt x="1294820" y="14020"/>
                  <a:pt x="1301418" y="25449"/>
                </a:cubicBezTo>
                <a:lnTo>
                  <a:pt x="1288693" y="31812"/>
                </a:lnTo>
                <a:lnTo>
                  <a:pt x="1371758" y="31812"/>
                </a:lnTo>
                <a:lnTo>
                  <a:pt x="1371758" y="44890"/>
                </a:lnTo>
                <a:lnTo>
                  <a:pt x="1339150" y="44890"/>
                </a:lnTo>
                <a:cubicBezTo>
                  <a:pt x="1332847" y="78528"/>
                  <a:pt x="1319297" y="105568"/>
                  <a:pt x="1298502" y="126010"/>
                </a:cubicBezTo>
                <a:cubicBezTo>
                  <a:pt x="1314172" y="137439"/>
                  <a:pt x="1339062" y="147690"/>
                  <a:pt x="1373172" y="156762"/>
                </a:cubicBezTo>
                <a:cubicBezTo>
                  <a:pt x="1367752" y="162889"/>
                  <a:pt x="1363628" y="168014"/>
                  <a:pt x="1360800" y="172138"/>
                </a:cubicBezTo>
                <a:cubicBezTo>
                  <a:pt x="1327574" y="160650"/>
                  <a:pt x="1303038" y="148632"/>
                  <a:pt x="1287191" y="136084"/>
                </a:cubicBezTo>
                <a:cubicBezTo>
                  <a:pt x="1271285" y="148456"/>
                  <a:pt x="1245865" y="160945"/>
                  <a:pt x="1210930" y="173552"/>
                </a:cubicBezTo>
                <a:cubicBezTo>
                  <a:pt x="1207867" y="169428"/>
                  <a:pt x="1204332" y="164833"/>
                  <a:pt x="1200326" y="159766"/>
                </a:cubicBezTo>
                <a:cubicBezTo>
                  <a:pt x="1234024" y="149634"/>
                  <a:pt x="1259385" y="138352"/>
                  <a:pt x="1276410" y="125922"/>
                </a:cubicBezTo>
                <a:cubicBezTo>
                  <a:pt x="1254908" y="102947"/>
                  <a:pt x="1241240" y="75936"/>
                  <a:pt x="1235408" y="44890"/>
                </a:cubicBezTo>
                <a:lnTo>
                  <a:pt x="1202094" y="44890"/>
                </a:lnTo>
                <a:lnTo>
                  <a:pt x="1202094" y="31812"/>
                </a:lnTo>
                <a:lnTo>
                  <a:pt x="1286926" y="31812"/>
                </a:lnTo>
                <a:cubicBezTo>
                  <a:pt x="1280976" y="20501"/>
                  <a:pt x="1276322" y="12253"/>
                  <a:pt x="1272964" y="7069"/>
                </a:cubicBezTo>
                <a:close/>
                <a:moveTo>
                  <a:pt x="46127" y="0"/>
                </a:moveTo>
                <a:cubicBezTo>
                  <a:pt x="54846" y="8365"/>
                  <a:pt x="62504" y="16082"/>
                  <a:pt x="69102" y="23152"/>
                </a:cubicBezTo>
                <a:lnTo>
                  <a:pt x="62563" y="28630"/>
                </a:lnTo>
                <a:lnTo>
                  <a:pt x="104007" y="28630"/>
                </a:lnTo>
                <a:cubicBezTo>
                  <a:pt x="110488" y="20029"/>
                  <a:pt x="117056" y="10662"/>
                  <a:pt x="123713" y="530"/>
                </a:cubicBezTo>
                <a:lnTo>
                  <a:pt x="137852" y="8129"/>
                </a:lnTo>
                <a:cubicBezTo>
                  <a:pt x="131784" y="15493"/>
                  <a:pt x="125922" y="22327"/>
                  <a:pt x="120267" y="28630"/>
                </a:cubicBezTo>
                <a:lnTo>
                  <a:pt x="156409" y="28630"/>
                </a:lnTo>
                <a:lnTo>
                  <a:pt x="156409" y="114346"/>
                </a:lnTo>
                <a:lnTo>
                  <a:pt x="142977" y="114346"/>
                </a:lnTo>
                <a:lnTo>
                  <a:pt x="142977" y="106040"/>
                </a:lnTo>
                <a:lnTo>
                  <a:pt x="93845" y="106040"/>
                </a:lnTo>
                <a:lnTo>
                  <a:pt x="93845" y="126010"/>
                </a:lnTo>
                <a:lnTo>
                  <a:pt x="173905" y="126010"/>
                </a:lnTo>
                <a:lnTo>
                  <a:pt x="173905" y="138735"/>
                </a:lnTo>
                <a:lnTo>
                  <a:pt x="93845" y="138735"/>
                </a:lnTo>
                <a:lnTo>
                  <a:pt x="93845" y="176026"/>
                </a:lnTo>
                <a:lnTo>
                  <a:pt x="80060" y="176026"/>
                </a:lnTo>
                <a:lnTo>
                  <a:pt x="80060" y="138735"/>
                </a:lnTo>
                <a:lnTo>
                  <a:pt x="0" y="138735"/>
                </a:lnTo>
                <a:lnTo>
                  <a:pt x="0" y="126010"/>
                </a:lnTo>
                <a:lnTo>
                  <a:pt x="80060" y="126010"/>
                </a:lnTo>
                <a:lnTo>
                  <a:pt x="80060" y="106040"/>
                </a:lnTo>
                <a:lnTo>
                  <a:pt x="31105" y="106040"/>
                </a:lnTo>
                <a:lnTo>
                  <a:pt x="31105" y="114346"/>
                </a:lnTo>
                <a:lnTo>
                  <a:pt x="17673" y="114346"/>
                </a:lnTo>
                <a:lnTo>
                  <a:pt x="17673" y="28630"/>
                </a:lnTo>
                <a:lnTo>
                  <a:pt x="54345" y="28630"/>
                </a:lnTo>
                <a:cubicBezTo>
                  <a:pt x="48690" y="22032"/>
                  <a:pt x="42592" y="15257"/>
                  <a:pt x="36053" y="8306"/>
                </a:cubicBezTo>
                <a:close/>
              </a:path>
            </a:pathLst>
          </a:custGeom>
          <a:noFill/>
        </p:spPr>
        <p:txBody>
          <a:bodyPr rot="0" spcFirstLastPara="0" vertOverflow="overflow" horzOverflow="overflow" vert="horz" wrap="square" lIns="91440" tIns="45720" rIns="91440" bIns="45720" numCol="1" spcCol="0" rtlCol="0" fromWordArt="0" anchor="t" anchorCtr="0" forceAA="0" compatLnSpc="1">
            <a:noAutofit/>
          </a:bodyPr>
          <a:p>
            <a:pPr algn="ctr">
              <a:lnSpc>
                <a:spcPct val="120000"/>
              </a:lnSpc>
            </a:pPr>
            <a:r>
              <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主动展示，锻炼自己</a:t>
            </a:r>
            <a:endPar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7" name="PA-文本框 45"/>
          <p:cNvSpPr/>
          <p:nvPr>
            <p:custDataLst>
              <p:tags r:id="rId34"/>
            </p:custDataLst>
          </p:nvPr>
        </p:nvSpPr>
        <p:spPr>
          <a:xfrm>
            <a:off x="7930515" y="4968875"/>
            <a:ext cx="3230245" cy="440690"/>
          </a:xfrm>
          <a:custGeom>
            <a:avLst/>
            <a:gdLst/>
            <a:ahLst/>
            <a:cxnLst/>
            <a:rect l="l" t="t" r="r" b="b"/>
            <a:pathLst>
              <a:path w="1574257" h="177263">
                <a:moveTo>
                  <a:pt x="925227" y="109574"/>
                </a:moveTo>
                <a:cubicBezTo>
                  <a:pt x="930411" y="122770"/>
                  <a:pt x="935360" y="137204"/>
                  <a:pt x="940073" y="152874"/>
                </a:cubicBezTo>
                <a:lnTo>
                  <a:pt x="926818" y="157292"/>
                </a:lnTo>
                <a:cubicBezTo>
                  <a:pt x="923047" y="142447"/>
                  <a:pt x="918629" y="127955"/>
                  <a:pt x="913562" y="113816"/>
                </a:cubicBezTo>
                <a:close/>
                <a:moveTo>
                  <a:pt x="868496" y="106393"/>
                </a:moveTo>
                <a:lnTo>
                  <a:pt x="880867" y="111518"/>
                </a:lnTo>
                <a:cubicBezTo>
                  <a:pt x="874387" y="127778"/>
                  <a:pt x="867376" y="142093"/>
                  <a:pt x="859836" y="154465"/>
                </a:cubicBezTo>
                <a:cubicBezTo>
                  <a:pt x="855712" y="152344"/>
                  <a:pt x="851529" y="150459"/>
                  <a:pt x="847288" y="148809"/>
                </a:cubicBezTo>
                <a:cubicBezTo>
                  <a:pt x="855889" y="135967"/>
                  <a:pt x="862958" y="121828"/>
                  <a:pt x="868496" y="106393"/>
                </a:cubicBezTo>
                <a:close/>
                <a:moveTo>
                  <a:pt x="947142" y="104626"/>
                </a:moveTo>
                <a:cubicBezTo>
                  <a:pt x="955861" y="118411"/>
                  <a:pt x="963814" y="132491"/>
                  <a:pt x="971001" y="146865"/>
                </a:cubicBezTo>
                <a:lnTo>
                  <a:pt x="958806" y="152874"/>
                </a:lnTo>
                <a:cubicBezTo>
                  <a:pt x="953033" y="140738"/>
                  <a:pt x="945433" y="126423"/>
                  <a:pt x="936008" y="109928"/>
                </a:cubicBezTo>
                <a:close/>
                <a:moveTo>
                  <a:pt x="820247" y="100561"/>
                </a:moveTo>
                <a:cubicBezTo>
                  <a:pt x="824842" y="102328"/>
                  <a:pt x="829555" y="104037"/>
                  <a:pt x="834386" y="105686"/>
                </a:cubicBezTo>
                <a:cubicBezTo>
                  <a:pt x="828377" y="130665"/>
                  <a:pt x="823016" y="153404"/>
                  <a:pt x="818303" y="173905"/>
                </a:cubicBezTo>
                <a:lnTo>
                  <a:pt x="803104" y="169310"/>
                </a:lnTo>
                <a:cubicBezTo>
                  <a:pt x="809349" y="149163"/>
                  <a:pt x="815063" y="126246"/>
                  <a:pt x="820247" y="100561"/>
                </a:cubicBezTo>
                <a:close/>
                <a:moveTo>
                  <a:pt x="895006" y="87306"/>
                </a:moveTo>
                <a:lnTo>
                  <a:pt x="908437" y="87306"/>
                </a:lnTo>
                <a:lnTo>
                  <a:pt x="908437" y="153404"/>
                </a:lnTo>
                <a:cubicBezTo>
                  <a:pt x="908437" y="166482"/>
                  <a:pt x="901545" y="173022"/>
                  <a:pt x="887760" y="173022"/>
                </a:cubicBezTo>
                <a:cubicBezTo>
                  <a:pt x="880690" y="173022"/>
                  <a:pt x="874328" y="172963"/>
                  <a:pt x="868672" y="172845"/>
                </a:cubicBezTo>
                <a:cubicBezTo>
                  <a:pt x="867965" y="168485"/>
                  <a:pt x="867023" y="163714"/>
                  <a:pt x="865844" y="158529"/>
                </a:cubicBezTo>
                <a:cubicBezTo>
                  <a:pt x="871854" y="159472"/>
                  <a:pt x="877804" y="159943"/>
                  <a:pt x="883695" y="159943"/>
                </a:cubicBezTo>
                <a:cubicBezTo>
                  <a:pt x="891235" y="159943"/>
                  <a:pt x="895006" y="156350"/>
                  <a:pt x="895006" y="149163"/>
                </a:cubicBezTo>
                <a:close/>
                <a:moveTo>
                  <a:pt x="93845" y="73167"/>
                </a:moveTo>
                <a:lnTo>
                  <a:pt x="93845" y="93668"/>
                </a:lnTo>
                <a:lnTo>
                  <a:pt x="142977" y="93668"/>
                </a:lnTo>
                <a:lnTo>
                  <a:pt x="142977" y="73167"/>
                </a:lnTo>
                <a:close/>
                <a:moveTo>
                  <a:pt x="31105" y="73167"/>
                </a:moveTo>
                <a:lnTo>
                  <a:pt x="31105" y="93668"/>
                </a:lnTo>
                <a:lnTo>
                  <a:pt x="80060" y="93668"/>
                </a:lnTo>
                <a:lnTo>
                  <a:pt x="80060" y="73167"/>
                </a:lnTo>
                <a:close/>
                <a:moveTo>
                  <a:pt x="632240" y="51076"/>
                </a:moveTo>
                <a:cubicBezTo>
                  <a:pt x="630826" y="55317"/>
                  <a:pt x="629412" y="59441"/>
                  <a:pt x="627999" y="63447"/>
                </a:cubicBezTo>
                <a:cubicBezTo>
                  <a:pt x="632829" y="85715"/>
                  <a:pt x="639604" y="103860"/>
                  <a:pt x="648323" y="117881"/>
                </a:cubicBezTo>
                <a:cubicBezTo>
                  <a:pt x="660223" y="98322"/>
                  <a:pt x="667233" y="76054"/>
                  <a:pt x="669354" y="51076"/>
                </a:cubicBezTo>
                <a:close/>
                <a:moveTo>
                  <a:pt x="807699" y="49485"/>
                </a:moveTo>
                <a:cubicBezTo>
                  <a:pt x="816182" y="55376"/>
                  <a:pt x="826610" y="63388"/>
                  <a:pt x="838981" y="73521"/>
                </a:cubicBezTo>
                <a:cubicBezTo>
                  <a:pt x="834622" y="78469"/>
                  <a:pt x="831146" y="82298"/>
                  <a:pt x="828554" y="85008"/>
                </a:cubicBezTo>
                <a:cubicBezTo>
                  <a:pt x="816182" y="73697"/>
                  <a:pt x="806285" y="65214"/>
                  <a:pt x="798863" y="59559"/>
                </a:cubicBezTo>
                <a:close/>
                <a:moveTo>
                  <a:pt x="1249547" y="44890"/>
                </a:moveTo>
                <a:cubicBezTo>
                  <a:pt x="1254849" y="73874"/>
                  <a:pt x="1267514" y="97822"/>
                  <a:pt x="1287544" y="116732"/>
                </a:cubicBezTo>
                <a:cubicBezTo>
                  <a:pt x="1306691" y="98941"/>
                  <a:pt x="1318856" y="74993"/>
                  <a:pt x="1324040" y="44890"/>
                </a:cubicBezTo>
                <a:close/>
                <a:moveTo>
                  <a:pt x="93845" y="41002"/>
                </a:moveTo>
                <a:lnTo>
                  <a:pt x="93845" y="61149"/>
                </a:lnTo>
                <a:lnTo>
                  <a:pt x="142977" y="61149"/>
                </a:lnTo>
                <a:lnTo>
                  <a:pt x="142977" y="41002"/>
                </a:lnTo>
                <a:close/>
                <a:moveTo>
                  <a:pt x="31105" y="41002"/>
                </a:moveTo>
                <a:lnTo>
                  <a:pt x="31105" y="61149"/>
                </a:lnTo>
                <a:lnTo>
                  <a:pt x="80060" y="61149"/>
                </a:lnTo>
                <a:lnTo>
                  <a:pt x="80060" y="41002"/>
                </a:lnTo>
                <a:close/>
                <a:moveTo>
                  <a:pt x="1114118" y="37997"/>
                </a:moveTo>
                <a:lnTo>
                  <a:pt x="1114118" y="139972"/>
                </a:lnTo>
                <a:lnTo>
                  <a:pt x="1153353" y="139972"/>
                </a:lnTo>
                <a:lnTo>
                  <a:pt x="1153353" y="37997"/>
                </a:lnTo>
                <a:close/>
                <a:moveTo>
                  <a:pt x="1100156" y="24919"/>
                </a:moveTo>
                <a:lnTo>
                  <a:pt x="1167314" y="24919"/>
                </a:lnTo>
                <a:lnTo>
                  <a:pt x="1167314" y="170547"/>
                </a:lnTo>
                <a:lnTo>
                  <a:pt x="1153353" y="170547"/>
                </a:lnTo>
                <a:lnTo>
                  <a:pt x="1153353" y="152697"/>
                </a:lnTo>
                <a:lnTo>
                  <a:pt x="1114118" y="152697"/>
                </a:lnTo>
                <a:lnTo>
                  <a:pt x="1114118" y="170547"/>
                </a:lnTo>
                <a:lnTo>
                  <a:pt x="1100156" y="170547"/>
                </a:lnTo>
                <a:close/>
                <a:moveTo>
                  <a:pt x="855948" y="12194"/>
                </a:moveTo>
                <a:lnTo>
                  <a:pt x="961988" y="12194"/>
                </a:lnTo>
                <a:lnTo>
                  <a:pt x="961988" y="24566"/>
                </a:lnTo>
                <a:lnTo>
                  <a:pt x="909674" y="24566"/>
                </a:lnTo>
                <a:cubicBezTo>
                  <a:pt x="908319" y="34816"/>
                  <a:pt x="906375" y="43830"/>
                  <a:pt x="903842" y="51606"/>
                </a:cubicBezTo>
                <a:lnTo>
                  <a:pt x="970471" y="51606"/>
                </a:lnTo>
                <a:lnTo>
                  <a:pt x="970471" y="63977"/>
                </a:lnTo>
                <a:lnTo>
                  <a:pt x="928408" y="63977"/>
                </a:lnTo>
                <a:cubicBezTo>
                  <a:pt x="940014" y="80295"/>
                  <a:pt x="955802" y="91489"/>
                  <a:pt x="975773" y="97556"/>
                </a:cubicBezTo>
                <a:cubicBezTo>
                  <a:pt x="971767" y="102034"/>
                  <a:pt x="968232" y="106570"/>
                  <a:pt x="965169" y="111165"/>
                </a:cubicBezTo>
                <a:cubicBezTo>
                  <a:pt x="941958" y="99854"/>
                  <a:pt x="924697" y="84125"/>
                  <a:pt x="913386" y="63977"/>
                </a:cubicBezTo>
                <a:lnTo>
                  <a:pt x="898805" y="63977"/>
                </a:lnTo>
                <a:cubicBezTo>
                  <a:pt x="889733" y="82063"/>
                  <a:pt x="872855" y="98558"/>
                  <a:pt x="848171" y="113462"/>
                </a:cubicBezTo>
                <a:cubicBezTo>
                  <a:pt x="845697" y="110163"/>
                  <a:pt x="842575" y="106393"/>
                  <a:pt x="838804" y="102152"/>
                </a:cubicBezTo>
                <a:cubicBezTo>
                  <a:pt x="859777" y="90016"/>
                  <a:pt x="874504" y="77291"/>
                  <a:pt x="882988" y="63977"/>
                </a:cubicBezTo>
                <a:lnTo>
                  <a:pt x="846757" y="63977"/>
                </a:lnTo>
                <a:lnTo>
                  <a:pt x="846757" y="51606"/>
                </a:lnTo>
                <a:lnTo>
                  <a:pt x="888997" y="51606"/>
                </a:lnTo>
                <a:cubicBezTo>
                  <a:pt x="892178" y="43358"/>
                  <a:pt x="894475" y="34345"/>
                  <a:pt x="895889" y="24566"/>
                </a:cubicBezTo>
                <a:lnTo>
                  <a:pt x="855948" y="24566"/>
                </a:lnTo>
                <a:close/>
                <a:moveTo>
                  <a:pt x="814592" y="3534"/>
                </a:moveTo>
                <a:cubicBezTo>
                  <a:pt x="825078" y="11782"/>
                  <a:pt x="835270" y="20383"/>
                  <a:pt x="845167" y="29337"/>
                </a:cubicBezTo>
                <a:cubicBezTo>
                  <a:pt x="841161" y="33343"/>
                  <a:pt x="837626" y="36937"/>
                  <a:pt x="834563" y="40118"/>
                </a:cubicBezTo>
                <a:cubicBezTo>
                  <a:pt x="823487" y="29161"/>
                  <a:pt x="813826" y="20206"/>
                  <a:pt x="805578" y="13255"/>
                </a:cubicBezTo>
                <a:close/>
                <a:moveTo>
                  <a:pt x="451656" y="3358"/>
                </a:moveTo>
                <a:lnTo>
                  <a:pt x="465794" y="3358"/>
                </a:lnTo>
                <a:lnTo>
                  <a:pt x="465794" y="55494"/>
                </a:lnTo>
                <a:lnTo>
                  <a:pt x="497606" y="55494"/>
                </a:lnTo>
                <a:lnTo>
                  <a:pt x="497606" y="68749"/>
                </a:lnTo>
                <a:lnTo>
                  <a:pt x="465794" y="68749"/>
                </a:lnTo>
                <a:lnTo>
                  <a:pt x="465794" y="138205"/>
                </a:lnTo>
                <a:cubicBezTo>
                  <a:pt x="476222" y="136084"/>
                  <a:pt x="486178" y="133964"/>
                  <a:pt x="495662" y="131843"/>
                </a:cubicBezTo>
                <a:cubicBezTo>
                  <a:pt x="496016" y="137852"/>
                  <a:pt x="496428" y="142623"/>
                  <a:pt x="496900" y="146158"/>
                </a:cubicBezTo>
                <a:cubicBezTo>
                  <a:pt x="464852" y="152521"/>
                  <a:pt x="433688" y="159119"/>
                  <a:pt x="403408" y="165952"/>
                </a:cubicBezTo>
                <a:lnTo>
                  <a:pt x="399343" y="151283"/>
                </a:lnTo>
                <a:cubicBezTo>
                  <a:pt x="404586" y="150282"/>
                  <a:pt x="409770" y="149310"/>
                  <a:pt x="414895" y="148367"/>
                </a:cubicBezTo>
                <a:lnTo>
                  <a:pt x="414895" y="35346"/>
                </a:lnTo>
                <a:lnTo>
                  <a:pt x="428680" y="35346"/>
                </a:lnTo>
                <a:lnTo>
                  <a:pt x="428680" y="145716"/>
                </a:lnTo>
                <a:cubicBezTo>
                  <a:pt x="436575" y="144126"/>
                  <a:pt x="444233" y="142594"/>
                  <a:pt x="451656" y="141121"/>
                </a:cubicBezTo>
                <a:close/>
                <a:moveTo>
                  <a:pt x="705408" y="3181"/>
                </a:moveTo>
                <a:lnTo>
                  <a:pt x="720077" y="3181"/>
                </a:lnTo>
                <a:lnTo>
                  <a:pt x="720077" y="62387"/>
                </a:lnTo>
                <a:lnTo>
                  <a:pt x="727853" y="53373"/>
                </a:lnTo>
                <a:cubicBezTo>
                  <a:pt x="744584" y="64684"/>
                  <a:pt x="759665" y="75818"/>
                  <a:pt x="773097" y="86776"/>
                </a:cubicBezTo>
                <a:lnTo>
                  <a:pt x="763553" y="98970"/>
                </a:lnTo>
                <a:cubicBezTo>
                  <a:pt x="751064" y="88013"/>
                  <a:pt x="736572" y="76584"/>
                  <a:pt x="720077" y="64684"/>
                </a:cubicBezTo>
                <a:lnTo>
                  <a:pt x="720077" y="147572"/>
                </a:lnTo>
                <a:lnTo>
                  <a:pt x="705408" y="147572"/>
                </a:lnTo>
                <a:close/>
                <a:moveTo>
                  <a:pt x="630119" y="2474"/>
                </a:moveTo>
                <a:lnTo>
                  <a:pt x="644788" y="4771"/>
                </a:lnTo>
                <a:cubicBezTo>
                  <a:pt x="642314" y="16200"/>
                  <a:pt x="639545" y="27158"/>
                  <a:pt x="636482" y="37644"/>
                </a:cubicBezTo>
                <a:lnTo>
                  <a:pt x="683670" y="37644"/>
                </a:lnTo>
                <a:lnTo>
                  <a:pt x="683670" y="50545"/>
                </a:lnTo>
                <a:cubicBezTo>
                  <a:pt x="680370" y="80944"/>
                  <a:pt x="671593" y="107395"/>
                  <a:pt x="657336" y="129899"/>
                </a:cubicBezTo>
                <a:cubicBezTo>
                  <a:pt x="668058" y="142034"/>
                  <a:pt x="681078" y="149457"/>
                  <a:pt x="696394" y="152167"/>
                </a:cubicBezTo>
                <a:cubicBezTo>
                  <a:pt x="714421" y="155348"/>
                  <a:pt x="740696" y="156173"/>
                  <a:pt x="775218" y="154641"/>
                </a:cubicBezTo>
                <a:cubicBezTo>
                  <a:pt x="773215" y="159236"/>
                  <a:pt x="771506" y="164126"/>
                  <a:pt x="770092" y="169310"/>
                </a:cubicBezTo>
                <a:cubicBezTo>
                  <a:pt x="737809" y="170488"/>
                  <a:pt x="712713" y="169310"/>
                  <a:pt x="694804" y="165776"/>
                </a:cubicBezTo>
                <a:cubicBezTo>
                  <a:pt x="676777" y="162712"/>
                  <a:pt x="661637" y="154641"/>
                  <a:pt x="649383" y="141563"/>
                </a:cubicBezTo>
                <a:cubicBezTo>
                  <a:pt x="639133" y="154995"/>
                  <a:pt x="626703" y="166895"/>
                  <a:pt x="612093" y="177263"/>
                </a:cubicBezTo>
                <a:cubicBezTo>
                  <a:pt x="608204" y="173611"/>
                  <a:pt x="604316" y="170135"/>
                  <a:pt x="600428" y="166836"/>
                </a:cubicBezTo>
                <a:cubicBezTo>
                  <a:pt x="616334" y="156114"/>
                  <a:pt x="629530" y="143861"/>
                  <a:pt x="640016" y="130075"/>
                </a:cubicBezTo>
                <a:cubicBezTo>
                  <a:pt x="631533" y="117468"/>
                  <a:pt x="624817" y="101739"/>
                  <a:pt x="619869" y="82888"/>
                </a:cubicBezTo>
                <a:cubicBezTo>
                  <a:pt x="616216" y="91017"/>
                  <a:pt x="612328" y="98794"/>
                  <a:pt x="608204" y="106216"/>
                </a:cubicBezTo>
                <a:cubicBezTo>
                  <a:pt x="605730" y="102917"/>
                  <a:pt x="602313" y="98852"/>
                  <a:pt x="597954" y="94022"/>
                </a:cubicBezTo>
                <a:cubicBezTo>
                  <a:pt x="612446" y="68219"/>
                  <a:pt x="623168" y="37703"/>
                  <a:pt x="630119" y="2474"/>
                </a:cubicBezTo>
                <a:close/>
                <a:moveTo>
                  <a:pt x="1027872" y="1944"/>
                </a:moveTo>
                <a:lnTo>
                  <a:pt x="1041834" y="1944"/>
                </a:lnTo>
                <a:cubicBezTo>
                  <a:pt x="1041834" y="13667"/>
                  <a:pt x="1041775" y="24212"/>
                  <a:pt x="1041657" y="33579"/>
                </a:cubicBezTo>
                <a:lnTo>
                  <a:pt x="1082836" y="33579"/>
                </a:lnTo>
                <a:cubicBezTo>
                  <a:pt x="1082247" y="78823"/>
                  <a:pt x="1081481" y="114346"/>
                  <a:pt x="1080538" y="140149"/>
                </a:cubicBezTo>
                <a:cubicBezTo>
                  <a:pt x="1080067" y="161357"/>
                  <a:pt x="1072055" y="171549"/>
                  <a:pt x="1056503" y="170724"/>
                </a:cubicBezTo>
                <a:cubicBezTo>
                  <a:pt x="1051908" y="170724"/>
                  <a:pt x="1045133" y="170547"/>
                  <a:pt x="1036178" y="170194"/>
                </a:cubicBezTo>
                <a:cubicBezTo>
                  <a:pt x="1035354" y="165245"/>
                  <a:pt x="1034411" y="160120"/>
                  <a:pt x="1033351" y="154818"/>
                </a:cubicBezTo>
                <a:cubicBezTo>
                  <a:pt x="1041598" y="155878"/>
                  <a:pt x="1048314" y="156409"/>
                  <a:pt x="1053498" y="156409"/>
                </a:cubicBezTo>
                <a:cubicBezTo>
                  <a:pt x="1061392" y="156644"/>
                  <a:pt x="1065693" y="151048"/>
                  <a:pt x="1066400" y="139619"/>
                </a:cubicBezTo>
                <a:cubicBezTo>
                  <a:pt x="1067696" y="111695"/>
                  <a:pt x="1068462" y="80826"/>
                  <a:pt x="1068697" y="47011"/>
                </a:cubicBezTo>
                <a:lnTo>
                  <a:pt x="1041480" y="47011"/>
                </a:lnTo>
                <a:cubicBezTo>
                  <a:pt x="1041362" y="56024"/>
                  <a:pt x="1041186" y="63683"/>
                  <a:pt x="1040950" y="69986"/>
                </a:cubicBezTo>
                <a:cubicBezTo>
                  <a:pt x="1040479" y="116055"/>
                  <a:pt x="1029404" y="151519"/>
                  <a:pt x="1007724" y="176380"/>
                </a:cubicBezTo>
                <a:cubicBezTo>
                  <a:pt x="1004779" y="172727"/>
                  <a:pt x="1001303" y="168780"/>
                  <a:pt x="997297" y="164538"/>
                </a:cubicBezTo>
                <a:cubicBezTo>
                  <a:pt x="1016856" y="143095"/>
                  <a:pt x="1026812" y="111106"/>
                  <a:pt x="1027165" y="68572"/>
                </a:cubicBezTo>
                <a:cubicBezTo>
                  <a:pt x="1027400" y="62387"/>
                  <a:pt x="1027577" y="55199"/>
                  <a:pt x="1027695" y="47011"/>
                </a:cubicBezTo>
                <a:lnTo>
                  <a:pt x="1003129" y="47011"/>
                </a:lnTo>
                <a:lnTo>
                  <a:pt x="1003129" y="33579"/>
                </a:lnTo>
                <a:lnTo>
                  <a:pt x="1027784" y="33579"/>
                </a:lnTo>
                <a:cubicBezTo>
                  <a:pt x="1027901" y="24094"/>
                  <a:pt x="1027931" y="13549"/>
                  <a:pt x="1027872" y="1944"/>
                </a:cubicBezTo>
                <a:close/>
                <a:moveTo>
                  <a:pt x="279201" y="1413"/>
                </a:moveTo>
                <a:lnTo>
                  <a:pt x="294754" y="1413"/>
                </a:lnTo>
                <a:lnTo>
                  <a:pt x="294754" y="33049"/>
                </a:lnTo>
                <a:lnTo>
                  <a:pt x="361382" y="33049"/>
                </a:lnTo>
                <a:lnTo>
                  <a:pt x="361382" y="46481"/>
                </a:lnTo>
                <a:lnTo>
                  <a:pt x="294754" y="46481"/>
                </a:lnTo>
                <a:lnTo>
                  <a:pt x="294754" y="78293"/>
                </a:lnTo>
                <a:lnTo>
                  <a:pt x="373400" y="78293"/>
                </a:lnTo>
                <a:lnTo>
                  <a:pt x="373400" y="91724"/>
                </a:lnTo>
                <a:lnTo>
                  <a:pt x="294754" y="91724"/>
                </a:lnTo>
                <a:lnTo>
                  <a:pt x="294754" y="153758"/>
                </a:lnTo>
                <a:lnTo>
                  <a:pt x="342118" y="153758"/>
                </a:lnTo>
                <a:lnTo>
                  <a:pt x="342118" y="106923"/>
                </a:lnTo>
                <a:lnTo>
                  <a:pt x="357318" y="106923"/>
                </a:lnTo>
                <a:lnTo>
                  <a:pt x="357318" y="174789"/>
                </a:lnTo>
                <a:lnTo>
                  <a:pt x="342118" y="174789"/>
                </a:lnTo>
                <a:lnTo>
                  <a:pt x="342118" y="167189"/>
                </a:lnTo>
                <a:lnTo>
                  <a:pt x="217345" y="167189"/>
                </a:lnTo>
                <a:lnTo>
                  <a:pt x="217345" y="106923"/>
                </a:lnTo>
                <a:lnTo>
                  <a:pt x="232544" y="106923"/>
                </a:lnTo>
                <a:lnTo>
                  <a:pt x="232544" y="153758"/>
                </a:lnTo>
                <a:lnTo>
                  <a:pt x="279201" y="153758"/>
                </a:lnTo>
                <a:lnTo>
                  <a:pt x="279201" y="91724"/>
                </a:lnTo>
                <a:lnTo>
                  <a:pt x="200378" y="91724"/>
                </a:lnTo>
                <a:lnTo>
                  <a:pt x="200378" y="78293"/>
                </a:lnTo>
                <a:lnTo>
                  <a:pt x="279201" y="78293"/>
                </a:lnTo>
                <a:lnTo>
                  <a:pt x="279201" y="46481"/>
                </a:lnTo>
                <a:lnTo>
                  <a:pt x="213103" y="46481"/>
                </a:lnTo>
                <a:lnTo>
                  <a:pt x="213103" y="33049"/>
                </a:lnTo>
                <a:lnTo>
                  <a:pt x="279201" y="33049"/>
                </a:lnTo>
                <a:close/>
                <a:moveTo>
                  <a:pt x="503262" y="1237"/>
                </a:moveTo>
                <a:lnTo>
                  <a:pt x="517401" y="1237"/>
                </a:lnTo>
                <a:lnTo>
                  <a:pt x="517401" y="63535"/>
                </a:lnTo>
                <a:cubicBezTo>
                  <a:pt x="532482" y="53756"/>
                  <a:pt x="546974" y="42769"/>
                  <a:pt x="560877" y="30575"/>
                </a:cubicBezTo>
                <a:lnTo>
                  <a:pt x="571304" y="41709"/>
                </a:lnTo>
                <a:cubicBezTo>
                  <a:pt x="555280" y="54787"/>
                  <a:pt x="537313" y="67364"/>
                  <a:pt x="517401" y="79441"/>
                </a:cubicBezTo>
                <a:lnTo>
                  <a:pt x="517401" y="142093"/>
                </a:lnTo>
                <a:cubicBezTo>
                  <a:pt x="517401" y="149870"/>
                  <a:pt x="520994" y="153758"/>
                  <a:pt x="528181" y="153758"/>
                </a:cubicBezTo>
                <a:lnTo>
                  <a:pt x="544971" y="153758"/>
                </a:lnTo>
                <a:cubicBezTo>
                  <a:pt x="551687" y="153758"/>
                  <a:pt x="555575" y="150341"/>
                  <a:pt x="556636" y="143507"/>
                </a:cubicBezTo>
                <a:cubicBezTo>
                  <a:pt x="558049" y="134788"/>
                  <a:pt x="559110" y="124891"/>
                  <a:pt x="559817" y="113816"/>
                </a:cubicBezTo>
                <a:cubicBezTo>
                  <a:pt x="564530" y="115819"/>
                  <a:pt x="569419" y="117586"/>
                  <a:pt x="574486" y="119118"/>
                </a:cubicBezTo>
                <a:cubicBezTo>
                  <a:pt x="573425" y="130665"/>
                  <a:pt x="572188" y="140562"/>
                  <a:pt x="570774" y="148809"/>
                </a:cubicBezTo>
                <a:cubicBezTo>
                  <a:pt x="568771" y="161063"/>
                  <a:pt x="561054" y="167189"/>
                  <a:pt x="547622" y="167189"/>
                </a:cubicBezTo>
                <a:lnTo>
                  <a:pt x="524647" y="167189"/>
                </a:lnTo>
                <a:cubicBezTo>
                  <a:pt x="510390" y="167189"/>
                  <a:pt x="503262" y="159413"/>
                  <a:pt x="503262" y="143861"/>
                </a:cubicBezTo>
                <a:close/>
                <a:moveTo>
                  <a:pt x="1480235" y="707"/>
                </a:moveTo>
                <a:lnTo>
                  <a:pt x="1494020" y="707"/>
                </a:lnTo>
                <a:lnTo>
                  <a:pt x="1494020" y="32519"/>
                </a:lnTo>
                <a:lnTo>
                  <a:pt x="1570899" y="32519"/>
                </a:lnTo>
                <a:lnTo>
                  <a:pt x="1570899" y="45597"/>
                </a:lnTo>
                <a:lnTo>
                  <a:pt x="1499057" y="45597"/>
                </a:lnTo>
                <a:cubicBezTo>
                  <a:pt x="1517791" y="80826"/>
                  <a:pt x="1542858" y="108632"/>
                  <a:pt x="1574257" y="129015"/>
                </a:cubicBezTo>
                <a:cubicBezTo>
                  <a:pt x="1571194" y="132078"/>
                  <a:pt x="1567188" y="136202"/>
                  <a:pt x="1562239" y="141386"/>
                </a:cubicBezTo>
                <a:cubicBezTo>
                  <a:pt x="1533726" y="119412"/>
                  <a:pt x="1510986" y="91253"/>
                  <a:pt x="1494020" y="56908"/>
                </a:cubicBezTo>
                <a:lnTo>
                  <a:pt x="1494020" y="126894"/>
                </a:lnTo>
                <a:lnTo>
                  <a:pt x="1534492" y="126894"/>
                </a:lnTo>
                <a:lnTo>
                  <a:pt x="1534492" y="139266"/>
                </a:lnTo>
                <a:lnTo>
                  <a:pt x="1494020" y="139266"/>
                </a:lnTo>
                <a:lnTo>
                  <a:pt x="1494020" y="175496"/>
                </a:lnTo>
                <a:lnTo>
                  <a:pt x="1480235" y="175496"/>
                </a:lnTo>
                <a:lnTo>
                  <a:pt x="1480235" y="139266"/>
                </a:lnTo>
                <a:lnTo>
                  <a:pt x="1438349" y="139266"/>
                </a:lnTo>
                <a:lnTo>
                  <a:pt x="1438349" y="126894"/>
                </a:lnTo>
                <a:lnTo>
                  <a:pt x="1480235" y="126894"/>
                </a:lnTo>
                <a:lnTo>
                  <a:pt x="1480235" y="56908"/>
                </a:lnTo>
                <a:cubicBezTo>
                  <a:pt x="1465212" y="86835"/>
                  <a:pt x="1442178" y="115701"/>
                  <a:pt x="1411132" y="143507"/>
                </a:cubicBezTo>
                <a:cubicBezTo>
                  <a:pt x="1406537" y="139148"/>
                  <a:pt x="1402649" y="135613"/>
                  <a:pt x="1399468" y="132903"/>
                </a:cubicBezTo>
                <a:cubicBezTo>
                  <a:pt x="1432988" y="105392"/>
                  <a:pt x="1458055" y="76290"/>
                  <a:pt x="1474668" y="45597"/>
                </a:cubicBezTo>
                <a:lnTo>
                  <a:pt x="1403356" y="45597"/>
                </a:lnTo>
                <a:lnTo>
                  <a:pt x="1403356" y="32519"/>
                </a:lnTo>
                <a:lnTo>
                  <a:pt x="1480235" y="32519"/>
                </a:lnTo>
                <a:close/>
                <a:moveTo>
                  <a:pt x="1286572" y="707"/>
                </a:moveTo>
                <a:cubicBezTo>
                  <a:pt x="1289871" y="5773"/>
                  <a:pt x="1294820" y="14020"/>
                  <a:pt x="1301418" y="25449"/>
                </a:cubicBezTo>
                <a:lnTo>
                  <a:pt x="1288693" y="31812"/>
                </a:lnTo>
                <a:lnTo>
                  <a:pt x="1371758" y="31812"/>
                </a:lnTo>
                <a:lnTo>
                  <a:pt x="1371758" y="44890"/>
                </a:lnTo>
                <a:lnTo>
                  <a:pt x="1339150" y="44890"/>
                </a:lnTo>
                <a:cubicBezTo>
                  <a:pt x="1332847" y="78528"/>
                  <a:pt x="1319297" y="105568"/>
                  <a:pt x="1298502" y="126011"/>
                </a:cubicBezTo>
                <a:cubicBezTo>
                  <a:pt x="1314172" y="137439"/>
                  <a:pt x="1339062" y="147690"/>
                  <a:pt x="1373172" y="156762"/>
                </a:cubicBezTo>
                <a:cubicBezTo>
                  <a:pt x="1367752" y="162889"/>
                  <a:pt x="1363628" y="168014"/>
                  <a:pt x="1360800" y="172138"/>
                </a:cubicBezTo>
                <a:cubicBezTo>
                  <a:pt x="1327574" y="160650"/>
                  <a:pt x="1303038" y="148632"/>
                  <a:pt x="1287191" y="136084"/>
                </a:cubicBezTo>
                <a:cubicBezTo>
                  <a:pt x="1271285" y="148456"/>
                  <a:pt x="1245865" y="160945"/>
                  <a:pt x="1210930" y="173552"/>
                </a:cubicBezTo>
                <a:cubicBezTo>
                  <a:pt x="1207867" y="169428"/>
                  <a:pt x="1204332" y="164833"/>
                  <a:pt x="1200326" y="159767"/>
                </a:cubicBezTo>
                <a:cubicBezTo>
                  <a:pt x="1234024" y="149634"/>
                  <a:pt x="1259385" y="138352"/>
                  <a:pt x="1276410" y="125922"/>
                </a:cubicBezTo>
                <a:cubicBezTo>
                  <a:pt x="1254908" y="102947"/>
                  <a:pt x="1241240" y="75936"/>
                  <a:pt x="1235408" y="44890"/>
                </a:cubicBezTo>
                <a:lnTo>
                  <a:pt x="1202094" y="44890"/>
                </a:lnTo>
                <a:lnTo>
                  <a:pt x="1202094" y="31812"/>
                </a:lnTo>
                <a:lnTo>
                  <a:pt x="1286926" y="31812"/>
                </a:lnTo>
                <a:cubicBezTo>
                  <a:pt x="1280976" y="20501"/>
                  <a:pt x="1276322" y="12253"/>
                  <a:pt x="1272964" y="7069"/>
                </a:cubicBezTo>
                <a:close/>
                <a:moveTo>
                  <a:pt x="46127" y="0"/>
                </a:moveTo>
                <a:cubicBezTo>
                  <a:pt x="54846" y="8365"/>
                  <a:pt x="62504" y="16082"/>
                  <a:pt x="69102" y="23152"/>
                </a:cubicBezTo>
                <a:lnTo>
                  <a:pt x="62563" y="28630"/>
                </a:lnTo>
                <a:lnTo>
                  <a:pt x="104007" y="28630"/>
                </a:lnTo>
                <a:cubicBezTo>
                  <a:pt x="110488" y="20029"/>
                  <a:pt x="117056" y="10663"/>
                  <a:pt x="123713" y="530"/>
                </a:cubicBezTo>
                <a:lnTo>
                  <a:pt x="137852" y="8129"/>
                </a:lnTo>
                <a:cubicBezTo>
                  <a:pt x="131784" y="15493"/>
                  <a:pt x="125922" y="22327"/>
                  <a:pt x="120267" y="28630"/>
                </a:cubicBezTo>
                <a:lnTo>
                  <a:pt x="156409" y="28630"/>
                </a:lnTo>
                <a:lnTo>
                  <a:pt x="156409" y="114346"/>
                </a:lnTo>
                <a:lnTo>
                  <a:pt x="142977" y="114346"/>
                </a:lnTo>
                <a:lnTo>
                  <a:pt x="142977" y="106040"/>
                </a:lnTo>
                <a:lnTo>
                  <a:pt x="93845" y="106040"/>
                </a:lnTo>
                <a:lnTo>
                  <a:pt x="93845" y="126011"/>
                </a:lnTo>
                <a:lnTo>
                  <a:pt x="173905" y="126011"/>
                </a:lnTo>
                <a:lnTo>
                  <a:pt x="173905" y="138735"/>
                </a:lnTo>
                <a:lnTo>
                  <a:pt x="93845" y="138735"/>
                </a:lnTo>
                <a:lnTo>
                  <a:pt x="93845" y="176026"/>
                </a:lnTo>
                <a:lnTo>
                  <a:pt x="80060" y="176026"/>
                </a:lnTo>
                <a:lnTo>
                  <a:pt x="80060" y="138735"/>
                </a:lnTo>
                <a:lnTo>
                  <a:pt x="0" y="138735"/>
                </a:lnTo>
                <a:lnTo>
                  <a:pt x="0" y="126011"/>
                </a:lnTo>
                <a:lnTo>
                  <a:pt x="80060" y="126011"/>
                </a:lnTo>
                <a:lnTo>
                  <a:pt x="80060" y="106040"/>
                </a:lnTo>
                <a:lnTo>
                  <a:pt x="31105" y="106040"/>
                </a:lnTo>
                <a:lnTo>
                  <a:pt x="31105" y="114346"/>
                </a:lnTo>
                <a:lnTo>
                  <a:pt x="17673" y="114346"/>
                </a:lnTo>
                <a:lnTo>
                  <a:pt x="17673" y="28630"/>
                </a:lnTo>
                <a:lnTo>
                  <a:pt x="54345" y="28630"/>
                </a:lnTo>
                <a:cubicBezTo>
                  <a:pt x="48690" y="22032"/>
                  <a:pt x="42592" y="15258"/>
                  <a:pt x="36053" y="8306"/>
                </a:cubicBezTo>
                <a:close/>
              </a:path>
            </a:pathLst>
          </a:custGeom>
          <a:noFill/>
        </p:spPr>
        <p:txBody>
          <a:bodyPr rot="0" spcFirstLastPara="0" vertOverflow="overflow" horzOverflow="overflow" vert="horz" wrap="square" lIns="91440" tIns="45720" rIns="91440" bIns="45720" numCol="1" spcCol="0" rtlCol="0" fromWordArt="0" anchor="t" anchorCtr="0" forceAA="0" compatLnSpc="1">
            <a:noAutofit/>
          </a:bodyPr>
          <a:p>
            <a:pPr algn="ctr">
              <a:lnSpc>
                <a:spcPct val="120000"/>
              </a:lnSpc>
            </a:pPr>
            <a:r>
              <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守住信念，树立信心</a:t>
            </a:r>
            <a:endPar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Tree>
    <p:custDataLst>
      <p:tags r:id="rId3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5202555" y="1203960"/>
            <a:ext cx="6819265"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0" name="PA-Rectangle: Rounded Corners 4"/>
          <p:cNvSpPr/>
          <p:nvPr>
            <p:custDataLst>
              <p:tags r:id="rId2"/>
            </p:custDataLst>
          </p:nvPr>
        </p:nvSpPr>
        <p:spPr>
          <a:xfrm>
            <a:off x="7193573" y="1476270"/>
            <a:ext cx="3756570" cy="706362"/>
          </a:xfrm>
          <a:custGeom>
            <a:avLst/>
            <a:gdLst>
              <a:gd name="connsiteX0" fmla="*/ 0 w 3756570"/>
              <a:gd name="connsiteY0" fmla="*/ 353180 h 706362"/>
              <a:gd name="connsiteX1" fmla="*/ 0 w 3756570"/>
              <a:gd name="connsiteY1" fmla="*/ 353181 h 706362"/>
              <a:gd name="connsiteX2" fmla="*/ 0 w 3756570"/>
              <a:gd name="connsiteY2" fmla="*/ 353181 h 706362"/>
              <a:gd name="connsiteX3" fmla="*/ 353181 w 3756570"/>
              <a:gd name="connsiteY3" fmla="*/ 0 h 706362"/>
              <a:gd name="connsiteX4" fmla="*/ 3403389 w 3756570"/>
              <a:gd name="connsiteY4" fmla="*/ 0 h 706362"/>
              <a:gd name="connsiteX5" fmla="*/ 3756570 w 3756570"/>
              <a:gd name="connsiteY5" fmla="*/ 353181 h 706362"/>
              <a:gd name="connsiteX6" fmla="*/ 3756569 w 3756570"/>
              <a:gd name="connsiteY6" fmla="*/ 353181 h 706362"/>
              <a:gd name="connsiteX7" fmla="*/ 3403388 w 3756570"/>
              <a:gd name="connsiteY7" fmla="*/ 706362 h 706362"/>
              <a:gd name="connsiteX8" fmla="*/ 353181 w 3756570"/>
              <a:gd name="connsiteY8" fmla="*/ 706361 h 706362"/>
              <a:gd name="connsiteX9" fmla="*/ 7176 w 3756570"/>
              <a:gd name="connsiteY9" fmla="*/ 424358 h 706362"/>
              <a:gd name="connsiteX10" fmla="*/ 0 w 3756570"/>
              <a:gd name="connsiteY10" fmla="*/ 353181 h 706362"/>
              <a:gd name="connsiteX11" fmla="*/ 7176 w 3756570"/>
              <a:gd name="connsiteY11" fmla="*/ 282003 h 706362"/>
              <a:gd name="connsiteX12" fmla="*/ 353181 w 3756570"/>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56570" h="706362">
                <a:moveTo>
                  <a:pt x="0" y="353180"/>
                </a:moveTo>
                <a:lnTo>
                  <a:pt x="0" y="353181"/>
                </a:lnTo>
                <a:lnTo>
                  <a:pt x="0" y="353181"/>
                </a:lnTo>
                <a:close/>
                <a:moveTo>
                  <a:pt x="353181" y="0"/>
                </a:moveTo>
                <a:lnTo>
                  <a:pt x="3403389" y="0"/>
                </a:lnTo>
                <a:cubicBezTo>
                  <a:pt x="3598445" y="0"/>
                  <a:pt x="3756570" y="158125"/>
                  <a:pt x="3756570" y="353181"/>
                </a:cubicBezTo>
                <a:lnTo>
                  <a:pt x="3756569" y="353181"/>
                </a:lnTo>
                <a:cubicBezTo>
                  <a:pt x="3756569" y="548237"/>
                  <a:pt x="3598444" y="706362"/>
                  <a:pt x="3403388" y="706362"/>
                </a:cubicBezTo>
                <a:lnTo>
                  <a:pt x="353181" y="706361"/>
                </a:lnTo>
                <a:cubicBezTo>
                  <a:pt x="182507" y="706361"/>
                  <a:pt x="40108" y="585297"/>
                  <a:pt x="7176" y="424358"/>
                </a:cubicBezTo>
                <a:lnTo>
                  <a:pt x="0" y="353181"/>
                </a:lnTo>
                <a:lnTo>
                  <a:pt x="7176" y="282003"/>
                </a:lnTo>
                <a:cubicBezTo>
                  <a:pt x="40108" y="121065"/>
                  <a:pt x="182507" y="0"/>
                  <a:pt x="353181" y="0"/>
                </a:cubicBezTo>
                <a:close/>
              </a:path>
            </a:pathLst>
          </a:custGeom>
          <a:solidFill>
            <a:sysClr val="window" lastClr="FFFFFF"/>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3"/>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7"/>
            </p:custDataLst>
          </p:nvPr>
        </p:nvPicPr>
        <p:blipFill>
          <a:blip r:embed="rId8" r:link="rId9"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10"/>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custDataLst>
              <p:tags r:id="rId11"/>
            </p:custDataLst>
          </p:nvPr>
        </p:nvSpPr>
        <p:spPr>
          <a:xfrm>
            <a:off x="310515" y="160655"/>
            <a:ext cx="5304790" cy="645160"/>
          </a:xfrm>
          <a:prstGeom prst="rect">
            <a:avLst/>
          </a:prstGeom>
          <a:noFill/>
        </p:spPr>
        <p:txBody>
          <a:bodyPr wrap="square" rtlCol="0">
            <a:spAutoFit/>
          </a:bodyPr>
          <a:p>
            <a:r>
              <a:rPr lang="zh-CN" altLang="en-US" sz="3600" b="1">
                <a:solidFill>
                  <a:schemeClr val="bg1"/>
                </a:solidFill>
                <a:latin typeface="微软雅黑" panose="020B0503020204020204" charset="-122"/>
                <a:ea typeface="微软雅黑" panose="020B0503020204020204" charset="-122"/>
              </a:rPr>
              <a:t>积极心态的培养</a:t>
            </a:r>
            <a:endParaRPr lang="zh-CN" altLang="en-US" sz="3600" b="1">
              <a:solidFill>
                <a:schemeClr val="bg1"/>
              </a:solidFill>
              <a:latin typeface="微软雅黑" panose="020B0503020204020204" charset="-122"/>
              <a:ea typeface="微软雅黑" panose="020B0503020204020204" charset="-122"/>
            </a:endParaRPr>
          </a:p>
        </p:txBody>
      </p:sp>
      <p:sp>
        <p:nvSpPr>
          <p:cNvPr id="5" name="PA-文本框 37"/>
          <p:cNvSpPr/>
          <p:nvPr>
            <p:custDataLst>
              <p:tags r:id="rId12"/>
            </p:custDataLst>
          </p:nvPr>
        </p:nvSpPr>
        <p:spPr>
          <a:xfrm>
            <a:off x="7298055" y="1594485"/>
            <a:ext cx="3547110" cy="440690"/>
          </a:xfrm>
          <a:custGeom>
            <a:avLst/>
            <a:gdLst/>
            <a:ahLst/>
            <a:cxnLst/>
            <a:rect l="l" t="t" r="r" b="b"/>
            <a:pathLst>
              <a:path w="1574257" h="177263">
                <a:moveTo>
                  <a:pt x="925227" y="109574"/>
                </a:moveTo>
                <a:cubicBezTo>
                  <a:pt x="930411" y="122770"/>
                  <a:pt x="935360" y="137204"/>
                  <a:pt x="940073" y="152874"/>
                </a:cubicBezTo>
                <a:lnTo>
                  <a:pt x="926818" y="157292"/>
                </a:lnTo>
                <a:cubicBezTo>
                  <a:pt x="923047" y="142447"/>
                  <a:pt x="918629" y="127954"/>
                  <a:pt x="913563" y="113816"/>
                </a:cubicBezTo>
                <a:close/>
                <a:moveTo>
                  <a:pt x="868496" y="106393"/>
                </a:moveTo>
                <a:lnTo>
                  <a:pt x="880867" y="111518"/>
                </a:lnTo>
                <a:cubicBezTo>
                  <a:pt x="874387" y="127778"/>
                  <a:pt x="867376" y="142093"/>
                  <a:pt x="859836" y="154464"/>
                </a:cubicBezTo>
                <a:cubicBezTo>
                  <a:pt x="855712" y="152344"/>
                  <a:pt x="851529" y="150459"/>
                  <a:pt x="847288" y="148809"/>
                </a:cubicBezTo>
                <a:cubicBezTo>
                  <a:pt x="855889" y="135966"/>
                  <a:pt x="862958" y="121828"/>
                  <a:pt x="868496" y="106393"/>
                </a:cubicBezTo>
                <a:close/>
                <a:moveTo>
                  <a:pt x="947142" y="104626"/>
                </a:moveTo>
                <a:cubicBezTo>
                  <a:pt x="955861" y="118411"/>
                  <a:pt x="963814" y="132491"/>
                  <a:pt x="971001" y="146865"/>
                </a:cubicBezTo>
                <a:lnTo>
                  <a:pt x="958806" y="152874"/>
                </a:lnTo>
                <a:cubicBezTo>
                  <a:pt x="953033" y="140738"/>
                  <a:pt x="945434" y="126423"/>
                  <a:pt x="936008" y="109928"/>
                </a:cubicBezTo>
                <a:close/>
                <a:moveTo>
                  <a:pt x="820248" y="100561"/>
                </a:moveTo>
                <a:cubicBezTo>
                  <a:pt x="824843" y="102328"/>
                  <a:pt x="829556" y="104037"/>
                  <a:pt x="834386" y="105686"/>
                </a:cubicBezTo>
                <a:cubicBezTo>
                  <a:pt x="828377" y="130664"/>
                  <a:pt x="823016" y="153404"/>
                  <a:pt x="818303" y="173905"/>
                </a:cubicBezTo>
                <a:lnTo>
                  <a:pt x="803104" y="169310"/>
                </a:lnTo>
                <a:cubicBezTo>
                  <a:pt x="809349" y="149162"/>
                  <a:pt x="815063" y="126246"/>
                  <a:pt x="820248" y="100561"/>
                </a:cubicBezTo>
                <a:close/>
                <a:moveTo>
                  <a:pt x="895006" y="87306"/>
                </a:moveTo>
                <a:lnTo>
                  <a:pt x="908437" y="87306"/>
                </a:lnTo>
                <a:lnTo>
                  <a:pt x="908437" y="153404"/>
                </a:lnTo>
                <a:cubicBezTo>
                  <a:pt x="908437" y="166482"/>
                  <a:pt x="901545" y="173022"/>
                  <a:pt x="887760" y="173022"/>
                </a:cubicBezTo>
                <a:cubicBezTo>
                  <a:pt x="880690" y="173022"/>
                  <a:pt x="874328" y="172963"/>
                  <a:pt x="868672" y="172845"/>
                </a:cubicBezTo>
                <a:cubicBezTo>
                  <a:pt x="867966" y="168485"/>
                  <a:pt x="867023" y="163714"/>
                  <a:pt x="865845" y="158529"/>
                </a:cubicBezTo>
                <a:cubicBezTo>
                  <a:pt x="871854" y="159472"/>
                  <a:pt x="877804" y="159943"/>
                  <a:pt x="883695" y="159943"/>
                </a:cubicBezTo>
                <a:cubicBezTo>
                  <a:pt x="891235" y="159943"/>
                  <a:pt x="895006" y="156350"/>
                  <a:pt x="895006" y="149162"/>
                </a:cubicBezTo>
                <a:close/>
                <a:moveTo>
                  <a:pt x="93845" y="73167"/>
                </a:moveTo>
                <a:lnTo>
                  <a:pt x="93845" y="93668"/>
                </a:lnTo>
                <a:lnTo>
                  <a:pt x="142977" y="93668"/>
                </a:lnTo>
                <a:lnTo>
                  <a:pt x="142977" y="73167"/>
                </a:lnTo>
                <a:close/>
                <a:moveTo>
                  <a:pt x="31105" y="73167"/>
                </a:moveTo>
                <a:lnTo>
                  <a:pt x="31105" y="93668"/>
                </a:lnTo>
                <a:lnTo>
                  <a:pt x="80060" y="93668"/>
                </a:lnTo>
                <a:lnTo>
                  <a:pt x="80060" y="73167"/>
                </a:lnTo>
                <a:close/>
                <a:moveTo>
                  <a:pt x="632240" y="51075"/>
                </a:moveTo>
                <a:cubicBezTo>
                  <a:pt x="630827" y="55317"/>
                  <a:pt x="629413" y="59441"/>
                  <a:pt x="627999" y="63447"/>
                </a:cubicBezTo>
                <a:cubicBezTo>
                  <a:pt x="632829" y="85715"/>
                  <a:pt x="639604" y="103860"/>
                  <a:pt x="648323" y="117881"/>
                </a:cubicBezTo>
                <a:cubicBezTo>
                  <a:pt x="660223" y="98322"/>
                  <a:pt x="667234" y="76054"/>
                  <a:pt x="669354" y="51075"/>
                </a:cubicBezTo>
                <a:close/>
                <a:moveTo>
                  <a:pt x="807699" y="49485"/>
                </a:moveTo>
                <a:cubicBezTo>
                  <a:pt x="816183" y="55376"/>
                  <a:pt x="826610" y="63388"/>
                  <a:pt x="838981" y="73521"/>
                </a:cubicBezTo>
                <a:cubicBezTo>
                  <a:pt x="834622" y="78469"/>
                  <a:pt x="831146" y="82298"/>
                  <a:pt x="828554" y="85008"/>
                </a:cubicBezTo>
                <a:cubicBezTo>
                  <a:pt x="816183" y="73697"/>
                  <a:pt x="806286" y="65214"/>
                  <a:pt x="798863" y="59559"/>
                </a:cubicBezTo>
                <a:close/>
                <a:moveTo>
                  <a:pt x="1249547" y="44890"/>
                </a:moveTo>
                <a:cubicBezTo>
                  <a:pt x="1254849" y="73874"/>
                  <a:pt x="1267515" y="97821"/>
                  <a:pt x="1287545" y="116732"/>
                </a:cubicBezTo>
                <a:cubicBezTo>
                  <a:pt x="1306691" y="98941"/>
                  <a:pt x="1318856" y="74993"/>
                  <a:pt x="1324040" y="44890"/>
                </a:cubicBezTo>
                <a:close/>
                <a:moveTo>
                  <a:pt x="93845" y="41002"/>
                </a:moveTo>
                <a:lnTo>
                  <a:pt x="93845" y="61149"/>
                </a:lnTo>
                <a:lnTo>
                  <a:pt x="142977" y="61149"/>
                </a:lnTo>
                <a:lnTo>
                  <a:pt x="142977" y="41002"/>
                </a:lnTo>
                <a:close/>
                <a:moveTo>
                  <a:pt x="31105" y="41002"/>
                </a:moveTo>
                <a:lnTo>
                  <a:pt x="31105" y="61149"/>
                </a:lnTo>
                <a:lnTo>
                  <a:pt x="80060" y="61149"/>
                </a:lnTo>
                <a:lnTo>
                  <a:pt x="80060" y="41002"/>
                </a:lnTo>
                <a:close/>
                <a:moveTo>
                  <a:pt x="1114118" y="37997"/>
                </a:moveTo>
                <a:lnTo>
                  <a:pt x="1114118" y="139972"/>
                </a:lnTo>
                <a:lnTo>
                  <a:pt x="1153353" y="139972"/>
                </a:lnTo>
                <a:lnTo>
                  <a:pt x="1153353" y="37997"/>
                </a:lnTo>
                <a:close/>
                <a:moveTo>
                  <a:pt x="1100156" y="24919"/>
                </a:moveTo>
                <a:lnTo>
                  <a:pt x="1167315" y="24919"/>
                </a:lnTo>
                <a:lnTo>
                  <a:pt x="1167315" y="170547"/>
                </a:lnTo>
                <a:lnTo>
                  <a:pt x="1153353" y="170547"/>
                </a:lnTo>
                <a:lnTo>
                  <a:pt x="1153353" y="152697"/>
                </a:lnTo>
                <a:lnTo>
                  <a:pt x="1114118" y="152697"/>
                </a:lnTo>
                <a:lnTo>
                  <a:pt x="1114118" y="170547"/>
                </a:lnTo>
                <a:lnTo>
                  <a:pt x="1100156" y="170547"/>
                </a:lnTo>
                <a:close/>
                <a:moveTo>
                  <a:pt x="855948" y="12194"/>
                </a:moveTo>
                <a:lnTo>
                  <a:pt x="961988" y="12194"/>
                </a:lnTo>
                <a:lnTo>
                  <a:pt x="961988" y="24565"/>
                </a:lnTo>
                <a:lnTo>
                  <a:pt x="909675" y="24565"/>
                </a:lnTo>
                <a:cubicBezTo>
                  <a:pt x="908320" y="34816"/>
                  <a:pt x="906376" y="43829"/>
                  <a:pt x="903842" y="51606"/>
                </a:cubicBezTo>
                <a:lnTo>
                  <a:pt x="970471" y="51606"/>
                </a:lnTo>
                <a:lnTo>
                  <a:pt x="970471" y="63977"/>
                </a:lnTo>
                <a:lnTo>
                  <a:pt x="928408" y="63977"/>
                </a:lnTo>
                <a:cubicBezTo>
                  <a:pt x="940014" y="80295"/>
                  <a:pt x="955802" y="91489"/>
                  <a:pt x="975773" y="97556"/>
                </a:cubicBezTo>
                <a:cubicBezTo>
                  <a:pt x="971767" y="102034"/>
                  <a:pt x="968232" y="106570"/>
                  <a:pt x="965169" y="111165"/>
                </a:cubicBezTo>
                <a:cubicBezTo>
                  <a:pt x="941958" y="99854"/>
                  <a:pt x="924697" y="84125"/>
                  <a:pt x="913386" y="63977"/>
                </a:cubicBezTo>
                <a:lnTo>
                  <a:pt x="898806" y="63977"/>
                </a:lnTo>
                <a:cubicBezTo>
                  <a:pt x="889733" y="82063"/>
                  <a:pt x="872855" y="98558"/>
                  <a:pt x="848171" y="113462"/>
                </a:cubicBezTo>
                <a:cubicBezTo>
                  <a:pt x="845697" y="110163"/>
                  <a:pt x="842575" y="106393"/>
                  <a:pt x="838805" y="102151"/>
                </a:cubicBezTo>
                <a:cubicBezTo>
                  <a:pt x="859777" y="90016"/>
                  <a:pt x="874505" y="77291"/>
                  <a:pt x="882988" y="63977"/>
                </a:cubicBezTo>
                <a:lnTo>
                  <a:pt x="846758" y="63977"/>
                </a:lnTo>
                <a:lnTo>
                  <a:pt x="846758" y="51606"/>
                </a:lnTo>
                <a:lnTo>
                  <a:pt x="888997" y="51606"/>
                </a:lnTo>
                <a:cubicBezTo>
                  <a:pt x="892178" y="43358"/>
                  <a:pt x="894476" y="34345"/>
                  <a:pt x="895889" y="24565"/>
                </a:cubicBezTo>
                <a:lnTo>
                  <a:pt x="855948" y="24565"/>
                </a:lnTo>
                <a:close/>
                <a:moveTo>
                  <a:pt x="814592" y="3534"/>
                </a:moveTo>
                <a:cubicBezTo>
                  <a:pt x="825078" y="11782"/>
                  <a:pt x="835270" y="20383"/>
                  <a:pt x="845167" y="29337"/>
                </a:cubicBezTo>
                <a:cubicBezTo>
                  <a:pt x="841161" y="33343"/>
                  <a:pt x="837626" y="36937"/>
                  <a:pt x="834563" y="40118"/>
                </a:cubicBezTo>
                <a:cubicBezTo>
                  <a:pt x="823488" y="29161"/>
                  <a:pt x="813826" y="20206"/>
                  <a:pt x="805579" y="13255"/>
                </a:cubicBezTo>
                <a:close/>
                <a:moveTo>
                  <a:pt x="451656" y="3357"/>
                </a:moveTo>
                <a:lnTo>
                  <a:pt x="465795" y="3357"/>
                </a:lnTo>
                <a:lnTo>
                  <a:pt x="465795" y="55494"/>
                </a:lnTo>
                <a:lnTo>
                  <a:pt x="497607" y="55494"/>
                </a:lnTo>
                <a:lnTo>
                  <a:pt x="497607" y="68749"/>
                </a:lnTo>
                <a:lnTo>
                  <a:pt x="465795" y="68749"/>
                </a:lnTo>
                <a:lnTo>
                  <a:pt x="465795" y="138205"/>
                </a:lnTo>
                <a:cubicBezTo>
                  <a:pt x="476222" y="136084"/>
                  <a:pt x="486178" y="133963"/>
                  <a:pt x="495663" y="131843"/>
                </a:cubicBezTo>
                <a:cubicBezTo>
                  <a:pt x="496016" y="137852"/>
                  <a:pt x="496428" y="142623"/>
                  <a:pt x="496900" y="146158"/>
                </a:cubicBezTo>
                <a:cubicBezTo>
                  <a:pt x="464852" y="152520"/>
                  <a:pt x="433688" y="159118"/>
                  <a:pt x="403408" y="165952"/>
                </a:cubicBezTo>
                <a:lnTo>
                  <a:pt x="399343" y="151283"/>
                </a:lnTo>
                <a:cubicBezTo>
                  <a:pt x="404586" y="150282"/>
                  <a:pt x="409770" y="149310"/>
                  <a:pt x="414896" y="148367"/>
                </a:cubicBezTo>
                <a:lnTo>
                  <a:pt x="414896" y="35346"/>
                </a:lnTo>
                <a:lnTo>
                  <a:pt x="428681" y="35346"/>
                </a:lnTo>
                <a:lnTo>
                  <a:pt x="428681" y="145716"/>
                </a:lnTo>
                <a:cubicBezTo>
                  <a:pt x="436575" y="144126"/>
                  <a:pt x="444233" y="142594"/>
                  <a:pt x="451656" y="141121"/>
                </a:cubicBezTo>
                <a:close/>
                <a:moveTo>
                  <a:pt x="705408" y="3181"/>
                </a:moveTo>
                <a:lnTo>
                  <a:pt x="720077" y="3181"/>
                </a:lnTo>
                <a:lnTo>
                  <a:pt x="720077" y="62386"/>
                </a:lnTo>
                <a:lnTo>
                  <a:pt x="727853" y="53373"/>
                </a:lnTo>
                <a:cubicBezTo>
                  <a:pt x="744584" y="64684"/>
                  <a:pt x="759665" y="75818"/>
                  <a:pt x="773097" y="86776"/>
                </a:cubicBezTo>
                <a:lnTo>
                  <a:pt x="763553" y="98970"/>
                </a:lnTo>
                <a:cubicBezTo>
                  <a:pt x="751064" y="88013"/>
                  <a:pt x="736572" y="76584"/>
                  <a:pt x="720077" y="64684"/>
                </a:cubicBezTo>
                <a:lnTo>
                  <a:pt x="720077" y="147572"/>
                </a:lnTo>
                <a:lnTo>
                  <a:pt x="705408" y="147572"/>
                </a:lnTo>
                <a:close/>
                <a:moveTo>
                  <a:pt x="630120" y="2474"/>
                </a:moveTo>
                <a:lnTo>
                  <a:pt x="644788" y="4771"/>
                </a:lnTo>
                <a:cubicBezTo>
                  <a:pt x="642314" y="16200"/>
                  <a:pt x="639545" y="27158"/>
                  <a:pt x="636482" y="37644"/>
                </a:cubicBezTo>
                <a:lnTo>
                  <a:pt x="683670" y="37644"/>
                </a:lnTo>
                <a:lnTo>
                  <a:pt x="683670" y="50545"/>
                </a:lnTo>
                <a:cubicBezTo>
                  <a:pt x="680371" y="80943"/>
                  <a:pt x="671593" y="107395"/>
                  <a:pt x="657337" y="129899"/>
                </a:cubicBezTo>
                <a:cubicBezTo>
                  <a:pt x="668058" y="142034"/>
                  <a:pt x="681078" y="149457"/>
                  <a:pt x="696395" y="152167"/>
                </a:cubicBezTo>
                <a:cubicBezTo>
                  <a:pt x="714421" y="155348"/>
                  <a:pt x="740696" y="156173"/>
                  <a:pt x="775218" y="154641"/>
                </a:cubicBezTo>
                <a:cubicBezTo>
                  <a:pt x="773215" y="159236"/>
                  <a:pt x="771506" y="164126"/>
                  <a:pt x="770092" y="169310"/>
                </a:cubicBezTo>
                <a:cubicBezTo>
                  <a:pt x="737809" y="170488"/>
                  <a:pt x="712713" y="169310"/>
                  <a:pt x="694804" y="165775"/>
                </a:cubicBezTo>
                <a:cubicBezTo>
                  <a:pt x="676777" y="162712"/>
                  <a:pt x="661637" y="154641"/>
                  <a:pt x="649384" y="141563"/>
                </a:cubicBezTo>
                <a:cubicBezTo>
                  <a:pt x="639133" y="154995"/>
                  <a:pt x="626703" y="166895"/>
                  <a:pt x="612093" y="177263"/>
                </a:cubicBezTo>
                <a:cubicBezTo>
                  <a:pt x="608205" y="173611"/>
                  <a:pt x="604317" y="170135"/>
                  <a:pt x="600428" y="166836"/>
                </a:cubicBezTo>
                <a:cubicBezTo>
                  <a:pt x="616334" y="156114"/>
                  <a:pt x="629531" y="143860"/>
                  <a:pt x="640017" y="130075"/>
                </a:cubicBezTo>
                <a:cubicBezTo>
                  <a:pt x="631533" y="117468"/>
                  <a:pt x="624818" y="101739"/>
                  <a:pt x="619869" y="82887"/>
                </a:cubicBezTo>
                <a:cubicBezTo>
                  <a:pt x="616217" y="91017"/>
                  <a:pt x="612328" y="98793"/>
                  <a:pt x="608205" y="106216"/>
                </a:cubicBezTo>
                <a:cubicBezTo>
                  <a:pt x="605730" y="102917"/>
                  <a:pt x="602314" y="98852"/>
                  <a:pt x="597954" y="94022"/>
                </a:cubicBezTo>
                <a:cubicBezTo>
                  <a:pt x="612446" y="68219"/>
                  <a:pt x="623168" y="37703"/>
                  <a:pt x="630120" y="2474"/>
                </a:cubicBezTo>
                <a:close/>
                <a:moveTo>
                  <a:pt x="1027872" y="1944"/>
                </a:moveTo>
                <a:lnTo>
                  <a:pt x="1041834" y="1944"/>
                </a:lnTo>
                <a:cubicBezTo>
                  <a:pt x="1041834" y="13667"/>
                  <a:pt x="1041775" y="24212"/>
                  <a:pt x="1041657" y="33579"/>
                </a:cubicBezTo>
                <a:lnTo>
                  <a:pt x="1082836" y="33579"/>
                </a:lnTo>
                <a:cubicBezTo>
                  <a:pt x="1082247" y="78823"/>
                  <a:pt x="1081481" y="114346"/>
                  <a:pt x="1080539" y="140149"/>
                </a:cubicBezTo>
                <a:cubicBezTo>
                  <a:pt x="1080067" y="161357"/>
                  <a:pt x="1072055" y="171549"/>
                  <a:pt x="1056503" y="170724"/>
                </a:cubicBezTo>
                <a:cubicBezTo>
                  <a:pt x="1051908" y="170724"/>
                  <a:pt x="1045133" y="170547"/>
                  <a:pt x="1036179" y="170194"/>
                </a:cubicBezTo>
                <a:cubicBezTo>
                  <a:pt x="1035354" y="165245"/>
                  <a:pt x="1034411" y="160120"/>
                  <a:pt x="1033351" y="154818"/>
                </a:cubicBezTo>
                <a:cubicBezTo>
                  <a:pt x="1041598" y="155878"/>
                  <a:pt x="1048314" y="156409"/>
                  <a:pt x="1053498" y="156409"/>
                </a:cubicBezTo>
                <a:cubicBezTo>
                  <a:pt x="1061393" y="156644"/>
                  <a:pt x="1065693" y="151048"/>
                  <a:pt x="1066400" y="139619"/>
                </a:cubicBezTo>
                <a:cubicBezTo>
                  <a:pt x="1067696" y="111695"/>
                  <a:pt x="1068462" y="80826"/>
                  <a:pt x="1068697" y="47011"/>
                </a:cubicBezTo>
                <a:lnTo>
                  <a:pt x="1041481" y="47011"/>
                </a:lnTo>
                <a:cubicBezTo>
                  <a:pt x="1041363" y="56024"/>
                  <a:pt x="1041186" y="63682"/>
                  <a:pt x="1040950" y="69986"/>
                </a:cubicBezTo>
                <a:cubicBezTo>
                  <a:pt x="1040479" y="116054"/>
                  <a:pt x="1029404" y="151519"/>
                  <a:pt x="1007724" y="176379"/>
                </a:cubicBezTo>
                <a:cubicBezTo>
                  <a:pt x="1004779" y="172727"/>
                  <a:pt x="1001303" y="168780"/>
                  <a:pt x="997297" y="164538"/>
                </a:cubicBezTo>
                <a:cubicBezTo>
                  <a:pt x="1016856" y="143095"/>
                  <a:pt x="1026812" y="111106"/>
                  <a:pt x="1027165" y="68572"/>
                </a:cubicBezTo>
                <a:cubicBezTo>
                  <a:pt x="1027401" y="62386"/>
                  <a:pt x="1027577" y="55199"/>
                  <a:pt x="1027695" y="47011"/>
                </a:cubicBezTo>
                <a:lnTo>
                  <a:pt x="1003129" y="47011"/>
                </a:lnTo>
                <a:lnTo>
                  <a:pt x="1003129" y="33579"/>
                </a:lnTo>
                <a:lnTo>
                  <a:pt x="1027784" y="33579"/>
                </a:lnTo>
                <a:cubicBezTo>
                  <a:pt x="1027902" y="24094"/>
                  <a:pt x="1027931" y="13549"/>
                  <a:pt x="1027872" y="1944"/>
                </a:cubicBezTo>
                <a:close/>
                <a:moveTo>
                  <a:pt x="279201" y="1413"/>
                </a:moveTo>
                <a:lnTo>
                  <a:pt x="294754" y="1413"/>
                </a:lnTo>
                <a:lnTo>
                  <a:pt x="294754" y="33049"/>
                </a:lnTo>
                <a:lnTo>
                  <a:pt x="361382" y="33049"/>
                </a:lnTo>
                <a:lnTo>
                  <a:pt x="361382" y="46480"/>
                </a:lnTo>
                <a:lnTo>
                  <a:pt x="294754" y="46480"/>
                </a:lnTo>
                <a:lnTo>
                  <a:pt x="294754" y="78292"/>
                </a:lnTo>
                <a:lnTo>
                  <a:pt x="373400" y="78292"/>
                </a:lnTo>
                <a:lnTo>
                  <a:pt x="373400" y="91724"/>
                </a:lnTo>
                <a:lnTo>
                  <a:pt x="294754" y="91724"/>
                </a:lnTo>
                <a:lnTo>
                  <a:pt x="294754" y="153758"/>
                </a:lnTo>
                <a:lnTo>
                  <a:pt x="342118" y="153758"/>
                </a:lnTo>
                <a:lnTo>
                  <a:pt x="342118" y="106923"/>
                </a:lnTo>
                <a:lnTo>
                  <a:pt x="357318" y="106923"/>
                </a:lnTo>
                <a:lnTo>
                  <a:pt x="357318" y="174789"/>
                </a:lnTo>
                <a:lnTo>
                  <a:pt x="342118" y="174789"/>
                </a:lnTo>
                <a:lnTo>
                  <a:pt x="342118" y="167189"/>
                </a:lnTo>
                <a:lnTo>
                  <a:pt x="217345" y="167189"/>
                </a:lnTo>
                <a:lnTo>
                  <a:pt x="217345" y="106923"/>
                </a:lnTo>
                <a:lnTo>
                  <a:pt x="232544" y="106923"/>
                </a:lnTo>
                <a:lnTo>
                  <a:pt x="232544" y="153758"/>
                </a:lnTo>
                <a:lnTo>
                  <a:pt x="279201" y="153758"/>
                </a:lnTo>
                <a:lnTo>
                  <a:pt x="279201" y="91724"/>
                </a:lnTo>
                <a:lnTo>
                  <a:pt x="200378" y="91724"/>
                </a:lnTo>
                <a:lnTo>
                  <a:pt x="200378" y="78292"/>
                </a:lnTo>
                <a:lnTo>
                  <a:pt x="279201" y="78292"/>
                </a:lnTo>
                <a:lnTo>
                  <a:pt x="279201" y="46480"/>
                </a:lnTo>
                <a:lnTo>
                  <a:pt x="213103" y="46480"/>
                </a:lnTo>
                <a:lnTo>
                  <a:pt x="213103" y="33049"/>
                </a:lnTo>
                <a:lnTo>
                  <a:pt x="279201" y="33049"/>
                </a:lnTo>
                <a:close/>
                <a:moveTo>
                  <a:pt x="503262" y="1237"/>
                </a:moveTo>
                <a:lnTo>
                  <a:pt x="517401" y="1237"/>
                </a:lnTo>
                <a:lnTo>
                  <a:pt x="517401" y="63535"/>
                </a:lnTo>
                <a:cubicBezTo>
                  <a:pt x="532482" y="53756"/>
                  <a:pt x="546974" y="42769"/>
                  <a:pt x="560877" y="30574"/>
                </a:cubicBezTo>
                <a:lnTo>
                  <a:pt x="571305" y="41709"/>
                </a:lnTo>
                <a:cubicBezTo>
                  <a:pt x="555281" y="54787"/>
                  <a:pt x="537313" y="67364"/>
                  <a:pt x="517401" y="79441"/>
                </a:cubicBezTo>
                <a:lnTo>
                  <a:pt x="517401" y="142093"/>
                </a:lnTo>
                <a:cubicBezTo>
                  <a:pt x="517401" y="149869"/>
                  <a:pt x="520994" y="153758"/>
                  <a:pt x="528182" y="153758"/>
                </a:cubicBezTo>
                <a:lnTo>
                  <a:pt x="544971" y="153758"/>
                </a:lnTo>
                <a:cubicBezTo>
                  <a:pt x="551687" y="153758"/>
                  <a:pt x="555575" y="150341"/>
                  <a:pt x="556636" y="143507"/>
                </a:cubicBezTo>
                <a:cubicBezTo>
                  <a:pt x="558050" y="134788"/>
                  <a:pt x="559110" y="124891"/>
                  <a:pt x="559817" y="113816"/>
                </a:cubicBezTo>
                <a:cubicBezTo>
                  <a:pt x="564530" y="115819"/>
                  <a:pt x="569419" y="117586"/>
                  <a:pt x="574486" y="119118"/>
                </a:cubicBezTo>
                <a:cubicBezTo>
                  <a:pt x="573425" y="130664"/>
                  <a:pt x="572188" y="140561"/>
                  <a:pt x="570774" y="148809"/>
                </a:cubicBezTo>
                <a:cubicBezTo>
                  <a:pt x="568771" y="161063"/>
                  <a:pt x="561054" y="167189"/>
                  <a:pt x="547622" y="167189"/>
                </a:cubicBezTo>
                <a:lnTo>
                  <a:pt x="524647" y="167189"/>
                </a:lnTo>
                <a:cubicBezTo>
                  <a:pt x="510390" y="167189"/>
                  <a:pt x="503262" y="159413"/>
                  <a:pt x="503262" y="143860"/>
                </a:cubicBezTo>
                <a:close/>
                <a:moveTo>
                  <a:pt x="1480235" y="706"/>
                </a:moveTo>
                <a:lnTo>
                  <a:pt x="1494020" y="706"/>
                </a:lnTo>
                <a:lnTo>
                  <a:pt x="1494020" y="32518"/>
                </a:lnTo>
                <a:lnTo>
                  <a:pt x="1570899" y="32518"/>
                </a:lnTo>
                <a:lnTo>
                  <a:pt x="1570899" y="45597"/>
                </a:lnTo>
                <a:lnTo>
                  <a:pt x="1499057" y="45597"/>
                </a:lnTo>
                <a:cubicBezTo>
                  <a:pt x="1517791" y="80826"/>
                  <a:pt x="1542858" y="108632"/>
                  <a:pt x="1574257" y="129015"/>
                </a:cubicBezTo>
                <a:cubicBezTo>
                  <a:pt x="1571194" y="132078"/>
                  <a:pt x="1567188" y="136202"/>
                  <a:pt x="1562239" y="141386"/>
                </a:cubicBezTo>
                <a:cubicBezTo>
                  <a:pt x="1533726" y="119412"/>
                  <a:pt x="1510987" y="91253"/>
                  <a:pt x="1494020" y="56908"/>
                </a:cubicBezTo>
                <a:lnTo>
                  <a:pt x="1494020" y="126894"/>
                </a:lnTo>
                <a:lnTo>
                  <a:pt x="1534492" y="126894"/>
                </a:lnTo>
                <a:lnTo>
                  <a:pt x="1534492" y="139265"/>
                </a:lnTo>
                <a:lnTo>
                  <a:pt x="1494020" y="139265"/>
                </a:lnTo>
                <a:lnTo>
                  <a:pt x="1494020" y="175496"/>
                </a:lnTo>
                <a:lnTo>
                  <a:pt x="1480235" y="175496"/>
                </a:lnTo>
                <a:lnTo>
                  <a:pt x="1480235" y="139265"/>
                </a:lnTo>
                <a:lnTo>
                  <a:pt x="1438349" y="139265"/>
                </a:lnTo>
                <a:lnTo>
                  <a:pt x="1438349" y="126894"/>
                </a:lnTo>
                <a:lnTo>
                  <a:pt x="1480235" y="126894"/>
                </a:lnTo>
                <a:lnTo>
                  <a:pt x="1480235" y="56908"/>
                </a:lnTo>
                <a:cubicBezTo>
                  <a:pt x="1465213" y="86835"/>
                  <a:pt x="1442179" y="115701"/>
                  <a:pt x="1411132" y="143507"/>
                </a:cubicBezTo>
                <a:cubicBezTo>
                  <a:pt x="1406537" y="139148"/>
                  <a:pt x="1402649" y="135613"/>
                  <a:pt x="1399468" y="132903"/>
                </a:cubicBezTo>
                <a:cubicBezTo>
                  <a:pt x="1432988" y="105392"/>
                  <a:pt x="1458055" y="76289"/>
                  <a:pt x="1474668" y="45597"/>
                </a:cubicBezTo>
                <a:lnTo>
                  <a:pt x="1403356" y="45597"/>
                </a:lnTo>
                <a:lnTo>
                  <a:pt x="1403356" y="32518"/>
                </a:lnTo>
                <a:lnTo>
                  <a:pt x="1480235" y="32518"/>
                </a:lnTo>
                <a:close/>
                <a:moveTo>
                  <a:pt x="1286573" y="706"/>
                </a:moveTo>
                <a:cubicBezTo>
                  <a:pt x="1289871" y="5773"/>
                  <a:pt x="1294820" y="14020"/>
                  <a:pt x="1301418" y="25449"/>
                </a:cubicBezTo>
                <a:lnTo>
                  <a:pt x="1288693" y="31812"/>
                </a:lnTo>
                <a:lnTo>
                  <a:pt x="1371758" y="31812"/>
                </a:lnTo>
                <a:lnTo>
                  <a:pt x="1371758" y="44890"/>
                </a:lnTo>
                <a:lnTo>
                  <a:pt x="1339151" y="44890"/>
                </a:lnTo>
                <a:cubicBezTo>
                  <a:pt x="1332847" y="78528"/>
                  <a:pt x="1319298" y="105568"/>
                  <a:pt x="1298502" y="126010"/>
                </a:cubicBezTo>
                <a:cubicBezTo>
                  <a:pt x="1314172" y="137439"/>
                  <a:pt x="1339062" y="147690"/>
                  <a:pt x="1373172" y="156762"/>
                </a:cubicBezTo>
                <a:cubicBezTo>
                  <a:pt x="1367752" y="162889"/>
                  <a:pt x="1363628" y="168014"/>
                  <a:pt x="1360801" y="172138"/>
                </a:cubicBezTo>
                <a:cubicBezTo>
                  <a:pt x="1327575" y="160650"/>
                  <a:pt x="1303038" y="148632"/>
                  <a:pt x="1287191" y="136084"/>
                </a:cubicBezTo>
                <a:cubicBezTo>
                  <a:pt x="1271285" y="148456"/>
                  <a:pt x="1245865" y="160945"/>
                  <a:pt x="1210931" y="173552"/>
                </a:cubicBezTo>
                <a:cubicBezTo>
                  <a:pt x="1207867" y="169428"/>
                  <a:pt x="1204332" y="164833"/>
                  <a:pt x="1200327" y="159766"/>
                </a:cubicBezTo>
                <a:cubicBezTo>
                  <a:pt x="1234024" y="149634"/>
                  <a:pt x="1259385" y="138352"/>
                  <a:pt x="1276410" y="125922"/>
                </a:cubicBezTo>
                <a:cubicBezTo>
                  <a:pt x="1254908" y="102947"/>
                  <a:pt x="1241240" y="75936"/>
                  <a:pt x="1235408" y="44890"/>
                </a:cubicBezTo>
                <a:lnTo>
                  <a:pt x="1202094" y="44890"/>
                </a:lnTo>
                <a:lnTo>
                  <a:pt x="1202094" y="31812"/>
                </a:lnTo>
                <a:lnTo>
                  <a:pt x="1286926" y="31812"/>
                </a:lnTo>
                <a:cubicBezTo>
                  <a:pt x="1280976" y="20501"/>
                  <a:pt x="1276322" y="12253"/>
                  <a:pt x="1272964" y="7069"/>
                </a:cubicBezTo>
                <a:close/>
                <a:moveTo>
                  <a:pt x="46127" y="0"/>
                </a:moveTo>
                <a:cubicBezTo>
                  <a:pt x="54846" y="8365"/>
                  <a:pt x="62505" y="16082"/>
                  <a:pt x="69103" y="23152"/>
                </a:cubicBezTo>
                <a:lnTo>
                  <a:pt x="62563" y="28630"/>
                </a:lnTo>
                <a:lnTo>
                  <a:pt x="104007" y="28630"/>
                </a:lnTo>
                <a:cubicBezTo>
                  <a:pt x="110488" y="20029"/>
                  <a:pt x="117056" y="10662"/>
                  <a:pt x="123713" y="530"/>
                </a:cubicBezTo>
                <a:lnTo>
                  <a:pt x="137852" y="8129"/>
                </a:lnTo>
                <a:cubicBezTo>
                  <a:pt x="131784" y="15493"/>
                  <a:pt x="125922" y="22327"/>
                  <a:pt x="120267" y="28630"/>
                </a:cubicBezTo>
                <a:lnTo>
                  <a:pt x="156409" y="28630"/>
                </a:lnTo>
                <a:lnTo>
                  <a:pt x="156409" y="114346"/>
                </a:lnTo>
                <a:lnTo>
                  <a:pt x="142977" y="114346"/>
                </a:lnTo>
                <a:lnTo>
                  <a:pt x="142977" y="106040"/>
                </a:lnTo>
                <a:lnTo>
                  <a:pt x="93845" y="106040"/>
                </a:lnTo>
                <a:lnTo>
                  <a:pt x="93845" y="126010"/>
                </a:lnTo>
                <a:lnTo>
                  <a:pt x="173906" y="126010"/>
                </a:lnTo>
                <a:lnTo>
                  <a:pt x="173906" y="138735"/>
                </a:lnTo>
                <a:lnTo>
                  <a:pt x="93845" y="138735"/>
                </a:lnTo>
                <a:lnTo>
                  <a:pt x="93845" y="176026"/>
                </a:lnTo>
                <a:lnTo>
                  <a:pt x="80060" y="176026"/>
                </a:lnTo>
                <a:lnTo>
                  <a:pt x="80060" y="138735"/>
                </a:lnTo>
                <a:lnTo>
                  <a:pt x="0" y="138735"/>
                </a:lnTo>
                <a:lnTo>
                  <a:pt x="0" y="126010"/>
                </a:lnTo>
                <a:lnTo>
                  <a:pt x="80060" y="126010"/>
                </a:lnTo>
                <a:lnTo>
                  <a:pt x="80060" y="106040"/>
                </a:lnTo>
                <a:lnTo>
                  <a:pt x="31105" y="106040"/>
                </a:lnTo>
                <a:lnTo>
                  <a:pt x="31105" y="114346"/>
                </a:lnTo>
                <a:lnTo>
                  <a:pt x="17673" y="114346"/>
                </a:lnTo>
                <a:lnTo>
                  <a:pt x="17673" y="28630"/>
                </a:lnTo>
                <a:lnTo>
                  <a:pt x="54345" y="28630"/>
                </a:lnTo>
                <a:cubicBezTo>
                  <a:pt x="48690" y="22032"/>
                  <a:pt x="42593" y="15257"/>
                  <a:pt x="36053" y="8306"/>
                </a:cubicBezTo>
                <a:close/>
              </a:path>
            </a:pathLst>
          </a:custGeom>
          <a:noFill/>
        </p:spPr>
        <p:txBody>
          <a:bodyPr rot="0" spcFirstLastPara="0" vertOverflow="overflow" horzOverflow="overflow" vert="horz" wrap="square" lIns="91440" tIns="45720" rIns="91440" bIns="45720" numCol="1" spcCol="0" rtlCol="0" fromWordArt="0" anchor="t" anchorCtr="0" forceAA="0" compatLnSpc="1">
            <a:noAutofit/>
          </a:bodyPr>
          <a:p>
            <a:pPr algn="ctr">
              <a:lnSpc>
                <a:spcPct val="120000"/>
              </a:lnSpc>
            </a:pPr>
            <a:r>
              <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理性认知，乐观面对现实</a:t>
            </a:r>
            <a:endPar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8" name="PA-Rectangle: Rounded Corners 53"/>
          <p:cNvSpPr/>
          <p:nvPr>
            <p:custDataLst>
              <p:tags r:id="rId13"/>
            </p:custDataLst>
          </p:nvPr>
        </p:nvSpPr>
        <p:spPr>
          <a:xfrm>
            <a:off x="6117458" y="1476270"/>
            <a:ext cx="856182" cy="706362"/>
          </a:xfrm>
          <a:custGeom>
            <a:avLst/>
            <a:gdLst>
              <a:gd name="connsiteX0" fmla="*/ 0 w 856182"/>
              <a:gd name="connsiteY0" fmla="*/ 353180 h 706362"/>
              <a:gd name="connsiteX1" fmla="*/ 0 w 856182"/>
              <a:gd name="connsiteY1" fmla="*/ 353181 h 706362"/>
              <a:gd name="connsiteX2" fmla="*/ 0 w 856182"/>
              <a:gd name="connsiteY2" fmla="*/ 353181 h 706362"/>
              <a:gd name="connsiteX3" fmla="*/ 353181 w 856182"/>
              <a:gd name="connsiteY3" fmla="*/ 0 h 706362"/>
              <a:gd name="connsiteX4" fmla="*/ 503001 w 856182"/>
              <a:gd name="connsiteY4" fmla="*/ 0 h 706362"/>
              <a:gd name="connsiteX5" fmla="*/ 856182 w 856182"/>
              <a:gd name="connsiteY5" fmla="*/ 353181 h 706362"/>
              <a:gd name="connsiteX6" fmla="*/ 856181 w 856182"/>
              <a:gd name="connsiteY6" fmla="*/ 353181 h 706362"/>
              <a:gd name="connsiteX7" fmla="*/ 503000 w 856182"/>
              <a:gd name="connsiteY7" fmla="*/ 706362 h 706362"/>
              <a:gd name="connsiteX8" fmla="*/ 353181 w 856182"/>
              <a:gd name="connsiteY8" fmla="*/ 706361 h 706362"/>
              <a:gd name="connsiteX9" fmla="*/ 7175 w 856182"/>
              <a:gd name="connsiteY9" fmla="*/ 424358 h 706362"/>
              <a:gd name="connsiteX10" fmla="*/ 0 w 856182"/>
              <a:gd name="connsiteY10" fmla="*/ 353181 h 706362"/>
              <a:gd name="connsiteX11" fmla="*/ 7175 w 856182"/>
              <a:gd name="connsiteY11" fmla="*/ 282003 h 706362"/>
              <a:gd name="connsiteX12" fmla="*/ 353181 w 856182"/>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182" h="706362">
                <a:moveTo>
                  <a:pt x="0" y="353180"/>
                </a:moveTo>
                <a:lnTo>
                  <a:pt x="0" y="353181"/>
                </a:lnTo>
                <a:lnTo>
                  <a:pt x="0" y="353181"/>
                </a:lnTo>
                <a:close/>
                <a:moveTo>
                  <a:pt x="353181" y="0"/>
                </a:moveTo>
                <a:lnTo>
                  <a:pt x="503001" y="0"/>
                </a:lnTo>
                <a:cubicBezTo>
                  <a:pt x="698057" y="0"/>
                  <a:pt x="856182" y="158125"/>
                  <a:pt x="856182" y="353181"/>
                </a:cubicBezTo>
                <a:lnTo>
                  <a:pt x="856181" y="353181"/>
                </a:lnTo>
                <a:cubicBezTo>
                  <a:pt x="856181" y="548237"/>
                  <a:pt x="698056" y="706362"/>
                  <a:pt x="503000" y="706362"/>
                </a:cubicBezTo>
                <a:lnTo>
                  <a:pt x="353181" y="706361"/>
                </a:lnTo>
                <a:cubicBezTo>
                  <a:pt x="182507" y="706361"/>
                  <a:pt x="40108" y="585297"/>
                  <a:pt x="7175" y="424358"/>
                </a:cubicBezTo>
                <a:lnTo>
                  <a:pt x="0" y="353181"/>
                </a:lnTo>
                <a:lnTo>
                  <a:pt x="7175" y="282003"/>
                </a:lnTo>
                <a:cubicBezTo>
                  <a:pt x="40108" y="121065"/>
                  <a:pt x="182507" y="0"/>
                  <a:pt x="353181" y="0"/>
                </a:cubicBezTo>
                <a:close/>
              </a:path>
            </a:pathLst>
          </a:custGeom>
          <a:solidFill>
            <a:srgbClr val="3498DB"/>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r>
              <a:rPr lang="en-US" altLang="zh-CN">
                <a:solidFill>
                  <a:prstClr val="white"/>
                </a:solidFill>
                <a:latin typeface="Arial" panose="020B0604020202020204" pitchFamily="34" charset="0"/>
                <a:ea typeface="微软雅黑" panose="020B0503020204020204" charset="-122"/>
                <a:sym typeface="Arial" panose="020B0604020202020204" pitchFamily="34" charset="0"/>
              </a:rPr>
              <a:t>1</a:t>
            </a:r>
            <a:endParaRPr lang="en-US" altLang="zh-CN">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34"/>
          <p:cNvSpPr/>
          <p:nvPr>
            <p:custDataLst>
              <p:tags r:id="rId14"/>
            </p:custDataLst>
          </p:nvPr>
        </p:nvSpPr>
        <p:spPr>
          <a:xfrm>
            <a:off x="481330" y="211328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timg.jpgtimg"/>
          <p:cNvPicPr/>
          <p:nvPr>
            <p:custDataLst>
              <p:tags r:id="rId15"/>
            </p:custDataLst>
          </p:nvPr>
        </p:nvPicPr>
        <p:blipFill rotWithShape="1">
          <a:blip r:embed="rId16"/>
          <a:srcRect/>
          <a:stretch>
            <a:fillRect/>
          </a:stretch>
        </p:blipFill>
        <p:spPr>
          <a:xfrm>
            <a:off x="1117283" y="3047366"/>
            <a:ext cx="2476500"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13" name="文本框 12"/>
          <p:cNvSpPr txBox="1"/>
          <p:nvPr/>
        </p:nvSpPr>
        <p:spPr>
          <a:xfrm>
            <a:off x="6042660" y="2679700"/>
            <a:ext cx="5130800" cy="3107690"/>
          </a:xfrm>
          <a:prstGeom prst="rect">
            <a:avLst/>
          </a:prstGeom>
          <a:noFill/>
        </p:spPr>
        <p:txBody>
          <a:bodyPr wrap="square" rtlCol="0">
            <a:spAutoFit/>
          </a:bodyPr>
          <a:p>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面对新型冠性病毒一定要相信科学。相信我们的国家相信党和政府。既来之则安之主动应对疫情，想象自己能做什么，并贡献自己的力量，服务社会帮助他人，不信谣、不造谣、不传谣。</a:t>
            </a:r>
            <a:endParaRPr lang="zh-CN" altLang="en-US" sz="2800">
              <a:latin typeface="宋体" panose="02010600030101010101" pitchFamily="2" charset="-122"/>
              <a:ea typeface="宋体" panose="02010600030101010101" pitchFamily="2" charset="-122"/>
            </a:endParaRPr>
          </a:p>
        </p:txBody>
      </p:sp>
    </p:spTree>
    <p:custDataLst>
      <p:tags r:id="rId1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5202555" y="1203960"/>
            <a:ext cx="6819265"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0" name="PA-Rectangle: Rounded Corners 4"/>
          <p:cNvSpPr/>
          <p:nvPr>
            <p:custDataLst>
              <p:tags r:id="rId2"/>
            </p:custDataLst>
          </p:nvPr>
        </p:nvSpPr>
        <p:spPr>
          <a:xfrm>
            <a:off x="7193573" y="1476270"/>
            <a:ext cx="3756570" cy="706362"/>
          </a:xfrm>
          <a:custGeom>
            <a:avLst/>
            <a:gdLst>
              <a:gd name="connsiteX0" fmla="*/ 0 w 3756570"/>
              <a:gd name="connsiteY0" fmla="*/ 353180 h 706362"/>
              <a:gd name="connsiteX1" fmla="*/ 0 w 3756570"/>
              <a:gd name="connsiteY1" fmla="*/ 353181 h 706362"/>
              <a:gd name="connsiteX2" fmla="*/ 0 w 3756570"/>
              <a:gd name="connsiteY2" fmla="*/ 353181 h 706362"/>
              <a:gd name="connsiteX3" fmla="*/ 353181 w 3756570"/>
              <a:gd name="connsiteY3" fmla="*/ 0 h 706362"/>
              <a:gd name="connsiteX4" fmla="*/ 3403389 w 3756570"/>
              <a:gd name="connsiteY4" fmla="*/ 0 h 706362"/>
              <a:gd name="connsiteX5" fmla="*/ 3756570 w 3756570"/>
              <a:gd name="connsiteY5" fmla="*/ 353181 h 706362"/>
              <a:gd name="connsiteX6" fmla="*/ 3756569 w 3756570"/>
              <a:gd name="connsiteY6" fmla="*/ 353181 h 706362"/>
              <a:gd name="connsiteX7" fmla="*/ 3403388 w 3756570"/>
              <a:gd name="connsiteY7" fmla="*/ 706362 h 706362"/>
              <a:gd name="connsiteX8" fmla="*/ 353181 w 3756570"/>
              <a:gd name="connsiteY8" fmla="*/ 706361 h 706362"/>
              <a:gd name="connsiteX9" fmla="*/ 7176 w 3756570"/>
              <a:gd name="connsiteY9" fmla="*/ 424358 h 706362"/>
              <a:gd name="connsiteX10" fmla="*/ 0 w 3756570"/>
              <a:gd name="connsiteY10" fmla="*/ 353181 h 706362"/>
              <a:gd name="connsiteX11" fmla="*/ 7176 w 3756570"/>
              <a:gd name="connsiteY11" fmla="*/ 282003 h 706362"/>
              <a:gd name="connsiteX12" fmla="*/ 353181 w 3756570"/>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56570" h="706362">
                <a:moveTo>
                  <a:pt x="0" y="353180"/>
                </a:moveTo>
                <a:lnTo>
                  <a:pt x="0" y="353181"/>
                </a:lnTo>
                <a:lnTo>
                  <a:pt x="0" y="353181"/>
                </a:lnTo>
                <a:close/>
                <a:moveTo>
                  <a:pt x="353181" y="0"/>
                </a:moveTo>
                <a:lnTo>
                  <a:pt x="3403389" y="0"/>
                </a:lnTo>
                <a:cubicBezTo>
                  <a:pt x="3598445" y="0"/>
                  <a:pt x="3756570" y="158125"/>
                  <a:pt x="3756570" y="353181"/>
                </a:cubicBezTo>
                <a:lnTo>
                  <a:pt x="3756569" y="353181"/>
                </a:lnTo>
                <a:cubicBezTo>
                  <a:pt x="3756569" y="548237"/>
                  <a:pt x="3598444" y="706362"/>
                  <a:pt x="3403388" y="706362"/>
                </a:cubicBezTo>
                <a:lnTo>
                  <a:pt x="353181" y="706361"/>
                </a:lnTo>
                <a:cubicBezTo>
                  <a:pt x="182507" y="706361"/>
                  <a:pt x="40108" y="585297"/>
                  <a:pt x="7176" y="424358"/>
                </a:cubicBezTo>
                <a:lnTo>
                  <a:pt x="0" y="353181"/>
                </a:lnTo>
                <a:lnTo>
                  <a:pt x="7176" y="282003"/>
                </a:lnTo>
                <a:cubicBezTo>
                  <a:pt x="40108" y="121065"/>
                  <a:pt x="182507" y="0"/>
                  <a:pt x="353181" y="0"/>
                </a:cubicBezTo>
                <a:close/>
              </a:path>
            </a:pathLst>
          </a:custGeom>
          <a:solidFill>
            <a:sysClr val="window" lastClr="FFFFFF"/>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3"/>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7"/>
            </p:custDataLst>
          </p:nvPr>
        </p:nvPicPr>
        <p:blipFill>
          <a:blip r:embed="rId8" r:link="rId9"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10"/>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custDataLst>
              <p:tags r:id="rId11"/>
            </p:custDataLst>
          </p:nvPr>
        </p:nvSpPr>
        <p:spPr>
          <a:xfrm>
            <a:off x="310515" y="160655"/>
            <a:ext cx="5304790" cy="645160"/>
          </a:xfrm>
          <a:prstGeom prst="rect">
            <a:avLst/>
          </a:prstGeom>
          <a:noFill/>
        </p:spPr>
        <p:txBody>
          <a:bodyPr wrap="square" rtlCol="0">
            <a:spAutoFit/>
          </a:bodyPr>
          <a:p>
            <a:r>
              <a:rPr lang="zh-CN" altLang="en-US" sz="3600" b="1">
                <a:solidFill>
                  <a:schemeClr val="bg1"/>
                </a:solidFill>
                <a:latin typeface="微软雅黑" panose="020B0503020204020204" charset="-122"/>
                <a:ea typeface="微软雅黑" panose="020B0503020204020204" charset="-122"/>
              </a:rPr>
              <a:t>积极心态的培养</a:t>
            </a:r>
            <a:endParaRPr lang="zh-CN" altLang="en-US" sz="3600" b="1">
              <a:solidFill>
                <a:schemeClr val="bg1"/>
              </a:solidFill>
              <a:latin typeface="微软雅黑" panose="020B0503020204020204" charset="-122"/>
              <a:ea typeface="微软雅黑" panose="020B0503020204020204" charset="-122"/>
            </a:endParaRPr>
          </a:p>
        </p:txBody>
      </p:sp>
      <p:sp>
        <p:nvSpPr>
          <p:cNvPr id="5" name="PA-文本框 37"/>
          <p:cNvSpPr/>
          <p:nvPr>
            <p:custDataLst>
              <p:tags r:id="rId12"/>
            </p:custDataLst>
          </p:nvPr>
        </p:nvSpPr>
        <p:spPr>
          <a:xfrm>
            <a:off x="7298055" y="1594485"/>
            <a:ext cx="3547110" cy="440690"/>
          </a:xfrm>
          <a:custGeom>
            <a:avLst/>
            <a:gdLst/>
            <a:ahLst/>
            <a:cxnLst/>
            <a:rect l="l" t="t" r="r" b="b"/>
            <a:pathLst>
              <a:path w="1574257" h="177263">
                <a:moveTo>
                  <a:pt x="925227" y="109574"/>
                </a:moveTo>
                <a:cubicBezTo>
                  <a:pt x="930411" y="122770"/>
                  <a:pt x="935360" y="137204"/>
                  <a:pt x="940073" y="152874"/>
                </a:cubicBezTo>
                <a:lnTo>
                  <a:pt x="926818" y="157292"/>
                </a:lnTo>
                <a:cubicBezTo>
                  <a:pt x="923047" y="142447"/>
                  <a:pt x="918629" y="127954"/>
                  <a:pt x="913563" y="113816"/>
                </a:cubicBezTo>
                <a:close/>
                <a:moveTo>
                  <a:pt x="868496" y="106393"/>
                </a:moveTo>
                <a:lnTo>
                  <a:pt x="880867" y="111518"/>
                </a:lnTo>
                <a:cubicBezTo>
                  <a:pt x="874387" y="127778"/>
                  <a:pt x="867376" y="142093"/>
                  <a:pt x="859836" y="154464"/>
                </a:cubicBezTo>
                <a:cubicBezTo>
                  <a:pt x="855712" y="152344"/>
                  <a:pt x="851529" y="150459"/>
                  <a:pt x="847288" y="148809"/>
                </a:cubicBezTo>
                <a:cubicBezTo>
                  <a:pt x="855889" y="135966"/>
                  <a:pt x="862958" y="121828"/>
                  <a:pt x="868496" y="106393"/>
                </a:cubicBezTo>
                <a:close/>
                <a:moveTo>
                  <a:pt x="947142" y="104626"/>
                </a:moveTo>
                <a:cubicBezTo>
                  <a:pt x="955861" y="118411"/>
                  <a:pt x="963814" y="132491"/>
                  <a:pt x="971001" y="146865"/>
                </a:cubicBezTo>
                <a:lnTo>
                  <a:pt x="958806" y="152874"/>
                </a:lnTo>
                <a:cubicBezTo>
                  <a:pt x="953033" y="140738"/>
                  <a:pt x="945434" y="126423"/>
                  <a:pt x="936008" y="109928"/>
                </a:cubicBezTo>
                <a:close/>
                <a:moveTo>
                  <a:pt x="820248" y="100561"/>
                </a:moveTo>
                <a:cubicBezTo>
                  <a:pt x="824843" y="102328"/>
                  <a:pt x="829556" y="104037"/>
                  <a:pt x="834386" y="105686"/>
                </a:cubicBezTo>
                <a:cubicBezTo>
                  <a:pt x="828377" y="130664"/>
                  <a:pt x="823016" y="153404"/>
                  <a:pt x="818303" y="173905"/>
                </a:cubicBezTo>
                <a:lnTo>
                  <a:pt x="803104" y="169310"/>
                </a:lnTo>
                <a:cubicBezTo>
                  <a:pt x="809349" y="149162"/>
                  <a:pt x="815063" y="126246"/>
                  <a:pt x="820248" y="100561"/>
                </a:cubicBezTo>
                <a:close/>
                <a:moveTo>
                  <a:pt x="895006" y="87306"/>
                </a:moveTo>
                <a:lnTo>
                  <a:pt x="908437" y="87306"/>
                </a:lnTo>
                <a:lnTo>
                  <a:pt x="908437" y="153404"/>
                </a:lnTo>
                <a:cubicBezTo>
                  <a:pt x="908437" y="166482"/>
                  <a:pt x="901545" y="173022"/>
                  <a:pt x="887760" y="173022"/>
                </a:cubicBezTo>
                <a:cubicBezTo>
                  <a:pt x="880690" y="173022"/>
                  <a:pt x="874328" y="172963"/>
                  <a:pt x="868672" y="172845"/>
                </a:cubicBezTo>
                <a:cubicBezTo>
                  <a:pt x="867966" y="168485"/>
                  <a:pt x="867023" y="163714"/>
                  <a:pt x="865845" y="158529"/>
                </a:cubicBezTo>
                <a:cubicBezTo>
                  <a:pt x="871854" y="159472"/>
                  <a:pt x="877804" y="159943"/>
                  <a:pt x="883695" y="159943"/>
                </a:cubicBezTo>
                <a:cubicBezTo>
                  <a:pt x="891235" y="159943"/>
                  <a:pt x="895006" y="156350"/>
                  <a:pt x="895006" y="149162"/>
                </a:cubicBezTo>
                <a:close/>
                <a:moveTo>
                  <a:pt x="93845" y="73167"/>
                </a:moveTo>
                <a:lnTo>
                  <a:pt x="93845" y="93668"/>
                </a:lnTo>
                <a:lnTo>
                  <a:pt x="142977" y="93668"/>
                </a:lnTo>
                <a:lnTo>
                  <a:pt x="142977" y="73167"/>
                </a:lnTo>
                <a:close/>
                <a:moveTo>
                  <a:pt x="31105" y="73167"/>
                </a:moveTo>
                <a:lnTo>
                  <a:pt x="31105" y="93668"/>
                </a:lnTo>
                <a:lnTo>
                  <a:pt x="80060" y="93668"/>
                </a:lnTo>
                <a:lnTo>
                  <a:pt x="80060" y="73167"/>
                </a:lnTo>
                <a:close/>
                <a:moveTo>
                  <a:pt x="632240" y="51075"/>
                </a:moveTo>
                <a:cubicBezTo>
                  <a:pt x="630827" y="55317"/>
                  <a:pt x="629413" y="59441"/>
                  <a:pt x="627999" y="63447"/>
                </a:cubicBezTo>
                <a:cubicBezTo>
                  <a:pt x="632829" y="85715"/>
                  <a:pt x="639604" y="103860"/>
                  <a:pt x="648323" y="117881"/>
                </a:cubicBezTo>
                <a:cubicBezTo>
                  <a:pt x="660223" y="98322"/>
                  <a:pt x="667234" y="76054"/>
                  <a:pt x="669354" y="51075"/>
                </a:cubicBezTo>
                <a:close/>
                <a:moveTo>
                  <a:pt x="807699" y="49485"/>
                </a:moveTo>
                <a:cubicBezTo>
                  <a:pt x="816183" y="55376"/>
                  <a:pt x="826610" y="63388"/>
                  <a:pt x="838981" y="73521"/>
                </a:cubicBezTo>
                <a:cubicBezTo>
                  <a:pt x="834622" y="78469"/>
                  <a:pt x="831146" y="82298"/>
                  <a:pt x="828554" y="85008"/>
                </a:cubicBezTo>
                <a:cubicBezTo>
                  <a:pt x="816183" y="73697"/>
                  <a:pt x="806286" y="65214"/>
                  <a:pt x="798863" y="59559"/>
                </a:cubicBezTo>
                <a:close/>
                <a:moveTo>
                  <a:pt x="1249547" y="44890"/>
                </a:moveTo>
                <a:cubicBezTo>
                  <a:pt x="1254849" y="73874"/>
                  <a:pt x="1267515" y="97821"/>
                  <a:pt x="1287545" y="116732"/>
                </a:cubicBezTo>
                <a:cubicBezTo>
                  <a:pt x="1306691" y="98941"/>
                  <a:pt x="1318856" y="74993"/>
                  <a:pt x="1324040" y="44890"/>
                </a:cubicBezTo>
                <a:close/>
                <a:moveTo>
                  <a:pt x="93845" y="41002"/>
                </a:moveTo>
                <a:lnTo>
                  <a:pt x="93845" y="61149"/>
                </a:lnTo>
                <a:lnTo>
                  <a:pt x="142977" y="61149"/>
                </a:lnTo>
                <a:lnTo>
                  <a:pt x="142977" y="41002"/>
                </a:lnTo>
                <a:close/>
                <a:moveTo>
                  <a:pt x="31105" y="41002"/>
                </a:moveTo>
                <a:lnTo>
                  <a:pt x="31105" y="61149"/>
                </a:lnTo>
                <a:lnTo>
                  <a:pt x="80060" y="61149"/>
                </a:lnTo>
                <a:lnTo>
                  <a:pt x="80060" y="41002"/>
                </a:lnTo>
                <a:close/>
                <a:moveTo>
                  <a:pt x="1114118" y="37997"/>
                </a:moveTo>
                <a:lnTo>
                  <a:pt x="1114118" y="139972"/>
                </a:lnTo>
                <a:lnTo>
                  <a:pt x="1153353" y="139972"/>
                </a:lnTo>
                <a:lnTo>
                  <a:pt x="1153353" y="37997"/>
                </a:lnTo>
                <a:close/>
                <a:moveTo>
                  <a:pt x="1100156" y="24919"/>
                </a:moveTo>
                <a:lnTo>
                  <a:pt x="1167315" y="24919"/>
                </a:lnTo>
                <a:lnTo>
                  <a:pt x="1167315" y="170547"/>
                </a:lnTo>
                <a:lnTo>
                  <a:pt x="1153353" y="170547"/>
                </a:lnTo>
                <a:lnTo>
                  <a:pt x="1153353" y="152697"/>
                </a:lnTo>
                <a:lnTo>
                  <a:pt x="1114118" y="152697"/>
                </a:lnTo>
                <a:lnTo>
                  <a:pt x="1114118" y="170547"/>
                </a:lnTo>
                <a:lnTo>
                  <a:pt x="1100156" y="170547"/>
                </a:lnTo>
                <a:close/>
                <a:moveTo>
                  <a:pt x="855948" y="12194"/>
                </a:moveTo>
                <a:lnTo>
                  <a:pt x="961988" y="12194"/>
                </a:lnTo>
                <a:lnTo>
                  <a:pt x="961988" y="24565"/>
                </a:lnTo>
                <a:lnTo>
                  <a:pt x="909675" y="24565"/>
                </a:lnTo>
                <a:cubicBezTo>
                  <a:pt x="908320" y="34816"/>
                  <a:pt x="906376" y="43829"/>
                  <a:pt x="903842" y="51606"/>
                </a:cubicBezTo>
                <a:lnTo>
                  <a:pt x="970471" y="51606"/>
                </a:lnTo>
                <a:lnTo>
                  <a:pt x="970471" y="63977"/>
                </a:lnTo>
                <a:lnTo>
                  <a:pt x="928408" y="63977"/>
                </a:lnTo>
                <a:cubicBezTo>
                  <a:pt x="940014" y="80295"/>
                  <a:pt x="955802" y="91489"/>
                  <a:pt x="975773" y="97556"/>
                </a:cubicBezTo>
                <a:cubicBezTo>
                  <a:pt x="971767" y="102034"/>
                  <a:pt x="968232" y="106570"/>
                  <a:pt x="965169" y="111165"/>
                </a:cubicBezTo>
                <a:cubicBezTo>
                  <a:pt x="941958" y="99854"/>
                  <a:pt x="924697" y="84125"/>
                  <a:pt x="913386" y="63977"/>
                </a:cubicBezTo>
                <a:lnTo>
                  <a:pt x="898806" y="63977"/>
                </a:lnTo>
                <a:cubicBezTo>
                  <a:pt x="889733" y="82063"/>
                  <a:pt x="872855" y="98558"/>
                  <a:pt x="848171" y="113462"/>
                </a:cubicBezTo>
                <a:cubicBezTo>
                  <a:pt x="845697" y="110163"/>
                  <a:pt x="842575" y="106393"/>
                  <a:pt x="838805" y="102151"/>
                </a:cubicBezTo>
                <a:cubicBezTo>
                  <a:pt x="859777" y="90016"/>
                  <a:pt x="874505" y="77291"/>
                  <a:pt x="882988" y="63977"/>
                </a:cubicBezTo>
                <a:lnTo>
                  <a:pt x="846758" y="63977"/>
                </a:lnTo>
                <a:lnTo>
                  <a:pt x="846758" y="51606"/>
                </a:lnTo>
                <a:lnTo>
                  <a:pt x="888997" y="51606"/>
                </a:lnTo>
                <a:cubicBezTo>
                  <a:pt x="892178" y="43358"/>
                  <a:pt x="894476" y="34345"/>
                  <a:pt x="895889" y="24565"/>
                </a:cubicBezTo>
                <a:lnTo>
                  <a:pt x="855948" y="24565"/>
                </a:lnTo>
                <a:close/>
                <a:moveTo>
                  <a:pt x="814592" y="3534"/>
                </a:moveTo>
                <a:cubicBezTo>
                  <a:pt x="825078" y="11782"/>
                  <a:pt x="835270" y="20383"/>
                  <a:pt x="845167" y="29337"/>
                </a:cubicBezTo>
                <a:cubicBezTo>
                  <a:pt x="841161" y="33343"/>
                  <a:pt x="837626" y="36937"/>
                  <a:pt x="834563" y="40118"/>
                </a:cubicBezTo>
                <a:cubicBezTo>
                  <a:pt x="823488" y="29161"/>
                  <a:pt x="813826" y="20206"/>
                  <a:pt x="805579" y="13255"/>
                </a:cubicBezTo>
                <a:close/>
                <a:moveTo>
                  <a:pt x="451656" y="3357"/>
                </a:moveTo>
                <a:lnTo>
                  <a:pt x="465795" y="3357"/>
                </a:lnTo>
                <a:lnTo>
                  <a:pt x="465795" y="55494"/>
                </a:lnTo>
                <a:lnTo>
                  <a:pt x="497607" y="55494"/>
                </a:lnTo>
                <a:lnTo>
                  <a:pt x="497607" y="68749"/>
                </a:lnTo>
                <a:lnTo>
                  <a:pt x="465795" y="68749"/>
                </a:lnTo>
                <a:lnTo>
                  <a:pt x="465795" y="138205"/>
                </a:lnTo>
                <a:cubicBezTo>
                  <a:pt x="476222" y="136084"/>
                  <a:pt x="486178" y="133963"/>
                  <a:pt x="495663" y="131843"/>
                </a:cubicBezTo>
                <a:cubicBezTo>
                  <a:pt x="496016" y="137852"/>
                  <a:pt x="496428" y="142623"/>
                  <a:pt x="496900" y="146158"/>
                </a:cubicBezTo>
                <a:cubicBezTo>
                  <a:pt x="464852" y="152520"/>
                  <a:pt x="433688" y="159118"/>
                  <a:pt x="403408" y="165952"/>
                </a:cubicBezTo>
                <a:lnTo>
                  <a:pt x="399343" y="151283"/>
                </a:lnTo>
                <a:cubicBezTo>
                  <a:pt x="404586" y="150282"/>
                  <a:pt x="409770" y="149310"/>
                  <a:pt x="414896" y="148367"/>
                </a:cubicBezTo>
                <a:lnTo>
                  <a:pt x="414896" y="35346"/>
                </a:lnTo>
                <a:lnTo>
                  <a:pt x="428681" y="35346"/>
                </a:lnTo>
                <a:lnTo>
                  <a:pt x="428681" y="145716"/>
                </a:lnTo>
                <a:cubicBezTo>
                  <a:pt x="436575" y="144126"/>
                  <a:pt x="444233" y="142594"/>
                  <a:pt x="451656" y="141121"/>
                </a:cubicBezTo>
                <a:close/>
                <a:moveTo>
                  <a:pt x="705408" y="3181"/>
                </a:moveTo>
                <a:lnTo>
                  <a:pt x="720077" y="3181"/>
                </a:lnTo>
                <a:lnTo>
                  <a:pt x="720077" y="62386"/>
                </a:lnTo>
                <a:lnTo>
                  <a:pt x="727853" y="53373"/>
                </a:lnTo>
                <a:cubicBezTo>
                  <a:pt x="744584" y="64684"/>
                  <a:pt x="759665" y="75818"/>
                  <a:pt x="773097" y="86776"/>
                </a:cubicBezTo>
                <a:lnTo>
                  <a:pt x="763553" y="98970"/>
                </a:lnTo>
                <a:cubicBezTo>
                  <a:pt x="751064" y="88013"/>
                  <a:pt x="736572" y="76584"/>
                  <a:pt x="720077" y="64684"/>
                </a:cubicBezTo>
                <a:lnTo>
                  <a:pt x="720077" y="147572"/>
                </a:lnTo>
                <a:lnTo>
                  <a:pt x="705408" y="147572"/>
                </a:lnTo>
                <a:close/>
                <a:moveTo>
                  <a:pt x="630120" y="2474"/>
                </a:moveTo>
                <a:lnTo>
                  <a:pt x="644788" y="4771"/>
                </a:lnTo>
                <a:cubicBezTo>
                  <a:pt x="642314" y="16200"/>
                  <a:pt x="639545" y="27158"/>
                  <a:pt x="636482" y="37644"/>
                </a:cubicBezTo>
                <a:lnTo>
                  <a:pt x="683670" y="37644"/>
                </a:lnTo>
                <a:lnTo>
                  <a:pt x="683670" y="50545"/>
                </a:lnTo>
                <a:cubicBezTo>
                  <a:pt x="680371" y="80943"/>
                  <a:pt x="671593" y="107395"/>
                  <a:pt x="657337" y="129899"/>
                </a:cubicBezTo>
                <a:cubicBezTo>
                  <a:pt x="668058" y="142034"/>
                  <a:pt x="681078" y="149457"/>
                  <a:pt x="696395" y="152167"/>
                </a:cubicBezTo>
                <a:cubicBezTo>
                  <a:pt x="714421" y="155348"/>
                  <a:pt x="740696" y="156173"/>
                  <a:pt x="775218" y="154641"/>
                </a:cubicBezTo>
                <a:cubicBezTo>
                  <a:pt x="773215" y="159236"/>
                  <a:pt x="771506" y="164126"/>
                  <a:pt x="770092" y="169310"/>
                </a:cubicBezTo>
                <a:cubicBezTo>
                  <a:pt x="737809" y="170488"/>
                  <a:pt x="712713" y="169310"/>
                  <a:pt x="694804" y="165775"/>
                </a:cubicBezTo>
                <a:cubicBezTo>
                  <a:pt x="676777" y="162712"/>
                  <a:pt x="661637" y="154641"/>
                  <a:pt x="649384" y="141563"/>
                </a:cubicBezTo>
                <a:cubicBezTo>
                  <a:pt x="639133" y="154995"/>
                  <a:pt x="626703" y="166895"/>
                  <a:pt x="612093" y="177263"/>
                </a:cubicBezTo>
                <a:cubicBezTo>
                  <a:pt x="608205" y="173611"/>
                  <a:pt x="604317" y="170135"/>
                  <a:pt x="600428" y="166836"/>
                </a:cubicBezTo>
                <a:cubicBezTo>
                  <a:pt x="616334" y="156114"/>
                  <a:pt x="629531" y="143860"/>
                  <a:pt x="640017" y="130075"/>
                </a:cubicBezTo>
                <a:cubicBezTo>
                  <a:pt x="631533" y="117468"/>
                  <a:pt x="624818" y="101739"/>
                  <a:pt x="619869" y="82887"/>
                </a:cubicBezTo>
                <a:cubicBezTo>
                  <a:pt x="616217" y="91017"/>
                  <a:pt x="612328" y="98793"/>
                  <a:pt x="608205" y="106216"/>
                </a:cubicBezTo>
                <a:cubicBezTo>
                  <a:pt x="605730" y="102917"/>
                  <a:pt x="602314" y="98852"/>
                  <a:pt x="597954" y="94022"/>
                </a:cubicBezTo>
                <a:cubicBezTo>
                  <a:pt x="612446" y="68219"/>
                  <a:pt x="623168" y="37703"/>
                  <a:pt x="630120" y="2474"/>
                </a:cubicBezTo>
                <a:close/>
                <a:moveTo>
                  <a:pt x="1027872" y="1944"/>
                </a:moveTo>
                <a:lnTo>
                  <a:pt x="1041834" y="1944"/>
                </a:lnTo>
                <a:cubicBezTo>
                  <a:pt x="1041834" y="13667"/>
                  <a:pt x="1041775" y="24212"/>
                  <a:pt x="1041657" y="33579"/>
                </a:cubicBezTo>
                <a:lnTo>
                  <a:pt x="1082836" y="33579"/>
                </a:lnTo>
                <a:cubicBezTo>
                  <a:pt x="1082247" y="78823"/>
                  <a:pt x="1081481" y="114346"/>
                  <a:pt x="1080539" y="140149"/>
                </a:cubicBezTo>
                <a:cubicBezTo>
                  <a:pt x="1080067" y="161357"/>
                  <a:pt x="1072055" y="171549"/>
                  <a:pt x="1056503" y="170724"/>
                </a:cubicBezTo>
                <a:cubicBezTo>
                  <a:pt x="1051908" y="170724"/>
                  <a:pt x="1045133" y="170547"/>
                  <a:pt x="1036179" y="170194"/>
                </a:cubicBezTo>
                <a:cubicBezTo>
                  <a:pt x="1035354" y="165245"/>
                  <a:pt x="1034411" y="160120"/>
                  <a:pt x="1033351" y="154818"/>
                </a:cubicBezTo>
                <a:cubicBezTo>
                  <a:pt x="1041598" y="155878"/>
                  <a:pt x="1048314" y="156409"/>
                  <a:pt x="1053498" y="156409"/>
                </a:cubicBezTo>
                <a:cubicBezTo>
                  <a:pt x="1061393" y="156644"/>
                  <a:pt x="1065693" y="151048"/>
                  <a:pt x="1066400" y="139619"/>
                </a:cubicBezTo>
                <a:cubicBezTo>
                  <a:pt x="1067696" y="111695"/>
                  <a:pt x="1068462" y="80826"/>
                  <a:pt x="1068697" y="47011"/>
                </a:cubicBezTo>
                <a:lnTo>
                  <a:pt x="1041481" y="47011"/>
                </a:lnTo>
                <a:cubicBezTo>
                  <a:pt x="1041363" y="56024"/>
                  <a:pt x="1041186" y="63682"/>
                  <a:pt x="1040950" y="69986"/>
                </a:cubicBezTo>
                <a:cubicBezTo>
                  <a:pt x="1040479" y="116054"/>
                  <a:pt x="1029404" y="151519"/>
                  <a:pt x="1007724" y="176379"/>
                </a:cubicBezTo>
                <a:cubicBezTo>
                  <a:pt x="1004779" y="172727"/>
                  <a:pt x="1001303" y="168780"/>
                  <a:pt x="997297" y="164538"/>
                </a:cubicBezTo>
                <a:cubicBezTo>
                  <a:pt x="1016856" y="143095"/>
                  <a:pt x="1026812" y="111106"/>
                  <a:pt x="1027165" y="68572"/>
                </a:cubicBezTo>
                <a:cubicBezTo>
                  <a:pt x="1027401" y="62386"/>
                  <a:pt x="1027577" y="55199"/>
                  <a:pt x="1027695" y="47011"/>
                </a:cubicBezTo>
                <a:lnTo>
                  <a:pt x="1003129" y="47011"/>
                </a:lnTo>
                <a:lnTo>
                  <a:pt x="1003129" y="33579"/>
                </a:lnTo>
                <a:lnTo>
                  <a:pt x="1027784" y="33579"/>
                </a:lnTo>
                <a:cubicBezTo>
                  <a:pt x="1027902" y="24094"/>
                  <a:pt x="1027931" y="13549"/>
                  <a:pt x="1027872" y="1944"/>
                </a:cubicBezTo>
                <a:close/>
                <a:moveTo>
                  <a:pt x="279201" y="1413"/>
                </a:moveTo>
                <a:lnTo>
                  <a:pt x="294754" y="1413"/>
                </a:lnTo>
                <a:lnTo>
                  <a:pt x="294754" y="33049"/>
                </a:lnTo>
                <a:lnTo>
                  <a:pt x="361382" y="33049"/>
                </a:lnTo>
                <a:lnTo>
                  <a:pt x="361382" y="46480"/>
                </a:lnTo>
                <a:lnTo>
                  <a:pt x="294754" y="46480"/>
                </a:lnTo>
                <a:lnTo>
                  <a:pt x="294754" y="78292"/>
                </a:lnTo>
                <a:lnTo>
                  <a:pt x="373400" y="78292"/>
                </a:lnTo>
                <a:lnTo>
                  <a:pt x="373400" y="91724"/>
                </a:lnTo>
                <a:lnTo>
                  <a:pt x="294754" y="91724"/>
                </a:lnTo>
                <a:lnTo>
                  <a:pt x="294754" y="153758"/>
                </a:lnTo>
                <a:lnTo>
                  <a:pt x="342118" y="153758"/>
                </a:lnTo>
                <a:lnTo>
                  <a:pt x="342118" y="106923"/>
                </a:lnTo>
                <a:lnTo>
                  <a:pt x="357318" y="106923"/>
                </a:lnTo>
                <a:lnTo>
                  <a:pt x="357318" y="174789"/>
                </a:lnTo>
                <a:lnTo>
                  <a:pt x="342118" y="174789"/>
                </a:lnTo>
                <a:lnTo>
                  <a:pt x="342118" y="167189"/>
                </a:lnTo>
                <a:lnTo>
                  <a:pt x="217345" y="167189"/>
                </a:lnTo>
                <a:lnTo>
                  <a:pt x="217345" y="106923"/>
                </a:lnTo>
                <a:lnTo>
                  <a:pt x="232544" y="106923"/>
                </a:lnTo>
                <a:lnTo>
                  <a:pt x="232544" y="153758"/>
                </a:lnTo>
                <a:lnTo>
                  <a:pt x="279201" y="153758"/>
                </a:lnTo>
                <a:lnTo>
                  <a:pt x="279201" y="91724"/>
                </a:lnTo>
                <a:lnTo>
                  <a:pt x="200378" y="91724"/>
                </a:lnTo>
                <a:lnTo>
                  <a:pt x="200378" y="78292"/>
                </a:lnTo>
                <a:lnTo>
                  <a:pt x="279201" y="78292"/>
                </a:lnTo>
                <a:lnTo>
                  <a:pt x="279201" y="46480"/>
                </a:lnTo>
                <a:lnTo>
                  <a:pt x="213103" y="46480"/>
                </a:lnTo>
                <a:lnTo>
                  <a:pt x="213103" y="33049"/>
                </a:lnTo>
                <a:lnTo>
                  <a:pt x="279201" y="33049"/>
                </a:lnTo>
                <a:close/>
                <a:moveTo>
                  <a:pt x="503262" y="1237"/>
                </a:moveTo>
                <a:lnTo>
                  <a:pt x="517401" y="1237"/>
                </a:lnTo>
                <a:lnTo>
                  <a:pt x="517401" y="63535"/>
                </a:lnTo>
                <a:cubicBezTo>
                  <a:pt x="532482" y="53756"/>
                  <a:pt x="546974" y="42769"/>
                  <a:pt x="560877" y="30574"/>
                </a:cubicBezTo>
                <a:lnTo>
                  <a:pt x="571305" y="41709"/>
                </a:lnTo>
                <a:cubicBezTo>
                  <a:pt x="555281" y="54787"/>
                  <a:pt x="537313" y="67364"/>
                  <a:pt x="517401" y="79441"/>
                </a:cubicBezTo>
                <a:lnTo>
                  <a:pt x="517401" y="142093"/>
                </a:lnTo>
                <a:cubicBezTo>
                  <a:pt x="517401" y="149869"/>
                  <a:pt x="520994" y="153758"/>
                  <a:pt x="528182" y="153758"/>
                </a:cubicBezTo>
                <a:lnTo>
                  <a:pt x="544971" y="153758"/>
                </a:lnTo>
                <a:cubicBezTo>
                  <a:pt x="551687" y="153758"/>
                  <a:pt x="555575" y="150341"/>
                  <a:pt x="556636" y="143507"/>
                </a:cubicBezTo>
                <a:cubicBezTo>
                  <a:pt x="558050" y="134788"/>
                  <a:pt x="559110" y="124891"/>
                  <a:pt x="559817" y="113816"/>
                </a:cubicBezTo>
                <a:cubicBezTo>
                  <a:pt x="564530" y="115819"/>
                  <a:pt x="569419" y="117586"/>
                  <a:pt x="574486" y="119118"/>
                </a:cubicBezTo>
                <a:cubicBezTo>
                  <a:pt x="573425" y="130664"/>
                  <a:pt x="572188" y="140561"/>
                  <a:pt x="570774" y="148809"/>
                </a:cubicBezTo>
                <a:cubicBezTo>
                  <a:pt x="568771" y="161063"/>
                  <a:pt x="561054" y="167189"/>
                  <a:pt x="547622" y="167189"/>
                </a:cubicBezTo>
                <a:lnTo>
                  <a:pt x="524647" y="167189"/>
                </a:lnTo>
                <a:cubicBezTo>
                  <a:pt x="510390" y="167189"/>
                  <a:pt x="503262" y="159413"/>
                  <a:pt x="503262" y="143860"/>
                </a:cubicBezTo>
                <a:close/>
                <a:moveTo>
                  <a:pt x="1480235" y="706"/>
                </a:moveTo>
                <a:lnTo>
                  <a:pt x="1494020" y="706"/>
                </a:lnTo>
                <a:lnTo>
                  <a:pt x="1494020" y="32518"/>
                </a:lnTo>
                <a:lnTo>
                  <a:pt x="1570899" y="32518"/>
                </a:lnTo>
                <a:lnTo>
                  <a:pt x="1570899" y="45597"/>
                </a:lnTo>
                <a:lnTo>
                  <a:pt x="1499057" y="45597"/>
                </a:lnTo>
                <a:cubicBezTo>
                  <a:pt x="1517791" y="80826"/>
                  <a:pt x="1542858" y="108632"/>
                  <a:pt x="1574257" y="129015"/>
                </a:cubicBezTo>
                <a:cubicBezTo>
                  <a:pt x="1571194" y="132078"/>
                  <a:pt x="1567188" y="136202"/>
                  <a:pt x="1562239" y="141386"/>
                </a:cubicBezTo>
                <a:cubicBezTo>
                  <a:pt x="1533726" y="119412"/>
                  <a:pt x="1510987" y="91253"/>
                  <a:pt x="1494020" y="56908"/>
                </a:cubicBezTo>
                <a:lnTo>
                  <a:pt x="1494020" y="126894"/>
                </a:lnTo>
                <a:lnTo>
                  <a:pt x="1534492" y="126894"/>
                </a:lnTo>
                <a:lnTo>
                  <a:pt x="1534492" y="139265"/>
                </a:lnTo>
                <a:lnTo>
                  <a:pt x="1494020" y="139265"/>
                </a:lnTo>
                <a:lnTo>
                  <a:pt x="1494020" y="175496"/>
                </a:lnTo>
                <a:lnTo>
                  <a:pt x="1480235" y="175496"/>
                </a:lnTo>
                <a:lnTo>
                  <a:pt x="1480235" y="139265"/>
                </a:lnTo>
                <a:lnTo>
                  <a:pt x="1438349" y="139265"/>
                </a:lnTo>
                <a:lnTo>
                  <a:pt x="1438349" y="126894"/>
                </a:lnTo>
                <a:lnTo>
                  <a:pt x="1480235" y="126894"/>
                </a:lnTo>
                <a:lnTo>
                  <a:pt x="1480235" y="56908"/>
                </a:lnTo>
                <a:cubicBezTo>
                  <a:pt x="1465213" y="86835"/>
                  <a:pt x="1442179" y="115701"/>
                  <a:pt x="1411132" y="143507"/>
                </a:cubicBezTo>
                <a:cubicBezTo>
                  <a:pt x="1406537" y="139148"/>
                  <a:pt x="1402649" y="135613"/>
                  <a:pt x="1399468" y="132903"/>
                </a:cubicBezTo>
                <a:cubicBezTo>
                  <a:pt x="1432988" y="105392"/>
                  <a:pt x="1458055" y="76289"/>
                  <a:pt x="1474668" y="45597"/>
                </a:cubicBezTo>
                <a:lnTo>
                  <a:pt x="1403356" y="45597"/>
                </a:lnTo>
                <a:lnTo>
                  <a:pt x="1403356" y="32518"/>
                </a:lnTo>
                <a:lnTo>
                  <a:pt x="1480235" y="32518"/>
                </a:lnTo>
                <a:close/>
                <a:moveTo>
                  <a:pt x="1286573" y="706"/>
                </a:moveTo>
                <a:cubicBezTo>
                  <a:pt x="1289871" y="5773"/>
                  <a:pt x="1294820" y="14020"/>
                  <a:pt x="1301418" y="25449"/>
                </a:cubicBezTo>
                <a:lnTo>
                  <a:pt x="1288693" y="31812"/>
                </a:lnTo>
                <a:lnTo>
                  <a:pt x="1371758" y="31812"/>
                </a:lnTo>
                <a:lnTo>
                  <a:pt x="1371758" y="44890"/>
                </a:lnTo>
                <a:lnTo>
                  <a:pt x="1339151" y="44890"/>
                </a:lnTo>
                <a:cubicBezTo>
                  <a:pt x="1332847" y="78528"/>
                  <a:pt x="1319298" y="105568"/>
                  <a:pt x="1298502" y="126010"/>
                </a:cubicBezTo>
                <a:cubicBezTo>
                  <a:pt x="1314172" y="137439"/>
                  <a:pt x="1339062" y="147690"/>
                  <a:pt x="1373172" y="156762"/>
                </a:cubicBezTo>
                <a:cubicBezTo>
                  <a:pt x="1367752" y="162889"/>
                  <a:pt x="1363628" y="168014"/>
                  <a:pt x="1360801" y="172138"/>
                </a:cubicBezTo>
                <a:cubicBezTo>
                  <a:pt x="1327575" y="160650"/>
                  <a:pt x="1303038" y="148632"/>
                  <a:pt x="1287191" y="136084"/>
                </a:cubicBezTo>
                <a:cubicBezTo>
                  <a:pt x="1271285" y="148456"/>
                  <a:pt x="1245865" y="160945"/>
                  <a:pt x="1210931" y="173552"/>
                </a:cubicBezTo>
                <a:cubicBezTo>
                  <a:pt x="1207867" y="169428"/>
                  <a:pt x="1204332" y="164833"/>
                  <a:pt x="1200327" y="159766"/>
                </a:cubicBezTo>
                <a:cubicBezTo>
                  <a:pt x="1234024" y="149634"/>
                  <a:pt x="1259385" y="138352"/>
                  <a:pt x="1276410" y="125922"/>
                </a:cubicBezTo>
                <a:cubicBezTo>
                  <a:pt x="1254908" y="102947"/>
                  <a:pt x="1241240" y="75936"/>
                  <a:pt x="1235408" y="44890"/>
                </a:cubicBezTo>
                <a:lnTo>
                  <a:pt x="1202094" y="44890"/>
                </a:lnTo>
                <a:lnTo>
                  <a:pt x="1202094" y="31812"/>
                </a:lnTo>
                <a:lnTo>
                  <a:pt x="1286926" y="31812"/>
                </a:lnTo>
                <a:cubicBezTo>
                  <a:pt x="1280976" y="20501"/>
                  <a:pt x="1276322" y="12253"/>
                  <a:pt x="1272964" y="7069"/>
                </a:cubicBezTo>
                <a:close/>
                <a:moveTo>
                  <a:pt x="46127" y="0"/>
                </a:moveTo>
                <a:cubicBezTo>
                  <a:pt x="54846" y="8365"/>
                  <a:pt x="62505" y="16082"/>
                  <a:pt x="69103" y="23152"/>
                </a:cubicBezTo>
                <a:lnTo>
                  <a:pt x="62563" y="28630"/>
                </a:lnTo>
                <a:lnTo>
                  <a:pt x="104007" y="28630"/>
                </a:lnTo>
                <a:cubicBezTo>
                  <a:pt x="110488" y="20029"/>
                  <a:pt x="117056" y="10662"/>
                  <a:pt x="123713" y="530"/>
                </a:cubicBezTo>
                <a:lnTo>
                  <a:pt x="137852" y="8129"/>
                </a:lnTo>
                <a:cubicBezTo>
                  <a:pt x="131784" y="15493"/>
                  <a:pt x="125922" y="22327"/>
                  <a:pt x="120267" y="28630"/>
                </a:cubicBezTo>
                <a:lnTo>
                  <a:pt x="156409" y="28630"/>
                </a:lnTo>
                <a:lnTo>
                  <a:pt x="156409" y="114346"/>
                </a:lnTo>
                <a:lnTo>
                  <a:pt x="142977" y="114346"/>
                </a:lnTo>
                <a:lnTo>
                  <a:pt x="142977" y="106040"/>
                </a:lnTo>
                <a:lnTo>
                  <a:pt x="93845" y="106040"/>
                </a:lnTo>
                <a:lnTo>
                  <a:pt x="93845" y="126010"/>
                </a:lnTo>
                <a:lnTo>
                  <a:pt x="173906" y="126010"/>
                </a:lnTo>
                <a:lnTo>
                  <a:pt x="173906" y="138735"/>
                </a:lnTo>
                <a:lnTo>
                  <a:pt x="93845" y="138735"/>
                </a:lnTo>
                <a:lnTo>
                  <a:pt x="93845" y="176026"/>
                </a:lnTo>
                <a:lnTo>
                  <a:pt x="80060" y="176026"/>
                </a:lnTo>
                <a:lnTo>
                  <a:pt x="80060" y="138735"/>
                </a:lnTo>
                <a:lnTo>
                  <a:pt x="0" y="138735"/>
                </a:lnTo>
                <a:lnTo>
                  <a:pt x="0" y="126010"/>
                </a:lnTo>
                <a:lnTo>
                  <a:pt x="80060" y="126010"/>
                </a:lnTo>
                <a:lnTo>
                  <a:pt x="80060" y="106040"/>
                </a:lnTo>
                <a:lnTo>
                  <a:pt x="31105" y="106040"/>
                </a:lnTo>
                <a:lnTo>
                  <a:pt x="31105" y="114346"/>
                </a:lnTo>
                <a:lnTo>
                  <a:pt x="17673" y="114346"/>
                </a:lnTo>
                <a:lnTo>
                  <a:pt x="17673" y="28630"/>
                </a:lnTo>
                <a:lnTo>
                  <a:pt x="54345" y="28630"/>
                </a:lnTo>
                <a:cubicBezTo>
                  <a:pt x="48690" y="22032"/>
                  <a:pt x="42593" y="15257"/>
                  <a:pt x="36053" y="8306"/>
                </a:cubicBezTo>
                <a:close/>
              </a:path>
            </a:pathLst>
          </a:custGeom>
          <a:noFill/>
        </p:spPr>
        <p:txBody>
          <a:bodyPr rot="0" spcFirstLastPara="0" vertOverflow="overflow" horzOverflow="overflow" vert="horz" wrap="square" lIns="91440" tIns="45720" rIns="91440" bIns="45720" numCol="1" spcCol="0" rtlCol="0" fromWordArt="0" anchor="t" anchorCtr="0" forceAA="0" compatLnSpc="1">
            <a:noAutofit/>
          </a:bodyPr>
          <a:p>
            <a:pPr algn="ctr">
              <a:lnSpc>
                <a:spcPct val="120000"/>
              </a:lnSpc>
            </a:pPr>
            <a:r>
              <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改变自己平时的行为模式</a:t>
            </a:r>
            <a:endPar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34"/>
          <p:cNvSpPr/>
          <p:nvPr>
            <p:custDataLst>
              <p:tags r:id="rId13"/>
            </p:custDataLst>
          </p:nvPr>
        </p:nvSpPr>
        <p:spPr>
          <a:xfrm>
            <a:off x="481330" y="211328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timg.jpgtimg"/>
          <p:cNvPicPr/>
          <p:nvPr>
            <p:custDataLst>
              <p:tags r:id="rId14"/>
            </p:custDataLst>
          </p:nvPr>
        </p:nvPicPr>
        <p:blipFill rotWithShape="1">
          <a:blip r:embed="rId15"/>
          <a:srcRect/>
          <a:stretch>
            <a:fillRect/>
          </a:stretch>
        </p:blipFill>
        <p:spPr>
          <a:xfrm>
            <a:off x="1117283" y="3047366"/>
            <a:ext cx="2476500"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13" name="文本框 12"/>
          <p:cNvSpPr txBox="1"/>
          <p:nvPr/>
        </p:nvSpPr>
        <p:spPr>
          <a:xfrm>
            <a:off x="5754370" y="2437130"/>
            <a:ext cx="5558155" cy="3538220"/>
          </a:xfrm>
          <a:prstGeom prst="rect">
            <a:avLst/>
          </a:prstGeom>
          <a:noFill/>
        </p:spPr>
        <p:txBody>
          <a:bodyPr wrap="square" rtlCol="0">
            <a:spAutoFit/>
          </a:bodyPr>
          <a:p>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（1）不要盲目的相信别人的话，主动的思考积极的求证（新华网、人民网、学习强国）。</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（2）学会有主见，改变从众，改变随便的心态。尝试提出自己的意见。表达自己的看法。（3）有意识地改变自己说话的方式和思维的方式。</a:t>
            </a:r>
            <a:endParaRPr lang="zh-CN" altLang="en-US" sz="2800">
              <a:latin typeface="宋体" panose="02010600030101010101" pitchFamily="2" charset="-122"/>
              <a:ea typeface="宋体" panose="02010600030101010101" pitchFamily="2" charset="-122"/>
            </a:endParaRPr>
          </a:p>
        </p:txBody>
      </p:sp>
      <p:sp>
        <p:nvSpPr>
          <p:cNvPr id="43" name="PA-Rectangle: Rounded Corners 53"/>
          <p:cNvSpPr/>
          <p:nvPr>
            <p:custDataLst>
              <p:tags r:id="rId16"/>
            </p:custDataLst>
          </p:nvPr>
        </p:nvSpPr>
        <p:spPr>
          <a:xfrm>
            <a:off x="6165718" y="1476205"/>
            <a:ext cx="856182" cy="706362"/>
          </a:xfrm>
          <a:custGeom>
            <a:avLst/>
            <a:gdLst>
              <a:gd name="connsiteX0" fmla="*/ 0 w 856182"/>
              <a:gd name="connsiteY0" fmla="*/ 353180 h 706362"/>
              <a:gd name="connsiteX1" fmla="*/ 0 w 856182"/>
              <a:gd name="connsiteY1" fmla="*/ 353181 h 706362"/>
              <a:gd name="connsiteX2" fmla="*/ 0 w 856182"/>
              <a:gd name="connsiteY2" fmla="*/ 353181 h 706362"/>
              <a:gd name="connsiteX3" fmla="*/ 353181 w 856182"/>
              <a:gd name="connsiteY3" fmla="*/ 0 h 706362"/>
              <a:gd name="connsiteX4" fmla="*/ 503001 w 856182"/>
              <a:gd name="connsiteY4" fmla="*/ 0 h 706362"/>
              <a:gd name="connsiteX5" fmla="*/ 856182 w 856182"/>
              <a:gd name="connsiteY5" fmla="*/ 353181 h 706362"/>
              <a:gd name="connsiteX6" fmla="*/ 856181 w 856182"/>
              <a:gd name="connsiteY6" fmla="*/ 353181 h 706362"/>
              <a:gd name="connsiteX7" fmla="*/ 503000 w 856182"/>
              <a:gd name="connsiteY7" fmla="*/ 706362 h 706362"/>
              <a:gd name="connsiteX8" fmla="*/ 353181 w 856182"/>
              <a:gd name="connsiteY8" fmla="*/ 706361 h 706362"/>
              <a:gd name="connsiteX9" fmla="*/ 7175 w 856182"/>
              <a:gd name="connsiteY9" fmla="*/ 424358 h 706362"/>
              <a:gd name="connsiteX10" fmla="*/ 0 w 856182"/>
              <a:gd name="connsiteY10" fmla="*/ 353181 h 706362"/>
              <a:gd name="connsiteX11" fmla="*/ 7175 w 856182"/>
              <a:gd name="connsiteY11" fmla="*/ 282003 h 706362"/>
              <a:gd name="connsiteX12" fmla="*/ 353181 w 856182"/>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182" h="706362">
                <a:moveTo>
                  <a:pt x="0" y="353180"/>
                </a:moveTo>
                <a:lnTo>
                  <a:pt x="0" y="353181"/>
                </a:lnTo>
                <a:lnTo>
                  <a:pt x="0" y="353181"/>
                </a:lnTo>
                <a:close/>
                <a:moveTo>
                  <a:pt x="353181" y="0"/>
                </a:moveTo>
                <a:lnTo>
                  <a:pt x="503001" y="0"/>
                </a:lnTo>
                <a:cubicBezTo>
                  <a:pt x="698057" y="0"/>
                  <a:pt x="856182" y="158125"/>
                  <a:pt x="856182" y="353181"/>
                </a:cubicBezTo>
                <a:lnTo>
                  <a:pt x="856181" y="353181"/>
                </a:lnTo>
                <a:cubicBezTo>
                  <a:pt x="856181" y="548237"/>
                  <a:pt x="698056" y="706362"/>
                  <a:pt x="503000" y="706362"/>
                </a:cubicBezTo>
                <a:lnTo>
                  <a:pt x="353181" y="706361"/>
                </a:lnTo>
                <a:cubicBezTo>
                  <a:pt x="182507" y="706361"/>
                  <a:pt x="40108" y="585297"/>
                  <a:pt x="7175" y="424358"/>
                </a:cubicBezTo>
                <a:lnTo>
                  <a:pt x="0" y="353181"/>
                </a:lnTo>
                <a:lnTo>
                  <a:pt x="7175" y="282003"/>
                </a:lnTo>
                <a:cubicBezTo>
                  <a:pt x="40108" y="121065"/>
                  <a:pt x="182507" y="0"/>
                  <a:pt x="353181" y="0"/>
                </a:cubicBezTo>
                <a:close/>
              </a:path>
            </a:pathLst>
          </a:custGeom>
          <a:solidFill>
            <a:srgbClr val="907AC3"/>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r>
              <a:rPr lang="en-US" altLang="zh-CN">
                <a:solidFill>
                  <a:prstClr val="white"/>
                </a:solidFill>
                <a:latin typeface="Arial" panose="020B0604020202020204" pitchFamily="34" charset="0"/>
                <a:ea typeface="微软雅黑" panose="020B0503020204020204" charset="-122"/>
                <a:sym typeface="Arial" panose="020B0604020202020204" pitchFamily="34" charset="0"/>
              </a:rPr>
              <a:t>2</a:t>
            </a:r>
            <a:endParaRPr lang="en-US" altLang="zh-CN">
              <a:solidFill>
                <a:prstClr val="white"/>
              </a:solidFill>
              <a:latin typeface="Arial" panose="020B0604020202020204" pitchFamily="34" charset="0"/>
              <a:ea typeface="微软雅黑" panose="020B0503020204020204" charset="-122"/>
              <a:sym typeface="Arial" panose="020B0604020202020204" pitchFamily="34" charset="0"/>
            </a:endParaRPr>
          </a:p>
        </p:txBody>
      </p:sp>
    </p:spTree>
    <p:custDataLst>
      <p:tags r:id="rId17"/>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5202555" y="1203960"/>
            <a:ext cx="6819265"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0" name="PA-Rectangle: Rounded Corners 4"/>
          <p:cNvSpPr/>
          <p:nvPr>
            <p:custDataLst>
              <p:tags r:id="rId2"/>
            </p:custDataLst>
          </p:nvPr>
        </p:nvSpPr>
        <p:spPr>
          <a:xfrm>
            <a:off x="7193573" y="1476270"/>
            <a:ext cx="3756570" cy="706362"/>
          </a:xfrm>
          <a:custGeom>
            <a:avLst/>
            <a:gdLst>
              <a:gd name="connsiteX0" fmla="*/ 0 w 3756570"/>
              <a:gd name="connsiteY0" fmla="*/ 353180 h 706362"/>
              <a:gd name="connsiteX1" fmla="*/ 0 w 3756570"/>
              <a:gd name="connsiteY1" fmla="*/ 353181 h 706362"/>
              <a:gd name="connsiteX2" fmla="*/ 0 w 3756570"/>
              <a:gd name="connsiteY2" fmla="*/ 353181 h 706362"/>
              <a:gd name="connsiteX3" fmla="*/ 353181 w 3756570"/>
              <a:gd name="connsiteY3" fmla="*/ 0 h 706362"/>
              <a:gd name="connsiteX4" fmla="*/ 3403389 w 3756570"/>
              <a:gd name="connsiteY4" fmla="*/ 0 h 706362"/>
              <a:gd name="connsiteX5" fmla="*/ 3756570 w 3756570"/>
              <a:gd name="connsiteY5" fmla="*/ 353181 h 706362"/>
              <a:gd name="connsiteX6" fmla="*/ 3756569 w 3756570"/>
              <a:gd name="connsiteY6" fmla="*/ 353181 h 706362"/>
              <a:gd name="connsiteX7" fmla="*/ 3403388 w 3756570"/>
              <a:gd name="connsiteY7" fmla="*/ 706362 h 706362"/>
              <a:gd name="connsiteX8" fmla="*/ 353181 w 3756570"/>
              <a:gd name="connsiteY8" fmla="*/ 706361 h 706362"/>
              <a:gd name="connsiteX9" fmla="*/ 7176 w 3756570"/>
              <a:gd name="connsiteY9" fmla="*/ 424358 h 706362"/>
              <a:gd name="connsiteX10" fmla="*/ 0 w 3756570"/>
              <a:gd name="connsiteY10" fmla="*/ 353181 h 706362"/>
              <a:gd name="connsiteX11" fmla="*/ 7176 w 3756570"/>
              <a:gd name="connsiteY11" fmla="*/ 282003 h 706362"/>
              <a:gd name="connsiteX12" fmla="*/ 353181 w 3756570"/>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56570" h="706362">
                <a:moveTo>
                  <a:pt x="0" y="353180"/>
                </a:moveTo>
                <a:lnTo>
                  <a:pt x="0" y="353181"/>
                </a:lnTo>
                <a:lnTo>
                  <a:pt x="0" y="353181"/>
                </a:lnTo>
                <a:close/>
                <a:moveTo>
                  <a:pt x="353181" y="0"/>
                </a:moveTo>
                <a:lnTo>
                  <a:pt x="3403389" y="0"/>
                </a:lnTo>
                <a:cubicBezTo>
                  <a:pt x="3598445" y="0"/>
                  <a:pt x="3756570" y="158125"/>
                  <a:pt x="3756570" y="353181"/>
                </a:cubicBezTo>
                <a:lnTo>
                  <a:pt x="3756569" y="353181"/>
                </a:lnTo>
                <a:cubicBezTo>
                  <a:pt x="3756569" y="548237"/>
                  <a:pt x="3598444" y="706362"/>
                  <a:pt x="3403388" y="706362"/>
                </a:cubicBezTo>
                <a:lnTo>
                  <a:pt x="353181" y="706361"/>
                </a:lnTo>
                <a:cubicBezTo>
                  <a:pt x="182507" y="706361"/>
                  <a:pt x="40108" y="585297"/>
                  <a:pt x="7176" y="424358"/>
                </a:cubicBezTo>
                <a:lnTo>
                  <a:pt x="0" y="353181"/>
                </a:lnTo>
                <a:lnTo>
                  <a:pt x="7176" y="282003"/>
                </a:lnTo>
                <a:cubicBezTo>
                  <a:pt x="40108" y="121065"/>
                  <a:pt x="182507" y="0"/>
                  <a:pt x="353181" y="0"/>
                </a:cubicBezTo>
                <a:close/>
              </a:path>
            </a:pathLst>
          </a:custGeom>
          <a:solidFill>
            <a:sysClr val="window" lastClr="FFFFFF"/>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3"/>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7"/>
            </p:custDataLst>
          </p:nvPr>
        </p:nvPicPr>
        <p:blipFill>
          <a:blip r:embed="rId8" r:link="rId9"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10"/>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custDataLst>
              <p:tags r:id="rId11"/>
            </p:custDataLst>
          </p:nvPr>
        </p:nvSpPr>
        <p:spPr>
          <a:xfrm>
            <a:off x="310515" y="160655"/>
            <a:ext cx="5304790" cy="645160"/>
          </a:xfrm>
          <a:prstGeom prst="rect">
            <a:avLst/>
          </a:prstGeom>
          <a:noFill/>
        </p:spPr>
        <p:txBody>
          <a:bodyPr wrap="square" rtlCol="0">
            <a:spAutoFit/>
          </a:bodyPr>
          <a:p>
            <a:r>
              <a:rPr lang="zh-CN" altLang="en-US" sz="3600" b="1">
                <a:solidFill>
                  <a:schemeClr val="bg1"/>
                </a:solidFill>
                <a:latin typeface="微软雅黑" panose="020B0503020204020204" charset="-122"/>
                <a:ea typeface="微软雅黑" panose="020B0503020204020204" charset="-122"/>
              </a:rPr>
              <a:t>积极心态的培养</a:t>
            </a:r>
            <a:endParaRPr lang="zh-CN" altLang="en-US" sz="3600" b="1">
              <a:solidFill>
                <a:schemeClr val="bg1"/>
              </a:solidFill>
              <a:latin typeface="微软雅黑" panose="020B0503020204020204" charset="-122"/>
              <a:ea typeface="微软雅黑" panose="020B0503020204020204" charset="-122"/>
            </a:endParaRPr>
          </a:p>
        </p:txBody>
      </p:sp>
      <p:sp>
        <p:nvSpPr>
          <p:cNvPr id="5" name="PA-文本框 37"/>
          <p:cNvSpPr/>
          <p:nvPr>
            <p:custDataLst>
              <p:tags r:id="rId12"/>
            </p:custDataLst>
          </p:nvPr>
        </p:nvSpPr>
        <p:spPr>
          <a:xfrm>
            <a:off x="7298055" y="1594485"/>
            <a:ext cx="3547110" cy="440690"/>
          </a:xfrm>
          <a:custGeom>
            <a:avLst/>
            <a:gdLst/>
            <a:ahLst/>
            <a:cxnLst/>
            <a:rect l="l" t="t" r="r" b="b"/>
            <a:pathLst>
              <a:path w="1574257" h="177263">
                <a:moveTo>
                  <a:pt x="925227" y="109574"/>
                </a:moveTo>
                <a:cubicBezTo>
                  <a:pt x="930411" y="122770"/>
                  <a:pt x="935360" y="137204"/>
                  <a:pt x="940073" y="152874"/>
                </a:cubicBezTo>
                <a:lnTo>
                  <a:pt x="926818" y="157292"/>
                </a:lnTo>
                <a:cubicBezTo>
                  <a:pt x="923047" y="142447"/>
                  <a:pt x="918629" y="127954"/>
                  <a:pt x="913563" y="113816"/>
                </a:cubicBezTo>
                <a:close/>
                <a:moveTo>
                  <a:pt x="868496" y="106393"/>
                </a:moveTo>
                <a:lnTo>
                  <a:pt x="880867" y="111518"/>
                </a:lnTo>
                <a:cubicBezTo>
                  <a:pt x="874387" y="127778"/>
                  <a:pt x="867376" y="142093"/>
                  <a:pt x="859836" y="154464"/>
                </a:cubicBezTo>
                <a:cubicBezTo>
                  <a:pt x="855712" y="152344"/>
                  <a:pt x="851529" y="150459"/>
                  <a:pt x="847288" y="148809"/>
                </a:cubicBezTo>
                <a:cubicBezTo>
                  <a:pt x="855889" y="135966"/>
                  <a:pt x="862958" y="121828"/>
                  <a:pt x="868496" y="106393"/>
                </a:cubicBezTo>
                <a:close/>
                <a:moveTo>
                  <a:pt x="947142" y="104626"/>
                </a:moveTo>
                <a:cubicBezTo>
                  <a:pt x="955861" y="118411"/>
                  <a:pt x="963814" y="132491"/>
                  <a:pt x="971001" y="146865"/>
                </a:cubicBezTo>
                <a:lnTo>
                  <a:pt x="958806" y="152874"/>
                </a:lnTo>
                <a:cubicBezTo>
                  <a:pt x="953033" y="140738"/>
                  <a:pt x="945434" y="126423"/>
                  <a:pt x="936008" y="109928"/>
                </a:cubicBezTo>
                <a:close/>
                <a:moveTo>
                  <a:pt x="820248" y="100561"/>
                </a:moveTo>
                <a:cubicBezTo>
                  <a:pt x="824843" y="102328"/>
                  <a:pt x="829556" y="104037"/>
                  <a:pt x="834386" y="105686"/>
                </a:cubicBezTo>
                <a:cubicBezTo>
                  <a:pt x="828377" y="130664"/>
                  <a:pt x="823016" y="153404"/>
                  <a:pt x="818303" y="173905"/>
                </a:cubicBezTo>
                <a:lnTo>
                  <a:pt x="803104" y="169310"/>
                </a:lnTo>
                <a:cubicBezTo>
                  <a:pt x="809349" y="149162"/>
                  <a:pt x="815063" y="126246"/>
                  <a:pt x="820248" y="100561"/>
                </a:cubicBezTo>
                <a:close/>
                <a:moveTo>
                  <a:pt x="895006" y="87306"/>
                </a:moveTo>
                <a:lnTo>
                  <a:pt x="908437" y="87306"/>
                </a:lnTo>
                <a:lnTo>
                  <a:pt x="908437" y="153404"/>
                </a:lnTo>
                <a:cubicBezTo>
                  <a:pt x="908437" y="166482"/>
                  <a:pt x="901545" y="173022"/>
                  <a:pt x="887760" y="173022"/>
                </a:cubicBezTo>
                <a:cubicBezTo>
                  <a:pt x="880690" y="173022"/>
                  <a:pt x="874328" y="172963"/>
                  <a:pt x="868672" y="172845"/>
                </a:cubicBezTo>
                <a:cubicBezTo>
                  <a:pt x="867966" y="168485"/>
                  <a:pt x="867023" y="163714"/>
                  <a:pt x="865845" y="158529"/>
                </a:cubicBezTo>
                <a:cubicBezTo>
                  <a:pt x="871854" y="159472"/>
                  <a:pt x="877804" y="159943"/>
                  <a:pt x="883695" y="159943"/>
                </a:cubicBezTo>
                <a:cubicBezTo>
                  <a:pt x="891235" y="159943"/>
                  <a:pt x="895006" y="156350"/>
                  <a:pt x="895006" y="149162"/>
                </a:cubicBezTo>
                <a:close/>
                <a:moveTo>
                  <a:pt x="93845" y="73167"/>
                </a:moveTo>
                <a:lnTo>
                  <a:pt x="93845" y="93668"/>
                </a:lnTo>
                <a:lnTo>
                  <a:pt x="142977" y="93668"/>
                </a:lnTo>
                <a:lnTo>
                  <a:pt x="142977" y="73167"/>
                </a:lnTo>
                <a:close/>
                <a:moveTo>
                  <a:pt x="31105" y="73167"/>
                </a:moveTo>
                <a:lnTo>
                  <a:pt x="31105" y="93668"/>
                </a:lnTo>
                <a:lnTo>
                  <a:pt x="80060" y="93668"/>
                </a:lnTo>
                <a:lnTo>
                  <a:pt x="80060" y="73167"/>
                </a:lnTo>
                <a:close/>
                <a:moveTo>
                  <a:pt x="632240" y="51075"/>
                </a:moveTo>
                <a:cubicBezTo>
                  <a:pt x="630827" y="55317"/>
                  <a:pt x="629413" y="59441"/>
                  <a:pt x="627999" y="63447"/>
                </a:cubicBezTo>
                <a:cubicBezTo>
                  <a:pt x="632829" y="85715"/>
                  <a:pt x="639604" y="103860"/>
                  <a:pt x="648323" y="117881"/>
                </a:cubicBezTo>
                <a:cubicBezTo>
                  <a:pt x="660223" y="98322"/>
                  <a:pt x="667234" y="76054"/>
                  <a:pt x="669354" y="51075"/>
                </a:cubicBezTo>
                <a:close/>
                <a:moveTo>
                  <a:pt x="807699" y="49485"/>
                </a:moveTo>
                <a:cubicBezTo>
                  <a:pt x="816183" y="55376"/>
                  <a:pt x="826610" y="63388"/>
                  <a:pt x="838981" y="73521"/>
                </a:cubicBezTo>
                <a:cubicBezTo>
                  <a:pt x="834622" y="78469"/>
                  <a:pt x="831146" y="82298"/>
                  <a:pt x="828554" y="85008"/>
                </a:cubicBezTo>
                <a:cubicBezTo>
                  <a:pt x="816183" y="73697"/>
                  <a:pt x="806286" y="65214"/>
                  <a:pt x="798863" y="59559"/>
                </a:cubicBezTo>
                <a:close/>
                <a:moveTo>
                  <a:pt x="1249547" y="44890"/>
                </a:moveTo>
                <a:cubicBezTo>
                  <a:pt x="1254849" y="73874"/>
                  <a:pt x="1267515" y="97821"/>
                  <a:pt x="1287545" y="116732"/>
                </a:cubicBezTo>
                <a:cubicBezTo>
                  <a:pt x="1306691" y="98941"/>
                  <a:pt x="1318856" y="74993"/>
                  <a:pt x="1324040" y="44890"/>
                </a:cubicBezTo>
                <a:close/>
                <a:moveTo>
                  <a:pt x="93845" y="41002"/>
                </a:moveTo>
                <a:lnTo>
                  <a:pt x="93845" y="61149"/>
                </a:lnTo>
                <a:lnTo>
                  <a:pt x="142977" y="61149"/>
                </a:lnTo>
                <a:lnTo>
                  <a:pt x="142977" y="41002"/>
                </a:lnTo>
                <a:close/>
                <a:moveTo>
                  <a:pt x="31105" y="41002"/>
                </a:moveTo>
                <a:lnTo>
                  <a:pt x="31105" y="61149"/>
                </a:lnTo>
                <a:lnTo>
                  <a:pt x="80060" y="61149"/>
                </a:lnTo>
                <a:lnTo>
                  <a:pt x="80060" y="41002"/>
                </a:lnTo>
                <a:close/>
                <a:moveTo>
                  <a:pt x="1114118" y="37997"/>
                </a:moveTo>
                <a:lnTo>
                  <a:pt x="1114118" y="139972"/>
                </a:lnTo>
                <a:lnTo>
                  <a:pt x="1153353" y="139972"/>
                </a:lnTo>
                <a:lnTo>
                  <a:pt x="1153353" y="37997"/>
                </a:lnTo>
                <a:close/>
                <a:moveTo>
                  <a:pt x="1100156" y="24919"/>
                </a:moveTo>
                <a:lnTo>
                  <a:pt x="1167315" y="24919"/>
                </a:lnTo>
                <a:lnTo>
                  <a:pt x="1167315" y="170547"/>
                </a:lnTo>
                <a:lnTo>
                  <a:pt x="1153353" y="170547"/>
                </a:lnTo>
                <a:lnTo>
                  <a:pt x="1153353" y="152697"/>
                </a:lnTo>
                <a:lnTo>
                  <a:pt x="1114118" y="152697"/>
                </a:lnTo>
                <a:lnTo>
                  <a:pt x="1114118" y="170547"/>
                </a:lnTo>
                <a:lnTo>
                  <a:pt x="1100156" y="170547"/>
                </a:lnTo>
                <a:close/>
                <a:moveTo>
                  <a:pt x="855948" y="12194"/>
                </a:moveTo>
                <a:lnTo>
                  <a:pt x="961988" y="12194"/>
                </a:lnTo>
                <a:lnTo>
                  <a:pt x="961988" y="24565"/>
                </a:lnTo>
                <a:lnTo>
                  <a:pt x="909675" y="24565"/>
                </a:lnTo>
                <a:cubicBezTo>
                  <a:pt x="908320" y="34816"/>
                  <a:pt x="906376" y="43829"/>
                  <a:pt x="903842" y="51606"/>
                </a:cubicBezTo>
                <a:lnTo>
                  <a:pt x="970471" y="51606"/>
                </a:lnTo>
                <a:lnTo>
                  <a:pt x="970471" y="63977"/>
                </a:lnTo>
                <a:lnTo>
                  <a:pt x="928408" y="63977"/>
                </a:lnTo>
                <a:cubicBezTo>
                  <a:pt x="940014" y="80295"/>
                  <a:pt x="955802" y="91489"/>
                  <a:pt x="975773" y="97556"/>
                </a:cubicBezTo>
                <a:cubicBezTo>
                  <a:pt x="971767" y="102034"/>
                  <a:pt x="968232" y="106570"/>
                  <a:pt x="965169" y="111165"/>
                </a:cubicBezTo>
                <a:cubicBezTo>
                  <a:pt x="941958" y="99854"/>
                  <a:pt x="924697" y="84125"/>
                  <a:pt x="913386" y="63977"/>
                </a:cubicBezTo>
                <a:lnTo>
                  <a:pt x="898806" y="63977"/>
                </a:lnTo>
                <a:cubicBezTo>
                  <a:pt x="889733" y="82063"/>
                  <a:pt x="872855" y="98558"/>
                  <a:pt x="848171" y="113462"/>
                </a:cubicBezTo>
                <a:cubicBezTo>
                  <a:pt x="845697" y="110163"/>
                  <a:pt x="842575" y="106393"/>
                  <a:pt x="838805" y="102151"/>
                </a:cubicBezTo>
                <a:cubicBezTo>
                  <a:pt x="859777" y="90016"/>
                  <a:pt x="874505" y="77291"/>
                  <a:pt x="882988" y="63977"/>
                </a:cubicBezTo>
                <a:lnTo>
                  <a:pt x="846758" y="63977"/>
                </a:lnTo>
                <a:lnTo>
                  <a:pt x="846758" y="51606"/>
                </a:lnTo>
                <a:lnTo>
                  <a:pt x="888997" y="51606"/>
                </a:lnTo>
                <a:cubicBezTo>
                  <a:pt x="892178" y="43358"/>
                  <a:pt x="894476" y="34345"/>
                  <a:pt x="895889" y="24565"/>
                </a:cubicBezTo>
                <a:lnTo>
                  <a:pt x="855948" y="24565"/>
                </a:lnTo>
                <a:close/>
                <a:moveTo>
                  <a:pt x="814592" y="3534"/>
                </a:moveTo>
                <a:cubicBezTo>
                  <a:pt x="825078" y="11782"/>
                  <a:pt x="835270" y="20383"/>
                  <a:pt x="845167" y="29337"/>
                </a:cubicBezTo>
                <a:cubicBezTo>
                  <a:pt x="841161" y="33343"/>
                  <a:pt x="837626" y="36937"/>
                  <a:pt x="834563" y="40118"/>
                </a:cubicBezTo>
                <a:cubicBezTo>
                  <a:pt x="823488" y="29161"/>
                  <a:pt x="813826" y="20206"/>
                  <a:pt x="805579" y="13255"/>
                </a:cubicBezTo>
                <a:close/>
                <a:moveTo>
                  <a:pt x="451656" y="3357"/>
                </a:moveTo>
                <a:lnTo>
                  <a:pt x="465795" y="3357"/>
                </a:lnTo>
                <a:lnTo>
                  <a:pt x="465795" y="55494"/>
                </a:lnTo>
                <a:lnTo>
                  <a:pt x="497607" y="55494"/>
                </a:lnTo>
                <a:lnTo>
                  <a:pt x="497607" y="68749"/>
                </a:lnTo>
                <a:lnTo>
                  <a:pt x="465795" y="68749"/>
                </a:lnTo>
                <a:lnTo>
                  <a:pt x="465795" y="138205"/>
                </a:lnTo>
                <a:cubicBezTo>
                  <a:pt x="476222" y="136084"/>
                  <a:pt x="486178" y="133963"/>
                  <a:pt x="495663" y="131843"/>
                </a:cubicBezTo>
                <a:cubicBezTo>
                  <a:pt x="496016" y="137852"/>
                  <a:pt x="496428" y="142623"/>
                  <a:pt x="496900" y="146158"/>
                </a:cubicBezTo>
                <a:cubicBezTo>
                  <a:pt x="464852" y="152520"/>
                  <a:pt x="433688" y="159118"/>
                  <a:pt x="403408" y="165952"/>
                </a:cubicBezTo>
                <a:lnTo>
                  <a:pt x="399343" y="151283"/>
                </a:lnTo>
                <a:cubicBezTo>
                  <a:pt x="404586" y="150282"/>
                  <a:pt x="409770" y="149310"/>
                  <a:pt x="414896" y="148367"/>
                </a:cubicBezTo>
                <a:lnTo>
                  <a:pt x="414896" y="35346"/>
                </a:lnTo>
                <a:lnTo>
                  <a:pt x="428681" y="35346"/>
                </a:lnTo>
                <a:lnTo>
                  <a:pt x="428681" y="145716"/>
                </a:lnTo>
                <a:cubicBezTo>
                  <a:pt x="436575" y="144126"/>
                  <a:pt x="444233" y="142594"/>
                  <a:pt x="451656" y="141121"/>
                </a:cubicBezTo>
                <a:close/>
                <a:moveTo>
                  <a:pt x="705408" y="3181"/>
                </a:moveTo>
                <a:lnTo>
                  <a:pt x="720077" y="3181"/>
                </a:lnTo>
                <a:lnTo>
                  <a:pt x="720077" y="62386"/>
                </a:lnTo>
                <a:lnTo>
                  <a:pt x="727853" y="53373"/>
                </a:lnTo>
                <a:cubicBezTo>
                  <a:pt x="744584" y="64684"/>
                  <a:pt x="759665" y="75818"/>
                  <a:pt x="773097" y="86776"/>
                </a:cubicBezTo>
                <a:lnTo>
                  <a:pt x="763553" y="98970"/>
                </a:lnTo>
                <a:cubicBezTo>
                  <a:pt x="751064" y="88013"/>
                  <a:pt x="736572" y="76584"/>
                  <a:pt x="720077" y="64684"/>
                </a:cubicBezTo>
                <a:lnTo>
                  <a:pt x="720077" y="147572"/>
                </a:lnTo>
                <a:lnTo>
                  <a:pt x="705408" y="147572"/>
                </a:lnTo>
                <a:close/>
                <a:moveTo>
                  <a:pt x="630120" y="2474"/>
                </a:moveTo>
                <a:lnTo>
                  <a:pt x="644788" y="4771"/>
                </a:lnTo>
                <a:cubicBezTo>
                  <a:pt x="642314" y="16200"/>
                  <a:pt x="639545" y="27158"/>
                  <a:pt x="636482" y="37644"/>
                </a:cubicBezTo>
                <a:lnTo>
                  <a:pt x="683670" y="37644"/>
                </a:lnTo>
                <a:lnTo>
                  <a:pt x="683670" y="50545"/>
                </a:lnTo>
                <a:cubicBezTo>
                  <a:pt x="680371" y="80943"/>
                  <a:pt x="671593" y="107395"/>
                  <a:pt x="657337" y="129899"/>
                </a:cubicBezTo>
                <a:cubicBezTo>
                  <a:pt x="668058" y="142034"/>
                  <a:pt x="681078" y="149457"/>
                  <a:pt x="696395" y="152167"/>
                </a:cubicBezTo>
                <a:cubicBezTo>
                  <a:pt x="714421" y="155348"/>
                  <a:pt x="740696" y="156173"/>
                  <a:pt x="775218" y="154641"/>
                </a:cubicBezTo>
                <a:cubicBezTo>
                  <a:pt x="773215" y="159236"/>
                  <a:pt x="771506" y="164126"/>
                  <a:pt x="770092" y="169310"/>
                </a:cubicBezTo>
                <a:cubicBezTo>
                  <a:pt x="737809" y="170488"/>
                  <a:pt x="712713" y="169310"/>
                  <a:pt x="694804" y="165775"/>
                </a:cubicBezTo>
                <a:cubicBezTo>
                  <a:pt x="676777" y="162712"/>
                  <a:pt x="661637" y="154641"/>
                  <a:pt x="649384" y="141563"/>
                </a:cubicBezTo>
                <a:cubicBezTo>
                  <a:pt x="639133" y="154995"/>
                  <a:pt x="626703" y="166895"/>
                  <a:pt x="612093" y="177263"/>
                </a:cubicBezTo>
                <a:cubicBezTo>
                  <a:pt x="608205" y="173611"/>
                  <a:pt x="604317" y="170135"/>
                  <a:pt x="600428" y="166836"/>
                </a:cubicBezTo>
                <a:cubicBezTo>
                  <a:pt x="616334" y="156114"/>
                  <a:pt x="629531" y="143860"/>
                  <a:pt x="640017" y="130075"/>
                </a:cubicBezTo>
                <a:cubicBezTo>
                  <a:pt x="631533" y="117468"/>
                  <a:pt x="624818" y="101739"/>
                  <a:pt x="619869" y="82887"/>
                </a:cubicBezTo>
                <a:cubicBezTo>
                  <a:pt x="616217" y="91017"/>
                  <a:pt x="612328" y="98793"/>
                  <a:pt x="608205" y="106216"/>
                </a:cubicBezTo>
                <a:cubicBezTo>
                  <a:pt x="605730" y="102917"/>
                  <a:pt x="602314" y="98852"/>
                  <a:pt x="597954" y="94022"/>
                </a:cubicBezTo>
                <a:cubicBezTo>
                  <a:pt x="612446" y="68219"/>
                  <a:pt x="623168" y="37703"/>
                  <a:pt x="630120" y="2474"/>
                </a:cubicBezTo>
                <a:close/>
                <a:moveTo>
                  <a:pt x="1027872" y="1944"/>
                </a:moveTo>
                <a:lnTo>
                  <a:pt x="1041834" y="1944"/>
                </a:lnTo>
                <a:cubicBezTo>
                  <a:pt x="1041834" y="13667"/>
                  <a:pt x="1041775" y="24212"/>
                  <a:pt x="1041657" y="33579"/>
                </a:cubicBezTo>
                <a:lnTo>
                  <a:pt x="1082836" y="33579"/>
                </a:lnTo>
                <a:cubicBezTo>
                  <a:pt x="1082247" y="78823"/>
                  <a:pt x="1081481" y="114346"/>
                  <a:pt x="1080539" y="140149"/>
                </a:cubicBezTo>
                <a:cubicBezTo>
                  <a:pt x="1080067" y="161357"/>
                  <a:pt x="1072055" y="171549"/>
                  <a:pt x="1056503" y="170724"/>
                </a:cubicBezTo>
                <a:cubicBezTo>
                  <a:pt x="1051908" y="170724"/>
                  <a:pt x="1045133" y="170547"/>
                  <a:pt x="1036179" y="170194"/>
                </a:cubicBezTo>
                <a:cubicBezTo>
                  <a:pt x="1035354" y="165245"/>
                  <a:pt x="1034411" y="160120"/>
                  <a:pt x="1033351" y="154818"/>
                </a:cubicBezTo>
                <a:cubicBezTo>
                  <a:pt x="1041598" y="155878"/>
                  <a:pt x="1048314" y="156409"/>
                  <a:pt x="1053498" y="156409"/>
                </a:cubicBezTo>
                <a:cubicBezTo>
                  <a:pt x="1061393" y="156644"/>
                  <a:pt x="1065693" y="151048"/>
                  <a:pt x="1066400" y="139619"/>
                </a:cubicBezTo>
                <a:cubicBezTo>
                  <a:pt x="1067696" y="111695"/>
                  <a:pt x="1068462" y="80826"/>
                  <a:pt x="1068697" y="47011"/>
                </a:cubicBezTo>
                <a:lnTo>
                  <a:pt x="1041481" y="47011"/>
                </a:lnTo>
                <a:cubicBezTo>
                  <a:pt x="1041363" y="56024"/>
                  <a:pt x="1041186" y="63682"/>
                  <a:pt x="1040950" y="69986"/>
                </a:cubicBezTo>
                <a:cubicBezTo>
                  <a:pt x="1040479" y="116054"/>
                  <a:pt x="1029404" y="151519"/>
                  <a:pt x="1007724" y="176379"/>
                </a:cubicBezTo>
                <a:cubicBezTo>
                  <a:pt x="1004779" y="172727"/>
                  <a:pt x="1001303" y="168780"/>
                  <a:pt x="997297" y="164538"/>
                </a:cubicBezTo>
                <a:cubicBezTo>
                  <a:pt x="1016856" y="143095"/>
                  <a:pt x="1026812" y="111106"/>
                  <a:pt x="1027165" y="68572"/>
                </a:cubicBezTo>
                <a:cubicBezTo>
                  <a:pt x="1027401" y="62386"/>
                  <a:pt x="1027577" y="55199"/>
                  <a:pt x="1027695" y="47011"/>
                </a:cubicBezTo>
                <a:lnTo>
                  <a:pt x="1003129" y="47011"/>
                </a:lnTo>
                <a:lnTo>
                  <a:pt x="1003129" y="33579"/>
                </a:lnTo>
                <a:lnTo>
                  <a:pt x="1027784" y="33579"/>
                </a:lnTo>
                <a:cubicBezTo>
                  <a:pt x="1027902" y="24094"/>
                  <a:pt x="1027931" y="13549"/>
                  <a:pt x="1027872" y="1944"/>
                </a:cubicBezTo>
                <a:close/>
                <a:moveTo>
                  <a:pt x="279201" y="1413"/>
                </a:moveTo>
                <a:lnTo>
                  <a:pt x="294754" y="1413"/>
                </a:lnTo>
                <a:lnTo>
                  <a:pt x="294754" y="33049"/>
                </a:lnTo>
                <a:lnTo>
                  <a:pt x="361382" y="33049"/>
                </a:lnTo>
                <a:lnTo>
                  <a:pt x="361382" y="46480"/>
                </a:lnTo>
                <a:lnTo>
                  <a:pt x="294754" y="46480"/>
                </a:lnTo>
                <a:lnTo>
                  <a:pt x="294754" y="78292"/>
                </a:lnTo>
                <a:lnTo>
                  <a:pt x="373400" y="78292"/>
                </a:lnTo>
                <a:lnTo>
                  <a:pt x="373400" y="91724"/>
                </a:lnTo>
                <a:lnTo>
                  <a:pt x="294754" y="91724"/>
                </a:lnTo>
                <a:lnTo>
                  <a:pt x="294754" y="153758"/>
                </a:lnTo>
                <a:lnTo>
                  <a:pt x="342118" y="153758"/>
                </a:lnTo>
                <a:lnTo>
                  <a:pt x="342118" y="106923"/>
                </a:lnTo>
                <a:lnTo>
                  <a:pt x="357318" y="106923"/>
                </a:lnTo>
                <a:lnTo>
                  <a:pt x="357318" y="174789"/>
                </a:lnTo>
                <a:lnTo>
                  <a:pt x="342118" y="174789"/>
                </a:lnTo>
                <a:lnTo>
                  <a:pt x="342118" y="167189"/>
                </a:lnTo>
                <a:lnTo>
                  <a:pt x="217345" y="167189"/>
                </a:lnTo>
                <a:lnTo>
                  <a:pt x="217345" y="106923"/>
                </a:lnTo>
                <a:lnTo>
                  <a:pt x="232544" y="106923"/>
                </a:lnTo>
                <a:lnTo>
                  <a:pt x="232544" y="153758"/>
                </a:lnTo>
                <a:lnTo>
                  <a:pt x="279201" y="153758"/>
                </a:lnTo>
                <a:lnTo>
                  <a:pt x="279201" y="91724"/>
                </a:lnTo>
                <a:lnTo>
                  <a:pt x="200378" y="91724"/>
                </a:lnTo>
                <a:lnTo>
                  <a:pt x="200378" y="78292"/>
                </a:lnTo>
                <a:lnTo>
                  <a:pt x="279201" y="78292"/>
                </a:lnTo>
                <a:lnTo>
                  <a:pt x="279201" y="46480"/>
                </a:lnTo>
                <a:lnTo>
                  <a:pt x="213103" y="46480"/>
                </a:lnTo>
                <a:lnTo>
                  <a:pt x="213103" y="33049"/>
                </a:lnTo>
                <a:lnTo>
                  <a:pt x="279201" y="33049"/>
                </a:lnTo>
                <a:close/>
                <a:moveTo>
                  <a:pt x="503262" y="1237"/>
                </a:moveTo>
                <a:lnTo>
                  <a:pt x="517401" y="1237"/>
                </a:lnTo>
                <a:lnTo>
                  <a:pt x="517401" y="63535"/>
                </a:lnTo>
                <a:cubicBezTo>
                  <a:pt x="532482" y="53756"/>
                  <a:pt x="546974" y="42769"/>
                  <a:pt x="560877" y="30574"/>
                </a:cubicBezTo>
                <a:lnTo>
                  <a:pt x="571305" y="41709"/>
                </a:lnTo>
                <a:cubicBezTo>
                  <a:pt x="555281" y="54787"/>
                  <a:pt x="537313" y="67364"/>
                  <a:pt x="517401" y="79441"/>
                </a:cubicBezTo>
                <a:lnTo>
                  <a:pt x="517401" y="142093"/>
                </a:lnTo>
                <a:cubicBezTo>
                  <a:pt x="517401" y="149869"/>
                  <a:pt x="520994" y="153758"/>
                  <a:pt x="528182" y="153758"/>
                </a:cubicBezTo>
                <a:lnTo>
                  <a:pt x="544971" y="153758"/>
                </a:lnTo>
                <a:cubicBezTo>
                  <a:pt x="551687" y="153758"/>
                  <a:pt x="555575" y="150341"/>
                  <a:pt x="556636" y="143507"/>
                </a:cubicBezTo>
                <a:cubicBezTo>
                  <a:pt x="558050" y="134788"/>
                  <a:pt x="559110" y="124891"/>
                  <a:pt x="559817" y="113816"/>
                </a:cubicBezTo>
                <a:cubicBezTo>
                  <a:pt x="564530" y="115819"/>
                  <a:pt x="569419" y="117586"/>
                  <a:pt x="574486" y="119118"/>
                </a:cubicBezTo>
                <a:cubicBezTo>
                  <a:pt x="573425" y="130664"/>
                  <a:pt x="572188" y="140561"/>
                  <a:pt x="570774" y="148809"/>
                </a:cubicBezTo>
                <a:cubicBezTo>
                  <a:pt x="568771" y="161063"/>
                  <a:pt x="561054" y="167189"/>
                  <a:pt x="547622" y="167189"/>
                </a:cubicBezTo>
                <a:lnTo>
                  <a:pt x="524647" y="167189"/>
                </a:lnTo>
                <a:cubicBezTo>
                  <a:pt x="510390" y="167189"/>
                  <a:pt x="503262" y="159413"/>
                  <a:pt x="503262" y="143860"/>
                </a:cubicBezTo>
                <a:close/>
                <a:moveTo>
                  <a:pt x="1480235" y="706"/>
                </a:moveTo>
                <a:lnTo>
                  <a:pt x="1494020" y="706"/>
                </a:lnTo>
                <a:lnTo>
                  <a:pt x="1494020" y="32518"/>
                </a:lnTo>
                <a:lnTo>
                  <a:pt x="1570899" y="32518"/>
                </a:lnTo>
                <a:lnTo>
                  <a:pt x="1570899" y="45597"/>
                </a:lnTo>
                <a:lnTo>
                  <a:pt x="1499057" y="45597"/>
                </a:lnTo>
                <a:cubicBezTo>
                  <a:pt x="1517791" y="80826"/>
                  <a:pt x="1542858" y="108632"/>
                  <a:pt x="1574257" y="129015"/>
                </a:cubicBezTo>
                <a:cubicBezTo>
                  <a:pt x="1571194" y="132078"/>
                  <a:pt x="1567188" y="136202"/>
                  <a:pt x="1562239" y="141386"/>
                </a:cubicBezTo>
                <a:cubicBezTo>
                  <a:pt x="1533726" y="119412"/>
                  <a:pt x="1510987" y="91253"/>
                  <a:pt x="1494020" y="56908"/>
                </a:cubicBezTo>
                <a:lnTo>
                  <a:pt x="1494020" y="126894"/>
                </a:lnTo>
                <a:lnTo>
                  <a:pt x="1534492" y="126894"/>
                </a:lnTo>
                <a:lnTo>
                  <a:pt x="1534492" y="139265"/>
                </a:lnTo>
                <a:lnTo>
                  <a:pt x="1494020" y="139265"/>
                </a:lnTo>
                <a:lnTo>
                  <a:pt x="1494020" y="175496"/>
                </a:lnTo>
                <a:lnTo>
                  <a:pt x="1480235" y="175496"/>
                </a:lnTo>
                <a:lnTo>
                  <a:pt x="1480235" y="139265"/>
                </a:lnTo>
                <a:lnTo>
                  <a:pt x="1438349" y="139265"/>
                </a:lnTo>
                <a:lnTo>
                  <a:pt x="1438349" y="126894"/>
                </a:lnTo>
                <a:lnTo>
                  <a:pt x="1480235" y="126894"/>
                </a:lnTo>
                <a:lnTo>
                  <a:pt x="1480235" y="56908"/>
                </a:lnTo>
                <a:cubicBezTo>
                  <a:pt x="1465213" y="86835"/>
                  <a:pt x="1442179" y="115701"/>
                  <a:pt x="1411132" y="143507"/>
                </a:cubicBezTo>
                <a:cubicBezTo>
                  <a:pt x="1406537" y="139148"/>
                  <a:pt x="1402649" y="135613"/>
                  <a:pt x="1399468" y="132903"/>
                </a:cubicBezTo>
                <a:cubicBezTo>
                  <a:pt x="1432988" y="105392"/>
                  <a:pt x="1458055" y="76289"/>
                  <a:pt x="1474668" y="45597"/>
                </a:cubicBezTo>
                <a:lnTo>
                  <a:pt x="1403356" y="45597"/>
                </a:lnTo>
                <a:lnTo>
                  <a:pt x="1403356" y="32518"/>
                </a:lnTo>
                <a:lnTo>
                  <a:pt x="1480235" y="32518"/>
                </a:lnTo>
                <a:close/>
                <a:moveTo>
                  <a:pt x="1286573" y="706"/>
                </a:moveTo>
                <a:cubicBezTo>
                  <a:pt x="1289871" y="5773"/>
                  <a:pt x="1294820" y="14020"/>
                  <a:pt x="1301418" y="25449"/>
                </a:cubicBezTo>
                <a:lnTo>
                  <a:pt x="1288693" y="31812"/>
                </a:lnTo>
                <a:lnTo>
                  <a:pt x="1371758" y="31812"/>
                </a:lnTo>
                <a:lnTo>
                  <a:pt x="1371758" y="44890"/>
                </a:lnTo>
                <a:lnTo>
                  <a:pt x="1339151" y="44890"/>
                </a:lnTo>
                <a:cubicBezTo>
                  <a:pt x="1332847" y="78528"/>
                  <a:pt x="1319298" y="105568"/>
                  <a:pt x="1298502" y="126010"/>
                </a:cubicBezTo>
                <a:cubicBezTo>
                  <a:pt x="1314172" y="137439"/>
                  <a:pt x="1339062" y="147690"/>
                  <a:pt x="1373172" y="156762"/>
                </a:cubicBezTo>
                <a:cubicBezTo>
                  <a:pt x="1367752" y="162889"/>
                  <a:pt x="1363628" y="168014"/>
                  <a:pt x="1360801" y="172138"/>
                </a:cubicBezTo>
                <a:cubicBezTo>
                  <a:pt x="1327575" y="160650"/>
                  <a:pt x="1303038" y="148632"/>
                  <a:pt x="1287191" y="136084"/>
                </a:cubicBezTo>
                <a:cubicBezTo>
                  <a:pt x="1271285" y="148456"/>
                  <a:pt x="1245865" y="160945"/>
                  <a:pt x="1210931" y="173552"/>
                </a:cubicBezTo>
                <a:cubicBezTo>
                  <a:pt x="1207867" y="169428"/>
                  <a:pt x="1204332" y="164833"/>
                  <a:pt x="1200327" y="159766"/>
                </a:cubicBezTo>
                <a:cubicBezTo>
                  <a:pt x="1234024" y="149634"/>
                  <a:pt x="1259385" y="138352"/>
                  <a:pt x="1276410" y="125922"/>
                </a:cubicBezTo>
                <a:cubicBezTo>
                  <a:pt x="1254908" y="102947"/>
                  <a:pt x="1241240" y="75936"/>
                  <a:pt x="1235408" y="44890"/>
                </a:cubicBezTo>
                <a:lnTo>
                  <a:pt x="1202094" y="44890"/>
                </a:lnTo>
                <a:lnTo>
                  <a:pt x="1202094" y="31812"/>
                </a:lnTo>
                <a:lnTo>
                  <a:pt x="1286926" y="31812"/>
                </a:lnTo>
                <a:cubicBezTo>
                  <a:pt x="1280976" y="20501"/>
                  <a:pt x="1276322" y="12253"/>
                  <a:pt x="1272964" y="7069"/>
                </a:cubicBezTo>
                <a:close/>
                <a:moveTo>
                  <a:pt x="46127" y="0"/>
                </a:moveTo>
                <a:cubicBezTo>
                  <a:pt x="54846" y="8365"/>
                  <a:pt x="62505" y="16082"/>
                  <a:pt x="69103" y="23152"/>
                </a:cubicBezTo>
                <a:lnTo>
                  <a:pt x="62563" y="28630"/>
                </a:lnTo>
                <a:lnTo>
                  <a:pt x="104007" y="28630"/>
                </a:lnTo>
                <a:cubicBezTo>
                  <a:pt x="110488" y="20029"/>
                  <a:pt x="117056" y="10662"/>
                  <a:pt x="123713" y="530"/>
                </a:cubicBezTo>
                <a:lnTo>
                  <a:pt x="137852" y="8129"/>
                </a:lnTo>
                <a:cubicBezTo>
                  <a:pt x="131784" y="15493"/>
                  <a:pt x="125922" y="22327"/>
                  <a:pt x="120267" y="28630"/>
                </a:cubicBezTo>
                <a:lnTo>
                  <a:pt x="156409" y="28630"/>
                </a:lnTo>
                <a:lnTo>
                  <a:pt x="156409" y="114346"/>
                </a:lnTo>
                <a:lnTo>
                  <a:pt x="142977" y="114346"/>
                </a:lnTo>
                <a:lnTo>
                  <a:pt x="142977" y="106040"/>
                </a:lnTo>
                <a:lnTo>
                  <a:pt x="93845" y="106040"/>
                </a:lnTo>
                <a:lnTo>
                  <a:pt x="93845" y="126010"/>
                </a:lnTo>
                <a:lnTo>
                  <a:pt x="173906" y="126010"/>
                </a:lnTo>
                <a:lnTo>
                  <a:pt x="173906" y="138735"/>
                </a:lnTo>
                <a:lnTo>
                  <a:pt x="93845" y="138735"/>
                </a:lnTo>
                <a:lnTo>
                  <a:pt x="93845" y="176026"/>
                </a:lnTo>
                <a:lnTo>
                  <a:pt x="80060" y="176026"/>
                </a:lnTo>
                <a:lnTo>
                  <a:pt x="80060" y="138735"/>
                </a:lnTo>
                <a:lnTo>
                  <a:pt x="0" y="138735"/>
                </a:lnTo>
                <a:lnTo>
                  <a:pt x="0" y="126010"/>
                </a:lnTo>
                <a:lnTo>
                  <a:pt x="80060" y="126010"/>
                </a:lnTo>
                <a:lnTo>
                  <a:pt x="80060" y="106040"/>
                </a:lnTo>
                <a:lnTo>
                  <a:pt x="31105" y="106040"/>
                </a:lnTo>
                <a:lnTo>
                  <a:pt x="31105" y="114346"/>
                </a:lnTo>
                <a:lnTo>
                  <a:pt x="17673" y="114346"/>
                </a:lnTo>
                <a:lnTo>
                  <a:pt x="17673" y="28630"/>
                </a:lnTo>
                <a:lnTo>
                  <a:pt x="54345" y="28630"/>
                </a:lnTo>
                <a:cubicBezTo>
                  <a:pt x="48690" y="22032"/>
                  <a:pt x="42593" y="15257"/>
                  <a:pt x="36053" y="8306"/>
                </a:cubicBezTo>
                <a:close/>
              </a:path>
            </a:pathLst>
          </a:custGeom>
          <a:noFill/>
        </p:spPr>
        <p:txBody>
          <a:bodyPr rot="0" spcFirstLastPara="0" vertOverflow="overflow" horzOverflow="overflow" vert="horz" wrap="square" lIns="91440" tIns="45720" rIns="91440" bIns="45720" numCol="1" spcCol="0" rtlCol="0" fromWordArt="0" anchor="t" anchorCtr="0" forceAA="0" compatLnSpc="1">
            <a:noAutofit/>
          </a:bodyPr>
          <a:p>
            <a:pPr algn="ctr">
              <a:lnSpc>
                <a:spcPct val="120000"/>
              </a:lnSpc>
            </a:pPr>
            <a:r>
              <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强化责任感</a:t>
            </a:r>
            <a:endPar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34"/>
          <p:cNvSpPr/>
          <p:nvPr>
            <p:custDataLst>
              <p:tags r:id="rId13"/>
            </p:custDataLst>
          </p:nvPr>
        </p:nvSpPr>
        <p:spPr>
          <a:xfrm>
            <a:off x="481330" y="211328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timg.jpgtimg"/>
          <p:cNvPicPr/>
          <p:nvPr>
            <p:custDataLst>
              <p:tags r:id="rId14"/>
            </p:custDataLst>
          </p:nvPr>
        </p:nvPicPr>
        <p:blipFill rotWithShape="1">
          <a:blip r:embed="rId15"/>
          <a:srcRect/>
          <a:stretch>
            <a:fillRect/>
          </a:stretch>
        </p:blipFill>
        <p:spPr>
          <a:xfrm>
            <a:off x="1117283" y="3047366"/>
            <a:ext cx="2476500"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13" name="文本框 12"/>
          <p:cNvSpPr txBox="1"/>
          <p:nvPr/>
        </p:nvSpPr>
        <p:spPr>
          <a:xfrm>
            <a:off x="5833110" y="2643505"/>
            <a:ext cx="5558155" cy="2676525"/>
          </a:xfrm>
          <a:prstGeom prst="rect">
            <a:avLst/>
          </a:prstGeom>
          <a:noFill/>
        </p:spPr>
        <p:txBody>
          <a:bodyPr wrap="square" rtlCol="0">
            <a:spAutoFit/>
          </a:bodyPr>
          <a:p>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每个人都是心理健康的第一责任人，面对疫情，</a:t>
            </a:r>
            <a:r>
              <a:rPr lang="zh-CN" altLang="en-US" sz="2800">
                <a:latin typeface="宋体" panose="02010600030101010101" pitchFamily="2" charset="-122"/>
                <a:ea typeface="宋体" panose="02010600030101010101" pitchFamily="2" charset="-122"/>
              </a:rPr>
              <a:t>即使知道我们得不到想要的，但是也要避免不想要的这就是一种责任感。有责任感的人是有创意的。有责任感的人也是有幽默感的人。</a:t>
            </a:r>
            <a:endParaRPr lang="zh-CN" altLang="en-US" sz="2800">
              <a:latin typeface="宋体" panose="02010600030101010101" pitchFamily="2" charset="-122"/>
              <a:ea typeface="宋体" panose="02010600030101010101" pitchFamily="2" charset="-122"/>
            </a:endParaRPr>
          </a:p>
        </p:txBody>
      </p:sp>
      <p:sp>
        <p:nvSpPr>
          <p:cNvPr id="50" name="PA-Rectangle: Rounded Corners 53"/>
          <p:cNvSpPr/>
          <p:nvPr>
            <p:custDataLst>
              <p:tags r:id="rId16"/>
            </p:custDataLst>
          </p:nvPr>
        </p:nvSpPr>
        <p:spPr>
          <a:xfrm>
            <a:off x="6025383" y="1476140"/>
            <a:ext cx="856182" cy="706362"/>
          </a:xfrm>
          <a:custGeom>
            <a:avLst/>
            <a:gdLst>
              <a:gd name="connsiteX0" fmla="*/ 0 w 856182"/>
              <a:gd name="connsiteY0" fmla="*/ 353180 h 706362"/>
              <a:gd name="connsiteX1" fmla="*/ 0 w 856182"/>
              <a:gd name="connsiteY1" fmla="*/ 353181 h 706362"/>
              <a:gd name="connsiteX2" fmla="*/ 0 w 856182"/>
              <a:gd name="connsiteY2" fmla="*/ 353181 h 706362"/>
              <a:gd name="connsiteX3" fmla="*/ 353181 w 856182"/>
              <a:gd name="connsiteY3" fmla="*/ 0 h 706362"/>
              <a:gd name="connsiteX4" fmla="*/ 503001 w 856182"/>
              <a:gd name="connsiteY4" fmla="*/ 0 h 706362"/>
              <a:gd name="connsiteX5" fmla="*/ 856182 w 856182"/>
              <a:gd name="connsiteY5" fmla="*/ 353181 h 706362"/>
              <a:gd name="connsiteX6" fmla="*/ 856181 w 856182"/>
              <a:gd name="connsiteY6" fmla="*/ 353181 h 706362"/>
              <a:gd name="connsiteX7" fmla="*/ 503000 w 856182"/>
              <a:gd name="connsiteY7" fmla="*/ 706362 h 706362"/>
              <a:gd name="connsiteX8" fmla="*/ 353181 w 856182"/>
              <a:gd name="connsiteY8" fmla="*/ 706361 h 706362"/>
              <a:gd name="connsiteX9" fmla="*/ 7175 w 856182"/>
              <a:gd name="connsiteY9" fmla="*/ 424358 h 706362"/>
              <a:gd name="connsiteX10" fmla="*/ 0 w 856182"/>
              <a:gd name="connsiteY10" fmla="*/ 353181 h 706362"/>
              <a:gd name="connsiteX11" fmla="*/ 7175 w 856182"/>
              <a:gd name="connsiteY11" fmla="*/ 282003 h 706362"/>
              <a:gd name="connsiteX12" fmla="*/ 353181 w 856182"/>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182" h="706362">
                <a:moveTo>
                  <a:pt x="0" y="353180"/>
                </a:moveTo>
                <a:lnTo>
                  <a:pt x="0" y="353181"/>
                </a:lnTo>
                <a:lnTo>
                  <a:pt x="0" y="353181"/>
                </a:lnTo>
                <a:close/>
                <a:moveTo>
                  <a:pt x="353181" y="0"/>
                </a:moveTo>
                <a:lnTo>
                  <a:pt x="503001" y="0"/>
                </a:lnTo>
                <a:cubicBezTo>
                  <a:pt x="698057" y="0"/>
                  <a:pt x="856182" y="158125"/>
                  <a:pt x="856182" y="353181"/>
                </a:cubicBezTo>
                <a:lnTo>
                  <a:pt x="856181" y="353181"/>
                </a:lnTo>
                <a:cubicBezTo>
                  <a:pt x="856181" y="548237"/>
                  <a:pt x="698056" y="706362"/>
                  <a:pt x="503000" y="706362"/>
                </a:cubicBezTo>
                <a:lnTo>
                  <a:pt x="353181" y="706361"/>
                </a:lnTo>
                <a:cubicBezTo>
                  <a:pt x="182507" y="706361"/>
                  <a:pt x="40108" y="585297"/>
                  <a:pt x="7175" y="424358"/>
                </a:cubicBezTo>
                <a:lnTo>
                  <a:pt x="0" y="353181"/>
                </a:lnTo>
                <a:lnTo>
                  <a:pt x="7175" y="282003"/>
                </a:lnTo>
                <a:cubicBezTo>
                  <a:pt x="40108" y="121065"/>
                  <a:pt x="182507" y="0"/>
                  <a:pt x="353181" y="0"/>
                </a:cubicBezTo>
                <a:close/>
              </a:path>
            </a:pathLst>
          </a:custGeom>
          <a:solidFill>
            <a:srgbClr val="C552A8"/>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r>
              <a:rPr lang="en-US" altLang="zh-CN">
                <a:solidFill>
                  <a:prstClr val="white"/>
                </a:solidFill>
                <a:latin typeface="Arial" panose="020B0604020202020204" pitchFamily="34" charset="0"/>
                <a:ea typeface="微软雅黑" panose="020B0503020204020204" charset="-122"/>
                <a:sym typeface="Arial" panose="020B0604020202020204" pitchFamily="34" charset="0"/>
              </a:rPr>
              <a:t>3</a:t>
            </a:r>
            <a:endParaRPr lang="en-US" altLang="zh-CN">
              <a:solidFill>
                <a:prstClr val="white"/>
              </a:solidFill>
              <a:latin typeface="Arial" panose="020B0604020202020204" pitchFamily="34" charset="0"/>
              <a:ea typeface="微软雅黑" panose="020B0503020204020204" charset="-122"/>
              <a:sym typeface="Arial" panose="020B0604020202020204" pitchFamily="34" charset="0"/>
            </a:endParaRPr>
          </a:p>
        </p:txBody>
      </p:sp>
    </p:spTree>
    <p:custDataLst>
      <p:tags r:id="rId1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5202555" y="1203960"/>
            <a:ext cx="6819265"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0" name="PA-Rectangle: Rounded Corners 4"/>
          <p:cNvSpPr/>
          <p:nvPr>
            <p:custDataLst>
              <p:tags r:id="rId2"/>
            </p:custDataLst>
          </p:nvPr>
        </p:nvSpPr>
        <p:spPr>
          <a:xfrm>
            <a:off x="7193573" y="1476270"/>
            <a:ext cx="3756570" cy="706362"/>
          </a:xfrm>
          <a:custGeom>
            <a:avLst/>
            <a:gdLst>
              <a:gd name="connsiteX0" fmla="*/ 0 w 3756570"/>
              <a:gd name="connsiteY0" fmla="*/ 353180 h 706362"/>
              <a:gd name="connsiteX1" fmla="*/ 0 w 3756570"/>
              <a:gd name="connsiteY1" fmla="*/ 353181 h 706362"/>
              <a:gd name="connsiteX2" fmla="*/ 0 w 3756570"/>
              <a:gd name="connsiteY2" fmla="*/ 353181 h 706362"/>
              <a:gd name="connsiteX3" fmla="*/ 353181 w 3756570"/>
              <a:gd name="connsiteY3" fmla="*/ 0 h 706362"/>
              <a:gd name="connsiteX4" fmla="*/ 3403389 w 3756570"/>
              <a:gd name="connsiteY4" fmla="*/ 0 h 706362"/>
              <a:gd name="connsiteX5" fmla="*/ 3756570 w 3756570"/>
              <a:gd name="connsiteY5" fmla="*/ 353181 h 706362"/>
              <a:gd name="connsiteX6" fmla="*/ 3756569 w 3756570"/>
              <a:gd name="connsiteY6" fmla="*/ 353181 h 706362"/>
              <a:gd name="connsiteX7" fmla="*/ 3403388 w 3756570"/>
              <a:gd name="connsiteY7" fmla="*/ 706362 h 706362"/>
              <a:gd name="connsiteX8" fmla="*/ 353181 w 3756570"/>
              <a:gd name="connsiteY8" fmla="*/ 706361 h 706362"/>
              <a:gd name="connsiteX9" fmla="*/ 7176 w 3756570"/>
              <a:gd name="connsiteY9" fmla="*/ 424358 h 706362"/>
              <a:gd name="connsiteX10" fmla="*/ 0 w 3756570"/>
              <a:gd name="connsiteY10" fmla="*/ 353181 h 706362"/>
              <a:gd name="connsiteX11" fmla="*/ 7176 w 3756570"/>
              <a:gd name="connsiteY11" fmla="*/ 282003 h 706362"/>
              <a:gd name="connsiteX12" fmla="*/ 353181 w 3756570"/>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56570" h="706362">
                <a:moveTo>
                  <a:pt x="0" y="353180"/>
                </a:moveTo>
                <a:lnTo>
                  <a:pt x="0" y="353181"/>
                </a:lnTo>
                <a:lnTo>
                  <a:pt x="0" y="353181"/>
                </a:lnTo>
                <a:close/>
                <a:moveTo>
                  <a:pt x="353181" y="0"/>
                </a:moveTo>
                <a:lnTo>
                  <a:pt x="3403389" y="0"/>
                </a:lnTo>
                <a:cubicBezTo>
                  <a:pt x="3598445" y="0"/>
                  <a:pt x="3756570" y="158125"/>
                  <a:pt x="3756570" y="353181"/>
                </a:cubicBezTo>
                <a:lnTo>
                  <a:pt x="3756569" y="353181"/>
                </a:lnTo>
                <a:cubicBezTo>
                  <a:pt x="3756569" y="548237"/>
                  <a:pt x="3598444" y="706362"/>
                  <a:pt x="3403388" y="706362"/>
                </a:cubicBezTo>
                <a:lnTo>
                  <a:pt x="353181" y="706361"/>
                </a:lnTo>
                <a:cubicBezTo>
                  <a:pt x="182507" y="706361"/>
                  <a:pt x="40108" y="585297"/>
                  <a:pt x="7176" y="424358"/>
                </a:cubicBezTo>
                <a:lnTo>
                  <a:pt x="0" y="353181"/>
                </a:lnTo>
                <a:lnTo>
                  <a:pt x="7176" y="282003"/>
                </a:lnTo>
                <a:cubicBezTo>
                  <a:pt x="40108" y="121065"/>
                  <a:pt x="182507" y="0"/>
                  <a:pt x="353181" y="0"/>
                </a:cubicBezTo>
                <a:close/>
              </a:path>
            </a:pathLst>
          </a:custGeom>
          <a:solidFill>
            <a:sysClr val="window" lastClr="FFFFFF"/>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3"/>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7"/>
            </p:custDataLst>
          </p:nvPr>
        </p:nvPicPr>
        <p:blipFill>
          <a:blip r:embed="rId8" r:link="rId9"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10"/>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custDataLst>
              <p:tags r:id="rId11"/>
            </p:custDataLst>
          </p:nvPr>
        </p:nvSpPr>
        <p:spPr>
          <a:xfrm>
            <a:off x="310515" y="160655"/>
            <a:ext cx="5304790" cy="645160"/>
          </a:xfrm>
          <a:prstGeom prst="rect">
            <a:avLst/>
          </a:prstGeom>
          <a:noFill/>
        </p:spPr>
        <p:txBody>
          <a:bodyPr wrap="square" rtlCol="0">
            <a:spAutoFit/>
          </a:bodyPr>
          <a:p>
            <a:r>
              <a:rPr lang="zh-CN" altLang="en-US" sz="3600" b="1">
                <a:solidFill>
                  <a:schemeClr val="bg1"/>
                </a:solidFill>
                <a:latin typeface="微软雅黑" panose="020B0503020204020204" charset="-122"/>
                <a:ea typeface="微软雅黑" panose="020B0503020204020204" charset="-122"/>
              </a:rPr>
              <a:t>积极心态的培养</a:t>
            </a:r>
            <a:endParaRPr lang="zh-CN" altLang="en-US" sz="3600" b="1">
              <a:solidFill>
                <a:schemeClr val="bg1"/>
              </a:solidFill>
              <a:latin typeface="微软雅黑" panose="020B0503020204020204" charset="-122"/>
              <a:ea typeface="微软雅黑" panose="020B0503020204020204" charset="-122"/>
            </a:endParaRPr>
          </a:p>
        </p:txBody>
      </p:sp>
      <p:sp>
        <p:nvSpPr>
          <p:cNvPr id="5" name="PA-文本框 37"/>
          <p:cNvSpPr/>
          <p:nvPr>
            <p:custDataLst>
              <p:tags r:id="rId12"/>
            </p:custDataLst>
          </p:nvPr>
        </p:nvSpPr>
        <p:spPr>
          <a:xfrm>
            <a:off x="7193915" y="1594485"/>
            <a:ext cx="3881755" cy="440690"/>
          </a:xfrm>
          <a:custGeom>
            <a:avLst/>
            <a:gdLst/>
            <a:ahLst/>
            <a:cxnLst/>
            <a:rect l="l" t="t" r="r" b="b"/>
            <a:pathLst>
              <a:path w="1574257" h="177263">
                <a:moveTo>
                  <a:pt x="925227" y="109574"/>
                </a:moveTo>
                <a:cubicBezTo>
                  <a:pt x="930411" y="122770"/>
                  <a:pt x="935360" y="137204"/>
                  <a:pt x="940073" y="152874"/>
                </a:cubicBezTo>
                <a:lnTo>
                  <a:pt x="926818" y="157292"/>
                </a:lnTo>
                <a:cubicBezTo>
                  <a:pt x="923047" y="142447"/>
                  <a:pt x="918629" y="127954"/>
                  <a:pt x="913563" y="113816"/>
                </a:cubicBezTo>
                <a:close/>
                <a:moveTo>
                  <a:pt x="868496" y="106393"/>
                </a:moveTo>
                <a:lnTo>
                  <a:pt x="880867" y="111518"/>
                </a:lnTo>
                <a:cubicBezTo>
                  <a:pt x="874387" y="127778"/>
                  <a:pt x="867376" y="142093"/>
                  <a:pt x="859836" y="154464"/>
                </a:cubicBezTo>
                <a:cubicBezTo>
                  <a:pt x="855712" y="152344"/>
                  <a:pt x="851529" y="150459"/>
                  <a:pt x="847288" y="148809"/>
                </a:cubicBezTo>
                <a:cubicBezTo>
                  <a:pt x="855889" y="135966"/>
                  <a:pt x="862958" y="121828"/>
                  <a:pt x="868496" y="106393"/>
                </a:cubicBezTo>
                <a:close/>
                <a:moveTo>
                  <a:pt x="947142" y="104626"/>
                </a:moveTo>
                <a:cubicBezTo>
                  <a:pt x="955861" y="118411"/>
                  <a:pt x="963814" y="132491"/>
                  <a:pt x="971001" y="146865"/>
                </a:cubicBezTo>
                <a:lnTo>
                  <a:pt x="958806" y="152874"/>
                </a:lnTo>
                <a:cubicBezTo>
                  <a:pt x="953033" y="140738"/>
                  <a:pt x="945434" y="126423"/>
                  <a:pt x="936008" y="109928"/>
                </a:cubicBezTo>
                <a:close/>
                <a:moveTo>
                  <a:pt x="820248" y="100561"/>
                </a:moveTo>
                <a:cubicBezTo>
                  <a:pt x="824843" y="102328"/>
                  <a:pt x="829556" y="104037"/>
                  <a:pt x="834386" y="105686"/>
                </a:cubicBezTo>
                <a:cubicBezTo>
                  <a:pt x="828377" y="130664"/>
                  <a:pt x="823016" y="153404"/>
                  <a:pt x="818303" y="173905"/>
                </a:cubicBezTo>
                <a:lnTo>
                  <a:pt x="803104" y="169310"/>
                </a:lnTo>
                <a:cubicBezTo>
                  <a:pt x="809349" y="149162"/>
                  <a:pt x="815063" y="126246"/>
                  <a:pt x="820248" y="100561"/>
                </a:cubicBezTo>
                <a:close/>
                <a:moveTo>
                  <a:pt x="895006" y="87306"/>
                </a:moveTo>
                <a:lnTo>
                  <a:pt x="908437" y="87306"/>
                </a:lnTo>
                <a:lnTo>
                  <a:pt x="908437" y="153404"/>
                </a:lnTo>
                <a:cubicBezTo>
                  <a:pt x="908437" y="166482"/>
                  <a:pt x="901545" y="173022"/>
                  <a:pt x="887760" y="173022"/>
                </a:cubicBezTo>
                <a:cubicBezTo>
                  <a:pt x="880690" y="173022"/>
                  <a:pt x="874328" y="172963"/>
                  <a:pt x="868672" y="172845"/>
                </a:cubicBezTo>
                <a:cubicBezTo>
                  <a:pt x="867966" y="168485"/>
                  <a:pt x="867023" y="163714"/>
                  <a:pt x="865845" y="158529"/>
                </a:cubicBezTo>
                <a:cubicBezTo>
                  <a:pt x="871854" y="159472"/>
                  <a:pt x="877804" y="159943"/>
                  <a:pt x="883695" y="159943"/>
                </a:cubicBezTo>
                <a:cubicBezTo>
                  <a:pt x="891235" y="159943"/>
                  <a:pt x="895006" y="156350"/>
                  <a:pt x="895006" y="149162"/>
                </a:cubicBezTo>
                <a:close/>
                <a:moveTo>
                  <a:pt x="93845" y="73167"/>
                </a:moveTo>
                <a:lnTo>
                  <a:pt x="93845" y="93668"/>
                </a:lnTo>
                <a:lnTo>
                  <a:pt x="142977" y="93668"/>
                </a:lnTo>
                <a:lnTo>
                  <a:pt x="142977" y="73167"/>
                </a:lnTo>
                <a:close/>
                <a:moveTo>
                  <a:pt x="31105" y="73167"/>
                </a:moveTo>
                <a:lnTo>
                  <a:pt x="31105" y="93668"/>
                </a:lnTo>
                <a:lnTo>
                  <a:pt x="80060" y="93668"/>
                </a:lnTo>
                <a:lnTo>
                  <a:pt x="80060" y="73167"/>
                </a:lnTo>
                <a:close/>
                <a:moveTo>
                  <a:pt x="632240" y="51075"/>
                </a:moveTo>
                <a:cubicBezTo>
                  <a:pt x="630827" y="55317"/>
                  <a:pt x="629413" y="59441"/>
                  <a:pt x="627999" y="63447"/>
                </a:cubicBezTo>
                <a:cubicBezTo>
                  <a:pt x="632829" y="85715"/>
                  <a:pt x="639604" y="103860"/>
                  <a:pt x="648323" y="117881"/>
                </a:cubicBezTo>
                <a:cubicBezTo>
                  <a:pt x="660223" y="98322"/>
                  <a:pt x="667234" y="76054"/>
                  <a:pt x="669354" y="51075"/>
                </a:cubicBezTo>
                <a:close/>
                <a:moveTo>
                  <a:pt x="807699" y="49485"/>
                </a:moveTo>
                <a:cubicBezTo>
                  <a:pt x="816183" y="55376"/>
                  <a:pt x="826610" y="63388"/>
                  <a:pt x="838981" y="73521"/>
                </a:cubicBezTo>
                <a:cubicBezTo>
                  <a:pt x="834622" y="78469"/>
                  <a:pt x="831146" y="82298"/>
                  <a:pt x="828554" y="85008"/>
                </a:cubicBezTo>
                <a:cubicBezTo>
                  <a:pt x="816183" y="73697"/>
                  <a:pt x="806286" y="65214"/>
                  <a:pt x="798863" y="59559"/>
                </a:cubicBezTo>
                <a:close/>
                <a:moveTo>
                  <a:pt x="1249547" y="44890"/>
                </a:moveTo>
                <a:cubicBezTo>
                  <a:pt x="1254849" y="73874"/>
                  <a:pt x="1267515" y="97821"/>
                  <a:pt x="1287545" y="116732"/>
                </a:cubicBezTo>
                <a:cubicBezTo>
                  <a:pt x="1306691" y="98941"/>
                  <a:pt x="1318856" y="74993"/>
                  <a:pt x="1324040" y="44890"/>
                </a:cubicBezTo>
                <a:close/>
                <a:moveTo>
                  <a:pt x="93845" y="41002"/>
                </a:moveTo>
                <a:lnTo>
                  <a:pt x="93845" y="61149"/>
                </a:lnTo>
                <a:lnTo>
                  <a:pt x="142977" y="61149"/>
                </a:lnTo>
                <a:lnTo>
                  <a:pt x="142977" y="41002"/>
                </a:lnTo>
                <a:close/>
                <a:moveTo>
                  <a:pt x="31105" y="41002"/>
                </a:moveTo>
                <a:lnTo>
                  <a:pt x="31105" y="61149"/>
                </a:lnTo>
                <a:lnTo>
                  <a:pt x="80060" y="61149"/>
                </a:lnTo>
                <a:lnTo>
                  <a:pt x="80060" y="41002"/>
                </a:lnTo>
                <a:close/>
                <a:moveTo>
                  <a:pt x="1114118" y="37997"/>
                </a:moveTo>
                <a:lnTo>
                  <a:pt x="1114118" y="139972"/>
                </a:lnTo>
                <a:lnTo>
                  <a:pt x="1153353" y="139972"/>
                </a:lnTo>
                <a:lnTo>
                  <a:pt x="1153353" y="37997"/>
                </a:lnTo>
                <a:close/>
                <a:moveTo>
                  <a:pt x="1100156" y="24919"/>
                </a:moveTo>
                <a:lnTo>
                  <a:pt x="1167315" y="24919"/>
                </a:lnTo>
                <a:lnTo>
                  <a:pt x="1167315" y="170547"/>
                </a:lnTo>
                <a:lnTo>
                  <a:pt x="1153353" y="170547"/>
                </a:lnTo>
                <a:lnTo>
                  <a:pt x="1153353" y="152697"/>
                </a:lnTo>
                <a:lnTo>
                  <a:pt x="1114118" y="152697"/>
                </a:lnTo>
                <a:lnTo>
                  <a:pt x="1114118" y="170547"/>
                </a:lnTo>
                <a:lnTo>
                  <a:pt x="1100156" y="170547"/>
                </a:lnTo>
                <a:close/>
                <a:moveTo>
                  <a:pt x="855948" y="12194"/>
                </a:moveTo>
                <a:lnTo>
                  <a:pt x="961988" y="12194"/>
                </a:lnTo>
                <a:lnTo>
                  <a:pt x="961988" y="24565"/>
                </a:lnTo>
                <a:lnTo>
                  <a:pt x="909675" y="24565"/>
                </a:lnTo>
                <a:cubicBezTo>
                  <a:pt x="908320" y="34816"/>
                  <a:pt x="906376" y="43829"/>
                  <a:pt x="903842" y="51606"/>
                </a:cubicBezTo>
                <a:lnTo>
                  <a:pt x="970471" y="51606"/>
                </a:lnTo>
                <a:lnTo>
                  <a:pt x="970471" y="63977"/>
                </a:lnTo>
                <a:lnTo>
                  <a:pt x="928408" y="63977"/>
                </a:lnTo>
                <a:cubicBezTo>
                  <a:pt x="940014" y="80295"/>
                  <a:pt x="955802" y="91489"/>
                  <a:pt x="975773" y="97556"/>
                </a:cubicBezTo>
                <a:cubicBezTo>
                  <a:pt x="971767" y="102034"/>
                  <a:pt x="968232" y="106570"/>
                  <a:pt x="965169" y="111165"/>
                </a:cubicBezTo>
                <a:cubicBezTo>
                  <a:pt x="941958" y="99854"/>
                  <a:pt x="924697" y="84125"/>
                  <a:pt x="913386" y="63977"/>
                </a:cubicBezTo>
                <a:lnTo>
                  <a:pt x="898806" y="63977"/>
                </a:lnTo>
                <a:cubicBezTo>
                  <a:pt x="889733" y="82063"/>
                  <a:pt x="872855" y="98558"/>
                  <a:pt x="848171" y="113462"/>
                </a:cubicBezTo>
                <a:cubicBezTo>
                  <a:pt x="845697" y="110163"/>
                  <a:pt x="842575" y="106393"/>
                  <a:pt x="838805" y="102151"/>
                </a:cubicBezTo>
                <a:cubicBezTo>
                  <a:pt x="859777" y="90016"/>
                  <a:pt x="874505" y="77291"/>
                  <a:pt x="882988" y="63977"/>
                </a:cubicBezTo>
                <a:lnTo>
                  <a:pt x="846758" y="63977"/>
                </a:lnTo>
                <a:lnTo>
                  <a:pt x="846758" y="51606"/>
                </a:lnTo>
                <a:lnTo>
                  <a:pt x="888997" y="51606"/>
                </a:lnTo>
                <a:cubicBezTo>
                  <a:pt x="892178" y="43358"/>
                  <a:pt x="894476" y="34345"/>
                  <a:pt x="895889" y="24565"/>
                </a:cubicBezTo>
                <a:lnTo>
                  <a:pt x="855948" y="24565"/>
                </a:lnTo>
                <a:close/>
                <a:moveTo>
                  <a:pt x="814592" y="3534"/>
                </a:moveTo>
                <a:cubicBezTo>
                  <a:pt x="825078" y="11782"/>
                  <a:pt x="835270" y="20383"/>
                  <a:pt x="845167" y="29337"/>
                </a:cubicBezTo>
                <a:cubicBezTo>
                  <a:pt x="841161" y="33343"/>
                  <a:pt x="837626" y="36937"/>
                  <a:pt x="834563" y="40118"/>
                </a:cubicBezTo>
                <a:cubicBezTo>
                  <a:pt x="823488" y="29161"/>
                  <a:pt x="813826" y="20206"/>
                  <a:pt x="805579" y="13255"/>
                </a:cubicBezTo>
                <a:close/>
                <a:moveTo>
                  <a:pt x="451656" y="3357"/>
                </a:moveTo>
                <a:lnTo>
                  <a:pt x="465795" y="3357"/>
                </a:lnTo>
                <a:lnTo>
                  <a:pt x="465795" y="55494"/>
                </a:lnTo>
                <a:lnTo>
                  <a:pt x="497607" y="55494"/>
                </a:lnTo>
                <a:lnTo>
                  <a:pt x="497607" y="68749"/>
                </a:lnTo>
                <a:lnTo>
                  <a:pt x="465795" y="68749"/>
                </a:lnTo>
                <a:lnTo>
                  <a:pt x="465795" y="138205"/>
                </a:lnTo>
                <a:cubicBezTo>
                  <a:pt x="476222" y="136084"/>
                  <a:pt x="486178" y="133963"/>
                  <a:pt x="495663" y="131843"/>
                </a:cubicBezTo>
                <a:cubicBezTo>
                  <a:pt x="496016" y="137852"/>
                  <a:pt x="496428" y="142623"/>
                  <a:pt x="496900" y="146158"/>
                </a:cubicBezTo>
                <a:cubicBezTo>
                  <a:pt x="464852" y="152520"/>
                  <a:pt x="433688" y="159118"/>
                  <a:pt x="403408" y="165952"/>
                </a:cubicBezTo>
                <a:lnTo>
                  <a:pt x="399343" y="151283"/>
                </a:lnTo>
                <a:cubicBezTo>
                  <a:pt x="404586" y="150282"/>
                  <a:pt x="409770" y="149310"/>
                  <a:pt x="414896" y="148367"/>
                </a:cubicBezTo>
                <a:lnTo>
                  <a:pt x="414896" y="35346"/>
                </a:lnTo>
                <a:lnTo>
                  <a:pt x="428681" y="35346"/>
                </a:lnTo>
                <a:lnTo>
                  <a:pt x="428681" y="145716"/>
                </a:lnTo>
                <a:cubicBezTo>
                  <a:pt x="436575" y="144126"/>
                  <a:pt x="444233" y="142594"/>
                  <a:pt x="451656" y="141121"/>
                </a:cubicBezTo>
                <a:close/>
                <a:moveTo>
                  <a:pt x="705408" y="3181"/>
                </a:moveTo>
                <a:lnTo>
                  <a:pt x="720077" y="3181"/>
                </a:lnTo>
                <a:lnTo>
                  <a:pt x="720077" y="62386"/>
                </a:lnTo>
                <a:lnTo>
                  <a:pt x="727853" y="53373"/>
                </a:lnTo>
                <a:cubicBezTo>
                  <a:pt x="744584" y="64684"/>
                  <a:pt x="759665" y="75818"/>
                  <a:pt x="773097" y="86776"/>
                </a:cubicBezTo>
                <a:lnTo>
                  <a:pt x="763553" y="98970"/>
                </a:lnTo>
                <a:cubicBezTo>
                  <a:pt x="751064" y="88013"/>
                  <a:pt x="736572" y="76584"/>
                  <a:pt x="720077" y="64684"/>
                </a:cubicBezTo>
                <a:lnTo>
                  <a:pt x="720077" y="147572"/>
                </a:lnTo>
                <a:lnTo>
                  <a:pt x="705408" y="147572"/>
                </a:lnTo>
                <a:close/>
                <a:moveTo>
                  <a:pt x="630120" y="2474"/>
                </a:moveTo>
                <a:lnTo>
                  <a:pt x="644788" y="4771"/>
                </a:lnTo>
                <a:cubicBezTo>
                  <a:pt x="642314" y="16200"/>
                  <a:pt x="639545" y="27158"/>
                  <a:pt x="636482" y="37644"/>
                </a:cubicBezTo>
                <a:lnTo>
                  <a:pt x="683670" y="37644"/>
                </a:lnTo>
                <a:lnTo>
                  <a:pt x="683670" y="50545"/>
                </a:lnTo>
                <a:cubicBezTo>
                  <a:pt x="680371" y="80943"/>
                  <a:pt x="671593" y="107395"/>
                  <a:pt x="657337" y="129899"/>
                </a:cubicBezTo>
                <a:cubicBezTo>
                  <a:pt x="668058" y="142034"/>
                  <a:pt x="681078" y="149457"/>
                  <a:pt x="696395" y="152167"/>
                </a:cubicBezTo>
                <a:cubicBezTo>
                  <a:pt x="714421" y="155348"/>
                  <a:pt x="740696" y="156173"/>
                  <a:pt x="775218" y="154641"/>
                </a:cubicBezTo>
                <a:cubicBezTo>
                  <a:pt x="773215" y="159236"/>
                  <a:pt x="771506" y="164126"/>
                  <a:pt x="770092" y="169310"/>
                </a:cubicBezTo>
                <a:cubicBezTo>
                  <a:pt x="737809" y="170488"/>
                  <a:pt x="712713" y="169310"/>
                  <a:pt x="694804" y="165775"/>
                </a:cubicBezTo>
                <a:cubicBezTo>
                  <a:pt x="676777" y="162712"/>
                  <a:pt x="661637" y="154641"/>
                  <a:pt x="649384" y="141563"/>
                </a:cubicBezTo>
                <a:cubicBezTo>
                  <a:pt x="639133" y="154995"/>
                  <a:pt x="626703" y="166895"/>
                  <a:pt x="612093" y="177263"/>
                </a:cubicBezTo>
                <a:cubicBezTo>
                  <a:pt x="608205" y="173611"/>
                  <a:pt x="604317" y="170135"/>
                  <a:pt x="600428" y="166836"/>
                </a:cubicBezTo>
                <a:cubicBezTo>
                  <a:pt x="616334" y="156114"/>
                  <a:pt x="629531" y="143860"/>
                  <a:pt x="640017" y="130075"/>
                </a:cubicBezTo>
                <a:cubicBezTo>
                  <a:pt x="631533" y="117468"/>
                  <a:pt x="624818" y="101739"/>
                  <a:pt x="619869" y="82887"/>
                </a:cubicBezTo>
                <a:cubicBezTo>
                  <a:pt x="616217" y="91017"/>
                  <a:pt x="612328" y="98793"/>
                  <a:pt x="608205" y="106216"/>
                </a:cubicBezTo>
                <a:cubicBezTo>
                  <a:pt x="605730" y="102917"/>
                  <a:pt x="602314" y="98852"/>
                  <a:pt x="597954" y="94022"/>
                </a:cubicBezTo>
                <a:cubicBezTo>
                  <a:pt x="612446" y="68219"/>
                  <a:pt x="623168" y="37703"/>
                  <a:pt x="630120" y="2474"/>
                </a:cubicBezTo>
                <a:close/>
                <a:moveTo>
                  <a:pt x="1027872" y="1944"/>
                </a:moveTo>
                <a:lnTo>
                  <a:pt x="1041834" y="1944"/>
                </a:lnTo>
                <a:cubicBezTo>
                  <a:pt x="1041834" y="13667"/>
                  <a:pt x="1041775" y="24212"/>
                  <a:pt x="1041657" y="33579"/>
                </a:cubicBezTo>
                <a:lnTo>
                  <a:pt x="1082836" y="33579"/>
                </a:lnTo>
                <a:cubicBezTo>
                  <a:pt x="1082247" y="78823"/>
                  <a:pt x="1081481" y="114346"/>
                  <a:pt x="1080539" y="140149"/>
                </a:cubicBezTo>
                <a:cubicBezTo>
                  <a:pt x="1080067" y="161357"/>
                  <a:pt x="1072055" y="171549"/>
                  <a:pt x="1056503" y="170724"/>
                </a:cubicBezTo>
                <a:cubicBezTo>
                  <a:pt x="1051908" y="170724"/>
                  <a:pt x="1045133" y="170547"/>
                  <a:pt x="1036179" y="170194"/>
                </a:cubicBezTo>
                <a:cubicBezTo>
                  <a:pt x="1035354" y="165245"/>
                  <a:pt x="1034411" y="160120"/>
                  <a:pt x="1033351" y="154818"/>
                </a:cubicBezTo>
                <a:cubicBezTo>
                  <a:pt x="1041598" y="155878"/>
                  <a:pt x="1048314" y="156409"/>
                  <a:pt x="1053498" y="156409"/>
                </a:cubicBezTo>
                <a:cubicBezTo>
                  <a:pt x="1061393" y="156644"/>
                  <a:pt x="1065693" y="151048"/>
                  <a:pt x="1066400" y="139619"/>
                </a:cubicBezTo>
                <a:cubicBezTo>
                  <a:pt x="1067696" y="111695"/>
                  <a:pt x="1068462" y="80826"/>
                  <a:pt x="1068697" y="47011"/>
                </a:cubicBezTo>
                <a:lnTo>
                  <a:pt x="1041481" y="47011"/>
                </a:lnTo>
                <a:cubicBezTo>
                  <a:pt x="1041363" y="56024"/>
                  <a:pt x="1041186" y="63682"/>
                  <a:pt x="1040950" y="69986"/>
                </a:cubicBezTo>
                <a:cubicBezTo>
                  <a:pt x="1040479" y="116054"/>
                  <a:pt x="1029404" y="151519"/>
                  <a:pt x="1007724" y="176379"/>
                </a:cubicBezTo>
                <a:cubicBezTo>
                  <a:pt x="1004779" y="172727"/>
                  <a:pt x="1001303" y="168780"/>
                  <a:pt x="997297" y="164538"/>
                </a:cubicBezTo>
                <a:cubicBezTo>
                  <a:pt x="1016856" y="143095"/>
                  <a:pt x="1026812" y="111106"/>
                  <a:pt x="1027165" y="68572"/>
                </a:cubicBezTo>
                <a:cubicBezTo>
                  <a:pt x="1027401" y="62386"/>
                  <a:pt x="1027577" y="55199"/>
                  <a:pt x="1027695" y="47011"/>
                </a:cubicBezTo>
                <a:lnTo>
                  <a:pt x="1003129" y="47011"/>
                </a:lnTo>
                <a:lnTo>
                  <a:pt x="1003129" y="33579"/>
                </a:lnTo>
                <a:lnTo>
                  <a:pt x="1027784" y="33579"/>
                </a:lnTo>
                <a:cubicBezTo>
                  <a:pt x="1027902" y="24094"/>
                  <a:pt x="1027931" y="13549"/>
                  <a:pt x="1027872" y="1944"/>
                </a:cubicBezTo>
                <a:close/>
                <a:moveTo>
                  <a:pt x="279201" y="1413"/>
                </a:moveTo>
                <a:lnTo>
                  <a:pt x="294754" y="1413"/>
                </a:lnTo>
                <a:lnTo>
                  <a:pt x="294754" y="33049"/>
                </a:lnTo>
                <a:lnTo>
                  <a:pt x="361382" y="33049"/>
                </a:lnTo>
                <a:lnTo>
                  <a:pt x="361382" y="46480"/>
                </a:lnTo>
                <a:lnTo>
                  <a:pt x="294754" y="46480"/>
                </a:lnTo>
                <a:lnTo>
                  <a:pt x="294754" y="78292"/>
                </a:lnTo>
                <a:lnTo>
                  <a:pt x="373400" y="78292"/>
                </a:lnTo>
                <a:lnTo>
                  <a:pt x="373400" y="91724"/>
                </a:lnTo>
                <a:lnTo>
                  <a:pt x="294754" y="91724"/>
                </a:lnTo>
                <a:lnTo>
                  <a:pt x="294754" y="153758"/>
                </a:lnTo>
                <a:lnTo>
                  <a:pt x="342118" y="153758"/>
                </a:lnTo>
                <a:lnTo>
                  <a:pt x="342118" y="106923"/>
                </a:lnTo>
                <a:lnTo>
                  <a:pt x="357318" y="106923"/>
                </a:lnTo>
                <a:lnTo>
                  <a:pt x="357318" y="174789"/>
                </a:lnTo>
                <a:lnTo>
                  <a:pt x="342118" y="174789"/>
                </a:lnTo>
                <a:lnTo>
                  <a:pt x="342118" y="167189"/>
                </a:lnTo>
                <a:lnTo>
                  <a:pt x="217345" y="167189"/>
                </a:lnTo>
                <a:lnTo>
                  <a:pt x="217345" y="106923"/>
                </a:lnTo>
                <a:lnTo>
                  <a:pt x="232544" y="106923"/>
                </a:lnTo>
                <a:lnTo>
                  <a:pt x="232544" y="153758"/>
                </a:lnTo>
                <a:lnTo>
                  <a:pt x="279201" y="153758"/>
                </a:lnTo>
                <a:lnTo>
                  <a:pt x="279201" y="91724"/>
                </a:lnTo>
                <a:lnTo>
                  <a:pt x="200378" y="91724"/>
                </a:lnTo>
                <a:lnTo>
                  <a:pt x="200378" y="78292"/>
                </a:lnTo>
                <a:lnTo>
                  <a:pt x="279201" y="78292"/>
                </a:lnTo>
                <a:lnTo>
                  <a:pt x="279201" y="46480"/>
                </a:lnTo>
                <a:lnTo>
                  <a:pt x="213103" y="46480"/>
                </a:lnTo>
                <a:lnTo>
                  <a:pt x="213103" y="33049"/>
                </a:lnTo>
                <a:lnTo>
                  <a:pt x="279201" y="33049"/>
                </a:lnTo>
                <a:close/>
                <a:moveTo>
                  <a:pt x="503262" y="1237"/>
                </a:moveTo>
                <a:lnTo>
                  <a:pt x="517401" y="1237"/>
                </a:lnTo>
                <a:lnTo>
                  <a:pt x="517401" y="63535"/>
                </a:lnTo>
                <a:cubicBezTo>
                  <a:pt x="532482" y="53756"/>
                  <a:pt x="546974" y="42769"/>
                  <a:pt x="560877" y="30574"/>
                </a:cubicBezTo>
                <a:lnTo>
                  <a:pt x="571305" y="41709"/>
                </a:lnTo>
                <a:cubicBezTo>
                  <a:pt x="555281" y="54787"/>
                  <a:pt x="537313" y="67364"/>
                  <a:pt x="517401" y="79441"/>
                </a:cubicBezTo>
                <a:lnTo>
                  <a:pt x="517401" y="142093"/>
                </a:lnTo>
                <a:cubicBezTo>
                  <a:pt x="517401" y="149869"/>
                  <a:pt x="520994" y="153758"/>
                  <a:pt x="528182" y="153758"/>
                </a:cubicBezTo>
                <a:lnTo>
                  <a:pt x="544971" y="153758"/>
                </a:lnTo>
                <a:cubicBezTo>
                  <a:pt x="551687" y="153758"/>
                  <a:pt x="555575" y="150341"/>
                  <a:pt x="556636" y="143507"/>
                </a:cubicBezTo>
                <a:cubicBezTo>
                  <a:pt x="558050" y="134788"/>
                  <a:pt x="559110" y="124891"/>
                  <a:pt x="559817" y="113816"/>
                </a:cubicBezTo>
                <a:cubicBezTo>
                  <a:pt x="564530" y="115819"/>
                  <a:pt x="569419" y="117586"/>
                  <a:pt x="574486" y="119118"/>
                </a:cubicBezTo>
                <a:cubicBezTo>
                  <a:pt x="573425" y="130664"/>
                  <a:pt x="572188" y="140561"/>
                  <a:pt x="570774" y="148809"/>
                </a:cubicBezTo>
                <a:cubicBezTo>
                  <a:pt x="568771" y="161063"/>
                  <a:pt x="561054" y="167189"/>
                  <a:pt x="547622" y="167189"/>
                </a:cubicBezTo>
                <a:lnTo>
                  <a:pt x="524647" y="167189"/>
                </a:lnTo>
                <a:cubicBezTo>
                  <a:pt x="510390" y="167189"/>
                  <a:pt x="503262" y="159413"/>
                  <a:pt x="503262" y="143860"/>
                </a:cubicBezTo>
                <a:close/>
                <a:moveTo>
                  <a:pt x="1480235" y="706"/>
                </a:moveTo>
                <a:lnTo>
                  <a:pt x="1494020" y="706"/>
                </a:lnTo>
                <a:lnTo>
                  <a:pt x="1494020" y="32518"/>
                </a:lnTo>
                <a:lnTo>
                  <a:pt x="1570899" y="32518"/>
                </a:lnTo>
                <a:lnTo>
                  <a:pt x="1570899" y="45597"/>
                </a:lnTo>
                <a:lnTo>
                  <a:pt x="1499057" y="45597"/>
                </a:lnTo>
                <a:cubicBezTo>
                  <a:pt x="1517791" y="80826"/>
                  <a:pt x="1542858" y="108632"/>
                  <a:pt x="1574257" y="129015"/>
                </a:cubicBezTo>
                <a:cubicBezTo>
                  <a:pt x="1571194" y="132078"/>
                  <a:pt x="1567188" y="136202"/>
                  <a:pt x="1562239" y="141386"/>
                </a:cubicBezTo>
                <a:cubicBezTo>
                  <a:pt x="1533726" y="119412"/>
                  <a:pt x="1510987" y="91253"/>
                  <a:pt x="1494020" y="56908"/>
                </a:cubicBezTo>
                <a:lnTo>
                  <a:pt x="1494020" y="126894"/>
                </a:lnTo>
                <a:lnTo>
                  <a:pt x="1534492" y="126894"/>
                </a:lnTo>
                <a:lnTo>
                  <a:pt x="1534492" y="139265"/>
                </a:lnTo>
                <a:lnTo>
                  <a:pt x="1494020" y="139265"/>
                </a:lnTo>
                <a:lnTo>
                  <a:pt x="1494020" y="175496"/>
                </a:lnTo>
                <a:lnTo>
                  <a:pt x="1480235" y="175496"/>
                </a:lnTo>
                <a:lnTo>
                  <a:pt x="1480235" y="139265"/>
                </a:lnTo>
                <a:lnTo>
                  <a:pt x="1438349" y="139265"/>
                </a:lnTo>
                <a:lnTo>
                  <a:pt x="1438349" y="126894"/>
                </a:lnTo>
                <a:lnTo>
                  <a:pt x="1480235" y="126894"/>
                </a:lnTo>
                <a:lnTo>
                  <a:pt x="1480235" y="56908"/>
                </a:lnTo>
                <a:cubicBezTo>
                  <a:pt x="1465213" y="86835"/>
                  <a:pt x="1442179" y="115701"/>
                  <a:pt x="1411132" y="143507"/>
                </a:cubicBezTo>
                <a:cubicBezTo>
                  <a:pt x="1406537" y="139148"/>
                  <a:pt x="1402649" y="135613"/>
                  <a:pt x="1399468" y="132903"/>
                </a:cubicBezTo>
                <a:cubicBezTo>
                  <a:pt x="1432988" y="105392"/>
                  <a:pt x="1458055" y="76289"/>
                  <a:pt x="1474668" y="45597"/>
                </a:cubicBezTo>
                <a:lnTo>
                  <a:pt x="1403356" y="45597"/>
                </a:lnTo>
                <a:lnTo>
                  <a:pt x="1403356" y="32518"/>
                </a:lnTo>
                <a:lnTo>
                  <a:pt x="1480235" y="32518"/>
                </a:lnTo>
                <a:close/>
                <a:moveTo>
                  <a:pt x="1286573" y="706"/>
                </a:moveTo>
                <a:cubicBezTo>
                  <a:pt x="1289871" y="5773"/>
                  <a:pt x="1294820" y="14020"/>
                  <a:pt x="1301418" y="25449"/>
                </a:cubicBezTo>
                <a:lnTo>
                  <a:pt x="1288693" y="31812"/>
                </a:lnTo>
                <a:lnTo>
                  <a:pt x="1371758" y="31812"/>
                </a:lnTo>
                <a:lnTo>
                  <a:pt x="1371758" y="44890"/>
                </a:lnTo>
                <a:lnTo>
                  <a:pt x="1339151" y="44890"/>
                </a:lnTo>
                <a:cubicBezTo>
                  <a:pt x="1332847" y="78528"/>
                  <a:pt x="1319298" y="105568"/>
                  <a:pt x="1298502" y="126010"/>
                </a:cubicBezTo>
                <a:cubicBezTo>
                  <a:pt x="1314172" y="137439"/>
                  <a:pt x="1339062" y="147690"/>
                  <a:pt x="1373172" y="156762"/>
                </a:cubicBezTo>
                <a:cubicBezTo>
                  <a:pt x="1367752" y="162889"/>
                  <a:pt x="1363628" y="168014"/>
                  <a:pt x="1360801" y="172138"/>
                </a:cubicBezTo>
                <a:cubicBezTo>
                  <a:pt x="1327575" y="160650"/>
                  <a:pt x="1303038" y="148632"/>
                  <a:pt x="1287191" y="136084"/>
                </a:cubicBezTo>
                <a:cubicBezTo>
                  <a:pt x="1271285" y="148456"/>
                  <a:pt x="1245865" y="160945"/>
                  <a:pt x="1210931" y="173552"/>
                </a:cubicBezTo>
                <a:cubicBezTo>
                  <a:pt x="1207867" y="169428"/>
                  <a:pt x="1204332" y="164833"/>
                  <a:pt x="1200327" y="159766"/>
                </a:cubicBezTo>
                <a:cubicBezTo>
                  <a:pt x="1234024" y="149634"/>
                  <a:pt x="1259385" y="138352"/>
                  <a:pt x="1276410" y="125922"/>
                </a:cubicBezTo>
                <a:cubicBezTo>
                  <a:pt x="1254908" y="102947"/>
                  <a:pt x="1241240" y="75936"/>
                  <a:pt x="1235408" y="44890"/>
                </a:cubicBezTo>
                <a:lnTo>
                  <a:pt x="1202094" y="44890"/>
                </a:lnTo>
                <a:lnTo>
                  <a:pt x="1202094" y="31812"/>
                </a:lnTo>
                <a:lnTo>
                  <a:pt x="1286926" y="31812"/>
                </a:lnTo>
                <a:cubicBezTo>
                  <a:pt x="1280976" y="20501"/>
                  <a:pt x="1276322" y="12253"/>
                  <a:pt x="1272964" y="7069"/>
                </a:cubicBezTo>
                <a:close/>
                <a:moveTo>
                  <a:pt x="46127" y="0"/>
                </a:moveTo>
                <a:cubicBezTo>
                  <a:pt x="54846" y="8365"/>
                  <a:pt x="62505" y="16082"/>
                  <a:pt x="69103" y="23152"/>
                </a:cubicBezTo>
                <a:lnTo>
                  <a:pt x="62563" y="28630"/>
                </a:lnTo>
                <a:lnTo>
                  <a:pt x="104007" y="28630"/>
                </a:lnTo>
                <a:cubicBezTo>
                  <a:pt x="110488" y="20029"/>
                  <a:pt x="117056" y="10662"/>
                  <a:pt x="123713" y="530"/>
                </a:cubicBezTo>
                <a:lnTo>
                  <a:pt x="137852" y="8129"/>
                </a:lnTo>
                <a:cubicBezTo>
                  <a:pt x="131784" y="15493"/>
                  <a:pt x="125922" y="22327"/>
                  <a:pt x="120267" y="28630"/>
                </a:cubicBezTo>
                <a:lnTo>
                  <a:pt x="156409" y="28630"/>
                </a:lnTo>
                <a:lnTo>
                  <a:pt x="156409" y="114346"/>
                </a:lnTo>
                <a:lnTo>
                  <a:pt x="142977" y="114346"/>
                </a:lnTo>
                <a:lnTo>
                  <a:pt x="142977" y="106040"/>
                </a:lnTo>
                <a:lnTo>
                  <a:pt x="93845" y="106040"/>
                </a:lnTo>
                <a:lnTo>
                  <a:pt x="93845" y="126010"/>
                </a:lnTo>
                <a:lnTo>
                  <a:pt x="173906" y="126010"/>
                </a:lnTo>
                <a:lnTo>
                  <a:pt x="173906" y="138735"/>
                </a:lnTo>
                <a:lnTo>
                  <a:pt x="93845" y="138735"/>
                </a:lnTo>
                <a:lnTo>
                  <a:pt x="93845" y="176026"/>
                </a:lnTo>
                <a:lnTo>
                  <a:pt x="80060" y="176026"/>
                </a:lnTo>
                <a:lnTo>
                  <a:pt x="80060" y="138735"/>
                </a:lnTo>
                <a:lnTo>
                  <a:pt x="0" y="138735"/>
                </a:lnTo>
                <a:lnTo>
                  <a:pt x="0" y="126010"/>
                </a:lnTo>
                <a:lnTo>
                  <a:pt x="80060" y="126010"/>
                </a:lnTo>
                <a:lnTo>
                  <a:pt x="80060" y="106040"/>
                </a:lnTo>
                <a:lnTo>
                  <a:pt x="31105" y="106040"/>
                </a:lnTo>
                <a:lnTo>
                  <a:pt x="31105" y="114346"/>
                </a:lnTo>
                <a:lnTo>
                  <a:pt x="17673" y="114346"/>
                </a:lnTo>
                <a:lnTo>
                  <a:pt x="17673" y="28630"/>
                </a:lnTo>
                <a:lnTo>
                  <a:pt x="54345" y="28630"/>
                </a:lnTo>
                <a:cubicBezTo>
                  <a:pt x="48690" y="22032"/>
                  <a:pt x="42593" y="15257"/>
                  <a:pt x="36053" y="8306"/>
                </a:cubicBezTo>
                <a:close/>
              </a:path>
            </a:pathLst>
          </a:custGeom>
          <a:noFill/>
        </p:spPr>
        <p:txBody>
          <a:bodyPr rot="0" spcFirstLastPara="0" vertOverflow="overflow" horzOverflow="overflow" vert="horz" wrap="square" lIns="91440" tIns="45720" rIns="91440" bIns="45720" numCol="1" spcCol="0" rtlCol="0" fromWordArt="0" anchor="t" anchorCtr="0" forceAA="0" compatLnSpc="1">
            <a:noAutofit/>
          </a:bodyPr>
          <a:p>
            <a:pPr algn="ctr">
              <a:lnSpc>
                <a:spcPct val="120000"/>
              </a:lnSpc>
            </a:pPr>
            <a:r>
              <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做充分的准备，等待机会到来</a:t>
            </a:r>
            <a:endPar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34"/>
          <p:cNvSpPr/>
          <p:nvPr>
            <p:custDataLst>
              <p:tags r:id="rId13"/>
            </p:custDataLst>
          </p:nvPr>
        </p:nvSpPr>
        <p:spPr>
          <a:xfrm>
            <a:off x="481330" y="211328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timg.jpgtimg"/>
          <p:cNvPicPr/>
          <p:nvPr>
            <p:custDataLst>
              <p:tags r:id="rId14"/>
            </p:custDataLst>
          </p:nvPr>
        </p:nvPicPr>
        <p:blipFill rotWithShape="1">
          <a:blip r:embed="rId15"/>
          <a:srcRect/>
          <a:stretch>
            <a:fillRect/>
          </a:stretch>
        </p:blipFill>
        <p:spPr>
          <a:xfrm>
            <a:off x="1117283" y="3047366"/>
            <a:ext cx="2476500"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13" name="文本框 12"/>
          <p:cNvSpPr txBox="1"/>
          <p:nvPr/>
        </p:nvSpPr>
        <p:spPr>
          <a:xfrm>
            <a:off x="5833110" y="2643505"/>
            <a:ext cx="5558155" cy="3107690"/>
          </a:xfrm>
          <a:prstGeom prst="rect">
            <a:avLst/>
          </a:prstGeom>
          <a:noFill/>
        </p:spPr>
        <p:txBody>
          <a:bodyPr wrap="square" rtlCol="0">
            <a:spAutoFit/>
          </a:bodyPr>
          <a:p>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因为疫情我们开学的时间一拖再拖，面对疫情我们要随时做好开学的准备，停课不停学。等待的方式有两种一种是什么都不做，另一种就是</a:t>
            </a:r>
            <a:r>
              <a:rPr lang="zh-CN" altLang="en-US" sz="2800">
                <a:latin typeface="宋体" panose="02010600030101010101" pitchFamily="2" charset="-122"/>
                <a:ea typeface="宋体" panose="02010600030101010101" pitchFamily="2" charset="-122"/>
              </a:rPr>
              <a:t>一边等一边把自己该做的事情做了。主动联系自己的老师完成自己的作业，为返校做准备。</a:t>
            </a:r>
            <a:endParaRPr lang="zh-CN" altLang="en-US" sz="2800">
              <a:latin typeface="宋体" panose="02010600030101010101" pitchFamily="2" charset="-122"/>
              <a:ea typeface="宋体" panose="02010600030101010101" pitchFamily="2" charset="-122"/>
            </a:endParaRPr>
          </a:p>
        </p:txBody>
      </p:sp>
      <p:sp>
        <p:nvSpPr>
          <p:cNvPr id="52" name="PA-Rectangle: Rounded Corners 53"/>
          <p:cNvSpPr/>
          <p:nvPr>
            <p:custDataLst>
              <p:tags r:id="rId16"/>
            </p:custDataLst>
          </p:nvPr>
        </p:nvSpPr>
        <p:spPr>
          <a:xfrm>
            <a:off x="5944103" y="1461469"/>
            <a:ext cx="856182" cy="706362"/>
          </a:xfrm>
          <a:custGeom>
            <a:avLst/>
            <a:gdLst>
              <a:gd name="connsiteX0" fmla="*/ 0 w 856182"/>
              <a:gd name="connsiteY0" fmla="*/ 353180 h 706362"/>
              <a:gd name="connsiteX1" fmla="*/ 0 w 856182"/>
              <a:gd name="connsiteY1" fmla="*/ 353181 h 706362"/>
              <a:gd name="connsiteX2" fmla="*/ 0 w 856182"/>
              <a:gd name="connsiteY2" fmla="*/ 353181 h 706362"/>
              <a:gd name="connsiteX3" fmla="*/ 353181 w 856182"/>
              <a:gd name="connsiteY3" fmla="*/ 0 h 706362"/>
              <a:gd name="connsiteX4" fmla="*/ 503001 w 856182"/>
              <a:gd name="connsiteY4" fmla="*/ 0 h 706362"/>
              <a:gd name="connsiteX5" fmla="*/ 856182 w 856182"/>
              <a:gd name="connsiteY5" fmla="*/ 353181 h 706362"/>
              <a:gd name="connsiteX6" fmla="*/ 856181 w 856182"/>
              <a:gd name="connsiteY6" fmla="*/ 353181 h 706362"/>
              <a:gd name="connsiteX7" fmla="*/ 503000 w 856182"/>
              <a:gd name="connsiteY7" fmla="*/ 706362 h 706362"/>
              <a:gd name="connsiteX8" fmla="*/ 353181 w 856182"/>
              <a:gd name="connsiteY8" fmla="*/ 706361 h 706362"/>
              <a:gd name="connsiteX9" fmla="*/ 7175 w 856182"/>
              <a:gd name="connsiteY9" fmla="*/ 424358 h 706362"/>
              <a:gd name="connsiteX10" fmla="*/ 0 w 856182"/>
              <a:gd name="connsiteY10" fmla="*/ 353181 h 706362"/>
              <a:gd name="connsiteX11" fmla="*/ 7175 w 856182"/>
              <a:gd name="connsiteY11" fmla="*/ 282003 h 706362"/>
              <a:gd name="connsiteX12" fmla="*/ 353181 w 856182"/>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182" h="706362">
                <a:moveTo>
                  <a:pt x="0" y="353180"/>
                </a:moveTo>
                <a:lnTo>
                  <a:pt x="0" y="353181"/>
                </a:lnTo>
                <a:lnTo>
                  <a:pt x="0" y="353181"/>
                </a:lnTo>
                <a:close/>
                <a:moveTo>
                  <a:pt x="353181" y="0"/>
                </a:moveTo>
                <a:lnTo>
                  <a:pt x="503001" y="0"/>
                </a:lnTo>
                <a:cubicBezTo>
                  <a:pt x="698057" y="0"/>
                  <a:pt x="856182" y="158125"/>
                  <a:pt x="856182" y="353181"/>
                </a:cubicBezTo>
                <a:lnTo>
                  <a:pt x="856181" y="353181"/>
                </a:lnTo>
                <a:cubicBezTo>
                  <a:pt x="856181" y="548237"/>
                  <a:pt x="698056" y="706362"/>
                  <a:pt x="503000" y="706362"/>
                </a:cubicBezTo>
                <a:lnTo>
                  <a:pt x="353181" y="706361"/>
                </a:lnTo>
                <a:cubicBezTo>
                  <a:pt x="182507" y="706361"/>
                  <a:pt x="40108" y="585297"/>
                  <a:pt x="7175" y="424358"/>
                </a:cubicBezTo>
                <a:lnTo>
                  <a:pt x="0" y="353181"/>
                </a:lnTo>
                <a:lnTo>
                  <a:pt x="7175" y="282003"/>
                </a:lnTo>
                <a:cubicBezTo>
                  <a:pt x="40108" y="121065"/>
                  <a:pt x="182507" y="0"/>
                  <a:pt x="353181" y="0"/>
                </a:cubicBezTo>
                <a:close/>
              </a:path>
            </a:pathLst>
          </a:custGeom>
          <a:solidFill>
            <a:srgbClr val="C552A8">
              <a:lumMod val="75000"/>
            </a:srgbClr>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r>
              <a:rPr lang="en-US" altLang="zh-CN">
                <a:solidFill>
                  <a:prstClr val="white"/>
                </a:solidFill>
                <a:latin typeface="Arial" panose="020B0604020202020204" pitchFamily="34" charset="0"/>
                <a:ea typeface="微软雅黑" panose="020B0503020204020204" charset="-122"/>
                <a:sym typeface="Arial" panose="020B0604020202020204" pitchFamily="34" charset="0"/>
              </a:rPr>
              <a:t>4</a:t>
            </a:r>
            <a:endParaRPr lang="en-US" altLang="zh-CN">
              <a:solidFill>
                <a:prstClr val="white"/>
              </a:solidFill>
              <a:latin typeface="Arial" panose="020B0604020202020204" pitchFamily="34" charset="0"/>
              <a:ea typeface="微软雅黑" panose="020B0503020204020204" charset="-122"/>
              <a:sym typeface="Arial" panose="020B0604020202020204" pitchFamily="34" charset="0"/>
            </a:endParaRPr>
          </a:p>
        </p:txBody>
      </p:sp>
    </p:spTree>
    <p:custDataLst>
      <p:tags r:id="rId1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5202555" y="1203960"/>
            <a:ext cx="6819265"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0" name="PA-Rectangle: Rounded Corners 4"/>
          <p:cNvSpPr/>
          <p:nvPr>
            <p:custDataLst>
              <p:tags r:id="rId2"/>
            </p:custDataLst>
          </p:nvPr>
        </p:nvSpPr>
        <p:spPr>
          <a:xfrm>
            <a:off x="7193573" y="1476270"/>
            <a:ext cx="3756570" cy="706362"/>
          </a:xfrm>
          <a:custGeom>
            <a:avLst/>
            <a:gdLst>
              <a:gd name="connsiteX0" fmla="*/ 0 w 3756570"/>
              <a:gd name="connsiteY0" fmla="*/ 353180 h 706362"/>
              <a:gd name="connsiteX1" fmla="*/ 0 w 3756570"/>
              <a:gd name="connsiteY1" fmla="*/ 353181 h 706362"/>
              <a:gd name="connsiteX2" fmla="*/ 0 w 3756570"/>
              <a:gd name="connsiteY2" fmla="*/ 353181 h 706362"/>
              <a:gd name="connsiteX3" fmla="*/ 353181 w 3756570"/>
              <a:gd name="connsiteY3" fmla="*/ 0 h 706362"/>
              <a:gd name="connsiteX4" fmla="*/ 3403389 w 3756570"/>
              <a:gd name="connsiteY4" fmla="*/ 0 h 706362"/>
              <a:gd name="connsiteX5" fmla="*/ 3756570 w 3756570"/>
              <a:gd name="connsiteY5" fmla="*/ 353181 h 706362"/>
              <a:gd name="connsiteX6" fmla="*/ 3756569 w 3756570"/>
              <a:gd name="connsiteY6" fmla="*/ 353181 h 706362"/>
              <a:gd name="connsiteX7" fmla="*/ 3403388 w 3756570"/>
              <a:gd name="connsiteY7" fmla="*/ 706362 h 706362"/>
              <a:gd name="connsiteX8" fmla="*/ 353181 w 3756570"/>
              <a:gd name="connsiteY8" fmla="*/ 706361 h 706362"/>
              <a:gd name="connsiteX9" fmla="*/ 7176 w 3756570"/>
              <a:gd name="connsiteY9" fmla="*/ 424358 h 706362"/>
              <a:gd name="connsiteX10" fmla="*/ 0 w 3756570"/>
              <a:gd name="connsiteY10" fmla="*/ 353181 h 706362"/>
              <a:gd name="connsiteX11" fmla="*/ 7176 w 3756570"/>
              <a:gd name="connsiteY11" fmla="*/ 282003 h 706362"/>
              <a:gd name="connsiteX12" fmla="*/ 353181 w 3756570"/>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56570" h="706362">
                <a:moveTo>
                  <a:pt x="0" y="353180"/>
                </a:moveTo>
                <a:lnTo>
                  <a:pt x="0" y="353181"/>
                </a:lnTo>
                <a:lnTo>
                  <a:pt x="0" y="353181"/>
                </a:lnTo>
                <a:close/>
                <a:moveTo>
                  <a:pt x="353181" y="0"/>
                </a:moveTo>
                <a:lnTo>
                  <a:pt x="3403389" y="0"/>
                </a:lnTo>
                <a:cubicBezTo>
                  <a:pt x="3598445" y="0"/>
                  <a:pt x="3756570" y="158125"/>
                  <a:pt x="3756570" y="353181"/>
                </a:cubicBezTo>
                <a:lnTo>
                  <a:pt x="3756569" y="353181"/>
                </a:lnTo>
                <a:cubicBezTo>
                  <a:pt x="3756569" y="548237"/>
                  <a:pt x="3598444" y="706362"/>
                  <a:pt x="3403388" y="706362"/>
                </a:cubicBezTo>
                <a:lnTo>
                  <a:pt x="353181" y="706361"/>
                </a:lnTo>
                <a:cubicBezTo>
                  <a:pt x="182507" y="706361"/>
                  <a:pt x="40108" y="585297"/>
                  <a:pt x="7176" y="424358"/>
                </a:cubicBezTo>
                <a:lnTo>
                  <a:pt x="0" y="353181"/>
                </a:lnTo>
                <a:lnTo>
                  <a:pt x="7176" y="282003"/>
                </a:lnTo>
                <a:cubicBezTo>
                  <a:pt x="40108" y="121065"/>
                  <a:pt x="182507" y="0"/>
                  <a:pt x="353181" y="0"/>
                </a:cubicBezTo>
                <a:close/>
              </a:path>
            </a:pathLst>
          </a:custGeom>
          <a:solidFill>
            <a:sysClr val="window" lastClr="FFFFFF"/>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3"/>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7"/>
            </p:custDataLst>
          </p:nvPr>
        </p:nvPicPr>
        <p:blipFill>
          <a:blip r:embed="rId8" r:link="rId9"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10"/>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custDataLst>
              <p:tags r:id="rId11"/>
            </p:custDataLst>
          </p:nvPr>
        </p:nvSpPr>
        <p:spPr>
          <a:xfrm>
            <a:off x="310515" y="160655"/>
            <a:ext cx="5304790" cy="645160"/>
          </a:xfrm>
          <a:prstGeom prst="rect">
            <a:avLst/>
          </a:prstGeom>
          <a:noFill/>
        </p:spPr>
        <p:txBody>
          <a:bodyPr wrap="square" rtlCol="0">
            <a:spAutoFit/>
          </a:bodyPr>
          <a:p>
            <a:r>
              <a:rPr lang="zh-CN" altLang="en-US" sz="3600" b="1">
                <a:solidFill>
                  <a:schemeClr val="bg1"/>
                </a:solidFill>
                <a:latin typeface="微软雅黑" panose="020B0503020204020204" charset="-122"/>
                <a:ea typeface="微软雅黑" panose="020B0503020204020204" charset="-122"/>
              </a:rPr>
              <a:t>积极心态的培养</a:t>
            </a:r>
            <a:endParaRPr lang="zh-CN" altLang="en-US" sz="3600" b="1">
              <a:solidFill>
                <a:schemeClr val="bg1"/>
              </a:solidFill>
              <a:latin typeface="微软雅黑" panose="020B0503020204020204" charset="-122"/>
              <a:ea typeface="微软雅黑" panose="020B0503020204020204" charset="-122"/>
            </a:endParaRPr>
          </a:p>
        </p:txBody>
      </p:sp>
      <p:sp>
        <p:nvSpPr>
          <p:cNvPr id="5" name="PA-文本框 37"/>
          <p:cNvSpPr/>
          <p:nvPr>
            <p:custDataLst>
              <p:tags r:id="rId12"/>
            </p:custDataLst>
          </p:nvPr>
        </p:nvSpPr>
        <p:spPr>
          <a:xfrm>
            <a:off x="7298055" y="1594485"/>
            <a:ext cx="3547110" cy="440690"/>
          </a:xfrm>
          <a:custGeom>
            <a:avLst/>
            <a:gdLst/>
            <a:ahLst/>
            <a:cxnLst/>
            <a:rect l="l" t="t" r="r" b="b"/>
            <a:pathLst>
              <a:path w="1574257" h="177263">
                <a:moveTo>
                  <a:pt x="925227" y="109574"/>
                </a:moveTo>
                <a:cubicBezTo>
                  <a:pt x="930411" y="122770"/>
                  <a:pt x="935360" y="137204"/>
                  <a:pt x="940073" y="152874"/>
                </a:cubicBezTo>
                <a:lnTo>
                  <a:pt x="926818" y="157292"/>
                </a:lnTo>
                <a:cubicBezTo>
                  <a:pt x="923047" y="142447"/>
                  <a:pt x="918629" y="127954"/>
                  <a:pt x="913563" y="113816"/>
                </a:cubicBezTo>
                <a:close/>
                <a:moveTo>
                  <a:pt x="868496" y="106393"/>
                </a:moveTo>
                <a:lnTo>
                  <a:pt x="880867" y="111518"/>
                </a:lnTo>
                <a:cubicBezTo>
                  <a:pt x="874387" y="127778"/>
                  <a:pt x="867376" y="142093"/>
                  <a:pt x="859836" y="154464"/>
                </a:cubicBezTo>
                <a:cubicBezTo>
                  <a:pt x="855712" y="152344"/>
                  <a:pt x="851529" y="150459"/>
                  <a:pt x="847288" y="148809"/>
                </a:cubicBezTo>
                <a:cubicBezTo>
                  <a:pt x="855889" y="135966"/>
                  <a:pt x="862958" y="121828"/>
                  <a:pt x="868496" y="106393"/>
                </a:cubicBezTo>
                <a:close/>
                <a:moveTo>
                  <a:pt x="947142" y="104626"/>
                </a:moveTo>
                <a:cubicBezTo>
                  <a:pt x="955861" y="118411"/>
                  <a:pt x="963814" y="132491"/>
                  <a:pt x="971001" y="146865"/>
                </a:cubicBezTo>
                <a:lnTo>
                  <a:pt x="958806" y="152874"/>
                </a:lnTo>
                <a:cubicBezTo>
                  <a:pt x="953033" y="140738"/>
                  <a:pt x="945434" y="126423"/>
                  <a:pt x="936008" y="109928"/>
                </a:cubicBezTo>
                <a:close/>
                <a:moveTo>
                  <a:pt x="820248" y="100561"/>
                </a:moveTo>
                <a:cubicBezTo>
                  <a:pt x="824843" y="102328"/>
                  <a:pt x="829556" y="104037"/>
                  <a:pt x="834386" y="105686"/>
                </a:cubicBezTo>
                <a:cubicBezTo>
                  <a:pt x="828377" y="130664"/>
                  <a:pt x="823016" y="153404"/>
                  <a:pt x="818303" y="173905"/>
                </a:cubicBezTo>
                <a:lnTo>
                  <a:pt x="803104" y="169310"/>
                </a:lnTo>
                <a:cubicBezTo>
                  <a:pt x="809349" y="149162"/>
                  <a:pt x="815063" y="126246"/>
                  <a:pt x="820248" y="100561"/>
                </a:cubicBezTo>
                <a:close/>
                <a:moveTo>
                  <a:pt x="895006" y="87306"/>
                </a:moveTo>
                <a:lnTo>
                  <a:pt x="908437" y="87306"/>
                </a:lnTo>
                <a:lnTo>
                  <a:pt x="908437" y="153404"/>
                </a:lnTo>
                <a:cubicBezTo>
                  <a:pt x="908437" y="166482"/>
                  <a:pt x="901545" y="173022"/>
                  <a:pt x="887760" y="173022"/>
                </a:cubicBezTo>
                <a:cubicBezTo>
                  <a:pt x="880690" y="173022"/>
                  <a:pt x="874328" y="172963"/>
                  <a:pt x="868672" y="172845"/>
                </a:cubicBezTo>
                <a:cubicBezTo>
                  <a:pt x="867966" y="168485"/>
                  <a:pt x="867023" y="163714"/>
                  <a:pt x="865845" y="158529"/>
                </a:cubicBezTo>
                <a:cubicBezTo>
                  <a:pt x="871854" y="159472"/>
                  <a:pt x="877804" y="159943"/>
                  <a:pt x="883695" y="159943"/>
                </a:cubicBezTo>
                <a:cubicBezTo>
                  <a:pt x="891235" y="159943"/>
                  <a:pt x="895006" y="156350"/>
                  <a:pt x="895006" y="149162"/>
                </a:cubicBezTo>
                <a:close/>
                <a:moveTo>
                  <a:pt x="93845" y="73167"/>
                </a:moveTo>
                <a:lnTo>
                  <a:pt x="93845" y="93668"/>
                </a:lnTo>
                <a:lnTo>
                  <a:pt x="142977" y="93668"/>
                </a:lnTo>
                <a:lnTo>
                  <a:pt x="142977" y="73167"/>
                </a:lnTo>
                <a:close/>
                <a:moveTo>
                  <a:pt x="31105" y="73167"/>
                </a:moveTo>
                <a:lnTo>
                  <a:pt x="31105" y="93668"/>
                </a:lnTo>
                <a:lnTo>
                  <a:pt x="80060" y="93668"/>
                </a:lnTo>
                <a:lnTo>
                  <a:pt x="80060" y="73167"/>
                </a:lnTo>
                <a:close/>
                <a:moveTo>
                  <a:pt x="632240" y="51075"/>
                </a:moveTo>
                <a:cubicBezTo>
                  <a:pt x="630827" y="55317"/>
                  <a:pt x="629413" y="59441"/>
                  <a:pt x="627999" y="63447"/>
                </a:cubicBezTo>
                <a:cubicBezTo>
                  <a:pt x="632829" y="85715"/>
                  <a:pt x="639604" y="103860"/>
                  <a:pt x="648323" y="117881"/>
                </a:cubicBezTo>
                <a:cubicBezTo>
                  <a:pt x="660223" y="98322"/>
                  <a:pt x="667234" y="76054"/>
                  <a:pt x="669354" y="51075"/>
                </a:cubicBezTo>
                <a:close/>
                <a:moveTo>
                  <a:pt x="807699" y="49485"/>
                </a:moveTo>
                <a:cubicBezTo>
                  <a:pt x="816183" y="55376"/>
                  <a:pt x="826610" y="63388"/>
                  <a:pt x="838981" y="73521"/>
                </a:cubicBezTo>
                <a:cubicBezTo>
                  <a:pt x="834622" y="78469"/>
                  <a:pt x="831146" y="82298"/>
                  <a:pt x="828554" y="85008"/>
                </a:cubicBezTo>
                <a:cubicBezTo>
                  <a:pt x="816183" y="73697"/>
                  <a:pt x="806286" y="65214"/>
                  <a:pt x="798863" y="59559"/>
                </a:cubicBezTo>
                <a:close/>
                <a:moveTo>
                  <a:pt x="1249547" y="44890"/>
                </a:moveTo>
                <a:cubicBezTo>
                  <a:pt x="1254849" y="73874"/>
                  <a:pt x="1267515" y="97821"/>
                  <a:pt x="1287545" y="116732"/>
                </a:cubicBezTo>
                <a:cubicBezTo>
                  <a:pt x="1306691" y="98941"/>
                  <a:pt x="1318856" y="74993"/>
                  <a:pt x="1324040" y="44890"/>
                </a:cubicBezTo>
                <a:close/>
                <a:moveTo>
                  <a:pt x="93845" y="41002"/>
                </a:moveTo>
                <a:lnTo>
                  <a:pt x="93845" y="61149"/>
                </a:lnTo>
                <a:lnTo>
                  <a:pt x="142977" y="61149"/>
                </a:lnTo>
                <a:lnTo>
                  <a:pt x="142977" y="41002"/>
                </a:lnTo>
                <a:close/>
                <a:moveTo>
                  <a:pt x="31105" y="41002"/>
                </a:moveTo>
                <a:lnTo>
                  <a:pt x="31105" y="61149"/>
                </a:lnTo>
                <a:lnTo>
                  <a:pt x="80060" y="61149"/>
                </a:lnTo>
                <a:lnTo>
                  <a:pt x="80060" y="41002"/>
                </a:lnTo>
                <a:close/>
                <a:moveTo>
                  <a:pt x="1114118" y="37997"/>
                </a:moveTo>
                <a:lnTo>
                  <a:pt x="1114118" y="139972"/>
                </a:lnTo>
                <a:lnTo>
                  <a:pt x="1153353" y="139972"/>
                </a:lnTo>
                <a:lnTo>
                  <a:pt x="1153353" y="37997"/>
                </a:lnTo>
                <a:close/>
                <a:moveTo>
                  <a:pt x="1100156" y="24919"/>
                </a:moveTo>
                <a:lnTo>
                  <a:pt x="1167315" y="24919"/>
                </a:lnTo>
                <a:lnTo>
                  <a:pt x="1167315" y="170547"/>
                </a:lnTo>
                <a:lnTo>
                  <a:pt x="1153353" y="170547"/>
                </a:lnTo>
                <a:lnTo>
                  <a:pt x="1153353" y="152697"/>
                </a:lnTo>
                <a:lnTo>
                  <a:pt x="1114118" y="152697"/>
                </a:lnTo>
                <a:lnTo>
                  <a:pt x="1114118" y="170547"/>
                </a:lnTo>
                <a:lnTo>
                  <a:pt x="1100156" y="170547"/>
                </a:lnTo>
                <a:close/>
                <a:moveTo>
                  <a:pt x="855948" y="12194"/>
                </a:moveTo>
                <a:lnTo>
                  <a:pt x="961988" y="12194"/>
                </a:lnTo>
                <a:lnTo>
                  <a:pt x="961988" y="24565"/>
                </a:lnTo>
                <a:lnTo>
                  <a:pt x="909675" y="24565"/>
                </a:lnTo>
                <a:cubicBezTo>
                  <a:pt x="908320" y="34816"/>
                  <a:pt x="906376" y="43829"/>
                  <a:pt x="903842" y="51606"/>
                </a:cubicBezTo>
                <a:lnTo>
                  <a:pt x="970471" y="51606"/>
                </a:lnTo>
                <a:lnTo>
                  <a:pt x="970471" y="63977"/>
                </a:lnTo>
                <a:lnTo>
                  <a:pt x="928408" y="63977"/>
                </a:lnTo>
                <a:cubicBezTo>
                  <a:pt x="940014" y="80295"/>
                  <a:pt x="955802" y="91489"/>
                  <a:pt x="975773" y="97556"/>
                </a:cubicBezTo>
                <a:cubicBezTo>
                  <a:pt x="971767" y="102034"/>
                  <a:pt x="968232" y="106570"/>
                  <a:pt x="965169" y="111165"/>
                </a:cubicBezTo>
                <a:cubicBezTo>
                  <a:pt x="941958" y="99854"/>
                  <a:pt x="924697" y="84125"/>
                  <a:pt x="913386" y="63977"/>
                </a:cubicBezTo>
                <a:lnTo>
                  <a:pt x="898806" y="63977"/>
                </a:lnTo>
                <a:cubicBezTo>
                  <a:pt x="889733" y="82063"/>
                  <a:pt x="872855" y="98558"/>
                  <a:pt x="848171" y="113462"/>
                </a:cubicBezTo>
                <a:cubicBezTo>
                  <a:pt x="845697" y="110163"/>
                  <a:pt x="842575" y="106393"/>
                  <a:pt x="838805" y="102151"/>
                </a:cubicBezTo>
                <a:cubicBezTo>
                  <a:pt x="859777" y="90016"/>
                  <a:pt x="874505" y="77291"/>
                  <a:pt x="882988" y="63977"/>
                </a:cubicBezTo>
                <a:lnTo>
                  <a:pt x="846758" y="63977"/>
                </a:lnTo>
                <a:lnTo>
                  <a:pt x="846758" y="51606"/>
                </a:lnTo>
                <a:lnTo>
                  <a:pt x="888997" y="51606"/>
                </a:lnTo>
                <a:cubicBezTo>
                  <a:pt x="892178" y="43358"/>
                  <a:pt x="894476" y="34345"/>
                  <a:pt x="895889" y="24565"/>
                </a:cubicBezTo>
                <a:lnTo>
                  <a:pt x="855948" y="24565"/>
                </a:lnTo>
                <a:close/>
                <a:moveTo>
                  <a:pt x="814592" y="3534"/>
                </a:moveTo>
                <a:cubicBezTo>
                  <a:pt x="825078" y="11782"/>
                  <a:pt x="835270" y="20383"/>
                  <a:pt x="845167" y="29337"/>
                </a:cubicBezTo>
                <a:cubicBezTo>
                  <a:pt x="841161" y="33343"/>
                  <a:pt x="837626" y="36937"/>
                  <a:pt x="834563" y="40118"/>
                </a:cubicBezTo>
                <a:cubicBezTo>
                  <a:pt x="823488" y="29161"/>
                  <a:pt x="813826" y="20206"/>
                  <a:pt x="805579" y="13255"/>
                </a:cubicBezTo>
                <a:close/>
                <a:moveTo>
                  <a:pt x="451656" y="3357"/>
                </a:moveTo>
                <a:lnTo>
                  <a:pt x="465795" y="3357"/>
                </a:lnTo>
                <a:lnTo>
                  <a:pt x="465795" y="55494"/>
                </a:lnTo>
                <a:lnTo>
                  <a:pt x="497607" y="55494"/>
                </a:lnTo>
                <a:lnTo>
                  <a:pt x="497607" y="68749"/>
                </a:lnTo>
                <a:lnTo>
                  <a:pt x="465795" y="68749"/>
                </a:lnTo>
                <a:lnTo>
                  <a:pt x="465795" y="138205"/>
                </a:lnTo>
                <a:cubicBezTo>
                  <a:pt x="476222" y="136084"/>
                  <a:pt x="486178" y="133963"/>
                  <a:pt x="495663" y="131843"/>
                </a:cubicBezTo>
                <a:cubicBezTo>
                  <a:pt x="496016" y="137852"/>
                  <a:pt x="496428" y="142623"/>
                  <a:pt x="496900" y="146158"/>
                </a:cubicBezTo>
                <a:cubicBezTo>
                  <a:pt x="464852" y="152520"/>
                  <a:pt x="433688" y="159118"/>
                  <a:pt x="403408" y="165952"/>
                </a:cubicBezTo>
                <a:lnTo>
                  <a:pt x="399343" y="151283"/>
                </a:lnTo>
                <a:cubicBezTo>
                  <a:pt x="404586" y="150282"/>
                  <a:pt x="409770" y="149310"/>
                  <a:pt x="414896" y="148367"/>
                </a:cubicBezTo>
                <a:lnTo>
                  <a:pt x="414896" y="35346"/>
                </a:lnTo>
                <a:lnTo>
                  <a:pt x="428681" y="35346"/>
                </a:lnTo>
                <a:lnTo>
                  <a:pt x="428681" y="145716"/>
                </a:lnTo>
                <a:cubicBezTo>
                  <a:pt x="436575" y="144126"/>
                  <a:pt x="444233" y="142594"/>
                  <a:pt x="451656" y="141121"/>
                </a:cubicBezTo>
                <a:close/>
                <a:moveTo>
                  <a:pt x="705408" y="3181"/>
                </a:moveTo>
                <a:lnTo>
                  <a:pt x="720077" y="3181"/>
                </a:lnTo>
                <a:lnTo>
                  <a:pt x="720077" y="62386"/>
                </a:lnTo>
                <a:lnTo>
                  <a:pt x="727853" y="53373"/>
                </a:lnTo>
                <a:cubicBezTo>
                  <a:pt x="744584" y="64684"/>
                  <a:pt x="759665" y="75818"/>
                  <a:pt x="773097" y="86776"/>
                </a:cubicBezTo>
                <a:lnTo>
                  <a:pt x="763553" y="98970"/>
                </a:lnTo>
                <a:cubicBezTo>
                  <a:pt x="751064" y="88013"/>
                  <a:pt x="736572" y="76584"/>
                  <a:pt x="720077" y="64684"/>
                </a:cubicBezTo>
                <a:lnTo>
                  <a:pt x="720077" y="147572"/>
                </a:lnTo>
                <a:lnTo>
                  <a:pt x="705408" y="147572"/>
                </a:lnTo>
                <a:close/>
                <a:moveTo>
                  <a:pt x="630120" y="2474"/>
                </a:moveTo>
                <a:lnTo>
                  <a:pt x="644788" y="4771"/>
                </a:lnTo>
                <a:cubicBezTo>
                  <a:pt x="642314" y="16200"/>
                  <a:pt x="639545" y="27158"/>
                  <a:pt x="636482" y="37644"/>
                </a:cubicBezTo>
                <a:lnTo>
                  <a:pt x="683670" y="37644"/>
                </a:lnTo>
                <a:lnTo>
                  <a:pt x="683670" y="50545"/>
                </a:lnTo>
                <a:cubicBezTo>
                  <a:pt x="680371" y="80943"/>
                  <a:pt x="671593" y="107395"/>
                  <a:pt x="657337" y="129899"/>
                </a:cubicBezTo>
                <a:cubicBezTo>
                  <a:pt x="668058" y="142034"/>
                  <a:pt x="681078" y="149457"/>
                  <a:pt x="696395" y="152167"/>
                </a:cubicBezTo>
                <a:cubicBezTo>
                  <a:pt x="714421" y="155348"/>
                  <a:pt x="740696" y="156173"/>
                  <a:pt x="775218" y="154641"/>
                </a:cubicBezTo>
                <a:cubicBezTo>
                  <a:pt x="773215" y="159236"/>
                  <a:pt x="771506" y="164126"/>
                  <a:pt x="770092" y="169310"/>
                </a:cubicBezTo>
                <a:cubicBezTo>
                  <a:pt x="737809" y="170488"/>
                  <a:pt x="712713" y="169310"/>
                  <a:pt x="694804" y="165775"/>
                </a:cubicBezTo>
                <a:cubicBezTo>
                  <a:pt x="676777" y="162712"/>
                  <a:pt x="661637" y="154641"/>
                  <a:pt x="649384" y="141563"/>
                </a:cubicBezTo>
                <a:cubicBezTo>
                  <a:pt x="639133" y="154995"/>
                  <a:pt x="626703" y="166895"/>
                  <a:pt x="612093" y="177263"/>
                </a:cubicBezTo>
                <a:cubicBezTo>
                  <a:pt x="608205" y="173611"/>
                  <a:pt x="604317" y="170135"/>
                  <a:pt x="600428" y="166836"/>
                </a:cubicBezTo>
                <a:cubicBezTo>
                  <a:pt x="616334" y="156114"/>
                  <a:pt x="629531" y="143860"/>
                  <a:pt x="640017" y="130075"/>
                </a:cubicBezTo>
                <a:cubicBezTo>
                  <a:pt x="631533" y="117468"/>
                  <a:pt x="624818" y="101739"/>
                  <a:pt x="619869" y="82887"/>
                </a:cubicBezTo>
                <a:cubicBezTo>
                  <a:pt x="616217" y="91017"/>
                  <a:pt x="612328" y="98793"/>
                  <a:pt x="608205" y="106216"/>
                </a:cubicBezTo>
                <a:cubicBezTo>
                  <a:pt x="605730" y="102917"/>
                  <a:pt x="602314" y="98852"/>
                  <a:pt x="597954" y="94022"/>
                </a:cubicBezTo>
                <a:cubicBezTo>
                  <a:pt x="612446" y="68219"/>
                  <a:pt x="623168" y="37703"/>
                  <a:pt x="630120" y="2474"/>
                </a:cubicBezTo>
                <a:close/>
                <a:moveTo>
                  <a:pt x="1027872" y="1944"/>
                </a:moveTo>
                <a:lnTo>
                  <a:pt x="1041834" y="1944"/>
                </a:lnTo>
                <a:cubicBezTo>
                  <a:pt x="1041834" y="13667"/>
                  <a:pt x="1041775" y="24212"/>
                  <a:pt x="1041657" y="33579"/>
                </a:cubicBezTo>
                <a:lnTo>
                  <a:pt x="1082836" y="33579"/>
                </a:lnTo>
                <a:cubicBezTo>
                  <a:pt x="1082247" y="78823"/>
                  <a:pt x="1081481" y="114346"/>
                  <a:pt x="1080539" y="140149"/>
                </a:cubicBezTo>
                <a:cubicBezTo>
                  <a:pt x="1080067" y="161357"/>
                  <a:pt x="1072055" y="171549"/>
                  <a:pt x="1056503" y="170724"/>
                </a:cubicBezTo>
                <a:cubicBezTo>
                  <a:pt x="1051908" y="170724"/>
                  <a:pt x="1045133" y="170547"/>
                  <a:pt x="1036179" y="170194"/>
                </a:cubicBezTo>
                <a:cubicBezTo>
                  <a:pt x="1035354" y="165245"/>
                  <a:pt x="1034411" y="160120"/>
                  <a:pt x="1033351" y="154818"/>
                </a:cubicBezTo>
                <a:cubicBezTo>
                  <a:pt x="1041598" y="155878"/>
                  <a:pt x="1048314" y="156409"/>
                  <a:pt x="1053498" y="156409"/>
                </a:cubicBezTo>
                <a:cubicBezTo>
                  <a:pt x="1061393" y="156644"/>
                  <a:pt x="1065693" y="151048"/>
                  <a:pt x="1066400" y="139619"/>
                </a:cubicBezTo>
                <a:cubicBezTo>
                  <a:pt x="1067696" y="111695"/>
                  <a:pt x="1068462" y="80826"/>
                  <a:pt x="1068697" y="47011"/>
                </a:cubicBezTo>
                <a:lnTo>
                  <a:pt x="1041481" y="47011"/>
                </a:lnTo>
                <a:cubicBezTo>
                  <a:pt x="1041363" y="56024"/>
                  <a:pt x="1041186" y="63682"/>
                  <a:pt x="1040950" y="69986"/>
                </a:cubicBezTo>
                <a:cubicBezTo>
                  <a:pt x="1040479" y="116054"/>
                  <a:pt x="1029404" y="151519"/>
                  <a:pt x="1007724" y="176379"/>
                </a:cubicBezTo>
                <a:cubicBezTo>
                  <a:pt x="1004779" y="172727"/>
                  <a:pt x="1001303" y="168780"/>
                  <a:pt x="997297" y="164538"/>
                </a:cubicBezTo>
                <a:cubicBezTo>
                  <a:pt x="1016856" y="143095"/>
                  <a:pt x="1026812" y="111106"/>
                  <a:pt x="1027165" y="68572"/>
                </a:cubicBezTo>
                <a:cubicBezTo>
                  <a:pt x="1027401" y="62386"/>
                  <a:pt x="1027577" y="55199"/>
                  <a:pt x="1027695" y="47011"/>
                </a:cubicBezTo>
                <a:lnTo>
                  <a:pt x="1003129" y="47011"/>
                </a:lnTo>
                <a:lnTo>
                  <a:pt x="1003129" y="33579"/>
                </a:lnTo>
                <a:lnTo>
                  <a:pt x="1027784" y="33579"/>
                </a:lnTo>
                <a:cubicBezTo>
                  <a:pt x="1027902" y="24094"/>
                  <a:pt x="1027931" y="13549"/>
                  <a:pt x="1027872" y="1944"/>
                </a:cubicBezTo>
                <a:close/>
                <a:moveTo>
                  <a:pt x="279201" y="1413"/>
                </a:moveTo>
                <a:lnTo>
                  <a:pt x="294754" y="1413"/>
                </a:lnTo>
                <a:lnTo>
                  <a:pt x="294754" y="33049"/>
                </a:lnTo>
                <a:lnTo>
                  <a:pt x="361382" y="33049"/>
                </a:lnTo>
                <a:lnTo>
                  <a:pt x="361382" y="46480"/>
                </a:lnTo>
                <a:lnTo>
                  <a:pt x="294754" y="46480"/>
                </a:lnTo>
                <a:lnTo>
                  <a:pt x="294754" y="78292"/>
                </a:lnTo>
                <a:lnTo>
                  <a:pt x="373400" y="78292"/>
                </a:lnTo>
                <a:lnTo>
                  <a:pt x="373400" y="91724"/>
                </a:lnTo>
                <a:lnTo>
                  <a:pt x="294754" y="91724"/>
                </a:lnTo>
                <a:lnTo>
                  <a:pt x="294754" y="153758"/>
                </a:lnTo>
                <a:lnTo>
                  <a:pt x="342118" y="153758"/>
                </a:lnTo>
                <a:lnTo>
                  <a:pt x="342118" y="106923"/>
                </a:lnTo>
                <a:lnTo>
                  <a:pt x="357318" y="106923"/>
                </a:lnTo>
                <a:lnTo>
                  <a:pt x="357318" y="174789"/>
                </a:lnTo>
                <a:lnTo>
                  <a:pt x="342118" y="174789"/>
                </a:lnTo>
                <a:lnTo>
                  <a:pt x="342118" y="167189"/>
                </a:lnTo>
                <a:lnTo>
                  <a:pt x="217345" y="167189"/>
                </a:lnTo>
                <a:lnTo>
                  <a:pt x="217345" y="106923"/>
                </a:lnTo>
                <a:lnTo>
                  <a:pt x="232544" y="106923"/>
                </a:lnTo>
                <a:lnTo>
                  <a:pt x="232544" y="153758"/>
                </a:lnTo>
                <a:lnTo>
                  <a:pt x="279201" y="153758"/>
                </a:lnTo>
                <a:lnTo>
                  <a:pt x="279201" y="91724"/>
                </a:lnTo>
                <a:lnTo>
                  <a:pt x="200378" y="91724"/>
                </a:lnTo>
                <a:lnTo>
                  <a:pt x="200378" y="78292"/>
                </a:lnTo>
                <a:lnTo>
                  <a:pt x="279201" y="78292"/>
                </a:lnTo>
                <a:lnTo>
                  <a:pt x="279201" y="46480"/>
                </a:lnTo>
                <a:lnTo>
                  <a:pt x="213103" y="46480"/>
                </a:lnTo>
                <a:lnTo>
                  <a:pt x="213103" y="33049"/>
                </a:lnTo>
                <a:lnTo>
                  <a:pt x="279201" y="33049"/>
                </a:lnTo>
                <a:close/>
                <a:moveTo>
                  <a:pt x="503262" y="1237"/>
                </a:moveTo>
                <a:lnTo>
                  <a:pt x="517401" y="1237"/>
                </a:lnTo>
                <a:lnTo>
                  <a:pt x="517401" y="63535"/>
                </a:lnTo>
                <a:cubicBezTo>
                  <a:pt x="532482" y="53756"/>
                  <a:pt x="546974" y="42769"/>
                  <a:pt x="560877" y="30574"/>
                </a:cubicBezTo>
                <a:lnTo>
                  <a:pt x="571305" y="41709"/>
                </a:lnTo>
                <a:cubicBezTo>
                  <a:pt x="555281" y="54787"/>
                  <a:pt x="537313" y="67364"/>
                  <a:pt x="517401" y="79441"/>
                </a:cubicBezTo>
                <a:lnTo>
                  <a:pt x="517401" y="142093"/>
                </a:lnTo>
                <a:cubicBezTo>
                  <a:pt x="517401" y="149869"/>
                  <a:pt x="520994" y="153758"/>
                  <a:pt x="528182" y="153758"/>
                </a:cubicBezTo>
                <a:lnTo>
                  <a:pt x="544971" y="153758"/>
                </a:lnTo>
                <a:cubicBezTo>
                  <a:pt x="551687" y="153758"/>
                  <a:pt x="555575" y="150341"/>
                  <a:pt x="556636" y="143507"/>
                </a:cubicBezTo>
                <a:cubicBezTo>
                  <a:pt x="558050" y="134788"/>
                  <a:pt x="559110" y="124891"/>
                  <a:pt x="559817" y="113816"/>
                </a:cubicBezTo>
                <a:cubicBezTo>
                  <a:pt x="564530" y="115819"/>
                  <a:pt x="569419" y="117586"/>
                  <a:pt x="574486" y="119118"/>
                </a:cubicBezTo>
                <a:cubicBezTo>
                  <a:pt x="573425" y="130664"/>
                  <a:pt x="572188" y="140561"/>
                  <a:pt x="570774" y="148809"/>
                </a:cubicBezTo>
                <a:cubicBezTo>
                  <a:pt x="568771" y="161063"/>
                  <a:pt x="561054" y="167189"/>
                  <a:pt x="547622" y="167189"/>
                </a:cubicBezTo>
                <a:lnTo>
                  <a:pt x="524647" y="167189"/>
                </a:lnTo>
                <a:cubicBezTo>
                  <a:pt x="510390" y="167189"/>
                  <a:pt x="503262" y="159413"/>
                  <a:pt x="503262" y="143860"/>
                </a:cubicBezTo>
                <a:close/>
                <a:moveTo>
                  <a:pt x="1480235" y="706"/>
                </a:moveTo>
                <a:lnTo>
                  <a:pt x="1494020" y="706"/>
                </a:lnTo>
                <a:lnTo>
                  <a:pt x="1494020" y="32518"/>
                </a:lnTo>
                <a:lnTo>
                  <a:pt x="1570899" y="32518"/>
                </a:lnTo>
                <a:lnTo>
                  <a:pt x="1570899" y="45597"/>
                </a:lnTo>
                <a:lnTo>
                  <a:pt x="1499057" y="45597"/>
                </a:lnTo>
                <a:cubicBezTo>
                  <a:pt x="1517791" y="80826"/>
                  <a:pt x="1542858" y="108632"/>
                  <a:pt x="1574257" y="129015"/>
                </a:cubicBezTo>
                <a:cubicBezTo>
                  <a:pt x="1571194" y="132078"/>
                  <a:pt x="1567188" y="136202"/>
                  <a:pt x="1562239" y="141386"/>
                </a:cubicBezTo>
                <a:cubicBezTo>
                  <a:pt x="1533726" y="119412"/>
                  <a:pt x="1510987" y="91253"/>
                  <a:pt x="1494020" y="56908"/>
                </a:cubicBezTo>
                <a:lnTo>
                  <a:pt x="1494020" y="126894"/>
                </a:lnTo>
                <a:lnTo>
                  <a:pt x="1534492" y="126894"/>
                </a:lnTo>
                <a:lnTo>
                  <a:pt x="1534492" y="139265"/>
                </a:lnTo>
                <a:lnTo>
                  <a:pt x="1494020" y="139265"/>
                </a:lnTo>
                <a:lnTo>
                  <a:pt x="1494020" y="175496"/>
                </a:lnTo>
                <a:lnTo>
                  <a:pt x="1480235" y="175496"/>
                </a:lnTo>
                <a:lnTo>
                  <a:pt x="1480235" y="139265"/>
                </a:lnTo>
                <a:lnTo>
                  <a:pt x="1438349" y="139265"/>
                </a:lnTo>
                <a:lnTo>
                  <a:pt x="1438349" y="126894"/>
                </a:lnTo>
                <a:lnTo>
                  <a:pt x="1480235" y="126894"/>
                </a:lnTo>
                <a:lnTo>
                  <a:pt x="1480235" y="56908"/>
                </a:lnTo>
                <a:cubicBezTo>
                  <a:pt x="1465213" y="86835"/>
                  <a:pt x="1442179" y="115701"/>
                  <a:pt x="1411132" y="143507"/>
                </a:cubicBezTo>
                <a:cubicBezTo>
                  <a:pt x="1406537" y="139148"/>
                  <a:pt x="1402649" y="135613"/>
                  <a:pt x="1399468" y="132903"/>
                </a:cubicBezTo>
                <a:cubicBezTo>
                  <a:pt x="1432988" y="105392"/>
                  <a:pt x="1458055" y="76289"/>
                  <a:pt x="1474668" y="45597"/>
                </a:cubicBezTo>
                <a:lnTo>
                  <a:pt x="1403356" y="45597"/>
                </a:lnTo>
                <a:lnTo>
                  <a:pt x="1403356" y="32518"/>
                </a:lnTo>
                <a:lnTo>
                  <a:pt x="1480235" y="32518"/>
                </a:lnTo>
                <a:close/>
                <a:moveTo>
                  <a:pt x="1286573" y="706"/>
                </a:moveTo>
                <a:cubicBezTo>
                  <a:pt x="1289871" y="5773"/>
                  <a:pt x="1294820" y="14020"/>
                  <a:pt x="1301418" y="25449"/>
                </a:cubicBezTo>
                <a:lnTo>
                  <a:pt x="1288693" y="31812"/>
                </a:lnTo>
                <a:lnTo>
                  <a:pt x="1371758" y="31812"/>
                </a:lnTo>
                <a:lnTo>
                  <a:pt x="1371758" y="44890"/>
                </a:lnTo>
                <a:lnTo>
                  <a:pt x="1339151" y="44890"/>
                </a:lnTo>
                <a:cubicBezTo>
                  <a:pt x="1332847" y="78528"/>
                  <a:pt x="1319298" y="105568"/>
                  <a:pt x="1298502" y="126010"/>
                </a:cubicBezTo>
                <a:cubicBezTo>
                  <a:pt x="1314172" y="137439"/>
                  <a:pt x="1339062" y="147690"/>
                  <a:pt x="1373172" y="156762"/>
                </a:cubicBezTo>
                <a:cubicBezTo>
                  <a:pt x="1367752" y="162889"/>
                  <a:pt x="1363628" y="168014"/>
                  <a:pt x="1360801" y="172138"/>
                </a:cubicBezTo>
                <a:cubicBezTo>
                  <a:pt x="1327575" y="160650"/>
                  <a:pt x="1303038" y="148632"/>
                  <a:pt x="1287191" y="136084"/>
                </a:cubicBezTo>
                <a:cubicBezTo>
                  <a:pt x="1271285" y="148456"/>
                  <a:pt x="1245865" y="160945"/>
                  <a:pt x="1210931" y="173552"/>
                </a:cubicBezTo>
                <a:cubicBezTo>
                  <a:pt x="1207867" y="169428"/>
                  <a:pt x="1204332" y="164833"/>
                  <a:pt x="1200327" y="159766"/>
                </a:cubicBezTo>
                <a:cubicBezTo>
                  <a:pt x="1234024" y="149634"/>
                  <a:pt x="1259385" y="138352"/>
                  <a:pt x="1276410" y="125922"/>
                </a:cubicBezTo>
                <a:cubicBezTo>
                  <a:pt x="1254908" y="102947"/>
                  <a:pt x="1241240" y="75936"/>
                  <a:pt x="1235408" y="44890"/>
                </a:cubicBezTo>
                <a:lnTo>
                  <a:pt x="1202094" y="44890"/>
                </a:lnTo>
                <a:lnTo>
                  <a:pt x="1202094" y="31812"/>
                </a:lnTo>
                <a:lnTo>
                  <a:pt x="1286926" y="31812"/>
                </a:lnTo>
                <a:cubicBezTo>
                  <a:pt x="1280976" y="20501"/>
                  <a:pt x="1276322" y="12253"/>
                  <a:pt x="1272964" y="7069"/>
                </a:cubicBezTo>
                <a:close/>
                <a:moveTo>
                  <a:pt x="46127" y="0"/>
                </a:moveTo>
                <a:cubicBezTo>
                  <a:pt x="54846" y="8365"/>
                  <a:pt x="62505" y="16082"/>
                  <a:pt x="69103" y="23152"/>
                </a:cubicBezTo>
                <a:lnTo>
                  <a:pt x="62563" y="28630"/>
                </a:lnTo>
                <a:lnTo>
                  <a:pt x="104007" y="28630"/>
                </a:lnTo>
                <a:cubicBezTo>
                  <a:pt x="110488" y="20029"/>
                  <a:pt x="117056" y="10662"/>
                  <a:pt x="123713" y="530"/>
                </a:cubicBezTo>
                <a:lnTo>
                  <a:pt x="137852" y="8129"/>
                </a:lnTo>
                <a:cubicBezTo>
                  <a:pt x="131784" y="15493"/>
                  <a:pt x="125922" y="22327"/>
                  <a:pt x="120267" y="28630"/>
                </a:cubicBezTo>
                <a:lnTo>
                  <a:pt x="156409" y="28630"/>
                </a:lnTo>
                <a:lnTo>
                  <a:pt x="156409" y="114346"/>
                </a:lnTo>
                <a:lnTo>
                  <a:pt x="142977" y="114346"/>
                </a:lnTo>
                <a:lnTo>
                  <a:pt x="142977" y="106040"/>
                </a:lnTo>
                <a:lnTo>
                  <a:pt x="93845" y="106040"/>
                </a:lnTo>
                <a:lnTo>
                  <a:pt x="93845" y="126010"/>
                </a:lnTo>
                <a:lnTo>
                  <a:pt x="173906" y="126010"/>
                </a:lnTo>
                <a:lnTo>
                  <a:pt x="173906" y="138735"/>
                </a:lnTo>
                <a:lnTo>
                  <a:pt x="93845" y="138735"/>
                </a:lnTo>
                <a:lnTo>
                  <a:pt x="93845" y="176026"/>
                </a:lnTo>
                <a:lnTo>
                  <a:pt x="80060" y="176026"/>
                </a:lnTo>
                <a:lnTo>
                  <a:pt x="80060" y="138735"/>
                </a:lnTo>
                <a:lnTo>
                  <a:pt x="0" y="138735"/>
                </a:lnTo>
                <a:lnTo>
                  <a:pt x="0" y="126010"/>
                </a:lnTo>
                <a:lnTo>
                  <a:pt x="80060" y="126010"/>
                </a:lnTo>
                <a:lnTo>
                  <a:pt x="80060" y="106040"/>
                </a:lnTo>
                <a:lnTo>
                  <a:pt x="31105" y="106040"/>
                </a:lnTo>
                <a:lnTo>
                  <a:pt x="31105" y="114346"/>
                </a:lnTo>
                <a:lnTo>
                  <a:pt x="17673" y="114346"/>
                </a:lnTo>
                <a:lnTo>
                  <a:pt x="17673" y="28630"/>
                </a:lnTo>
                <a:lnTo>
                  <a:pt x="54345" y="28630"/>
                </a:lnTo>
                <a:cubicBezTo>
                  <a:pt x="48690" y="22032"/>
                  <a:pt x="42593" y="15257"/>
                  <a:pt x="36053" y="8306"/>
                </a:cubicBezTo>
                <a:close/>
              </a:path>
            </a:pathLst>
          </a:custGeom>
          <a:noFill/>
        </p:spPr>
        <p:txBody>
          <a:bodyPr rot="0" spcFirstLastPara="0" vertOverflow="overflow" horzOverflow="overflow" vert="horz" wrap="square" lIns="91440" tIns="45720" rIns="91440" bIns="45720" numCol="1" spcCol="0" rtlCol="0" fromWordArt="0" anchor="t" anchorCtr="0" forceAA="0" compatLnSpc="1">
            <a:noAutofit/>
          </a:bodyPr>
          <a:p>
            <a:pPr algn="ctr">
              <a:lnSpc>
                <a:spcPct val="120000"/>
              </a:lnSpc>
            </a:pPr>
            <a:r>
              <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做事情不要找借口</a:t>
            </a:r>
            <a:endPar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a:p>
            <a:pPr algn="ctr">
              <a:lnSpc>
                <a:spcPct val="120000"/>
              </a:lnSpc>
            </a:pPr>
            <a:endPar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8" name="PA-Rectangle: Rounded Corners 53"/>
          <p:cNvSpPr/>
          <p:nvPr>
            <p:custDataLst>
              <p:tags r:id="rId13"/>
            </p:custDataLst>
          </p:nvPr>
        </p:nvSpPr>
        <p:spPr>
          <a:xfrm>
            <a:off x="6117458" y="1476270"/>
            <a:ext cx="856182" cy="706362"/>
          </a:xfrm>
          <a:custGeom>
            <a:avLst/>
            <a:gdLst>
              <a:gd name="connsiteX0" fmla="*/ 0 w 856182"/>
              <a:gd name="connsiteY0" fmla="*/ 353180 h 706362"/>
              <a:gd name="connsiteX1" fmla="*/ 0 w 856182"/>
              <a:gd name="connsiteY1" fmla="*/ 353181 h 706362"/>
              <a:gd name="connsiteX2" fmla="*/ 0 w 856182"/>
              <a:gd name="connsiteY2" fmla="*/ 353181 h 706362"/>
              <a:gd name="connsiteX3" fmla="*/ 353181 w 856182"/>
              <a:gd name="connsiteY3" fmla="*/ 0 h 706362"/>
              <a:gd name="connsiteX4" fmla="*/ 503001 w 856182"/>
              <a:gd name="connsiteY4" fmla="*/ 0 h 706362"/>
              <a:gd name="connsiteX5" fmla="*/ 856182 w 856182"/>
              <a:gd name="connsiteY5" fmla="*/ 353181 h 706362"/>
              <a:gd name="connsiteX6" fmla="*/ 856181 w 856182"/>
              <a:gd name="connsiteY6" fmla="*/ 353181 h 706362"/>
              <a:gd name="connsiteX7" fmla="*/ 503000 w 856182"/>
              <a:gd name="connsiteY7" fmla="*/ 706362 h 706362"/>
              <a:gd name="connsiteX8" fmla="*/ 353181 w 856182"/>
              <a:gd name="connsiteY8" fmla="*/ 706361 h 706362"/>
              <a:gd name="connsiteX9" fmla="*/ 7175 w 856182"/>
              <a:gd name="connsiteY9" fmla="*/ 424358 h 706362"/>
              <a:gd name="connsiteX10" fmla="*/ 0 w 856182"/>
              <a:gd name="connsiteY10" fmla="*/ 353181 h 706362"/>
              <a:gd name="connsiteX11" fmla="*/ 7175 w 856182"/>
              <a:gd name="connsiteY11" fmla="*/ 282003 h 706362"/>
              <a:gd name="connsiteX12" fmla="*/ 353181 w 856182"/>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182" h="706362">
                <a:moveTo>
                  <a:pt x="0" y="353180"/>
                </a:moveTo>
                <a:lnTo>
                  <a:pt x="0" y="353181"/>
                </a:lnTo>
                <a:lnTo>
                  <a:pt x="0" y="353181"/>
                </a:lnTo>
                <a:close/>
                <a:moveTo>
                  <a:pt x="353181" y="0"/>
                </a:moveTo>
                <a:lnTo>
                  <a:pt x="503001" y="0"/>
                </a:lnTo>
                <a:cubicBezTo>
                  <a:pt x="698057" y="0"/>
                  <a:pt x="856182" y="158125"/>
                  <a:pt x="856182" y="353181"/>
                </a:cubicBezTo>
                <a:lnTo>
                  <a:pt x="856181" y="353181"/>
                </a:lnTo>
                <a:cubicBezTo>
                  <a:pt x="856181" y="548237"/>
                  <a:pt x="698056" y="706362"/>
                  <a:pt x="503000" y="706362"/>
                </a:cubicBezTo>
                <a:lnTo>
                  <a:pt x="353181" y="706361"/>
                </a:lnTo>
                <a:cubicBezTo>
                  <a:pt x="182507" y="706361"/>
                  <a:pt x="40108" y="585297"/>
                  <a:pt x="7175" y="424358"/>
                </a:cubicBezTo>
                <a:lnTo>
                  <a:pt x="0" y="353181"/>
                </a:lnTo>
                <a:lnTo>
                  <a:pt x="7175" y="282003"/>
                </a:lnTo>
                <a:cubicBezTo>
                  <a:pt x="40108" y="121065"/>
                  <a:pt x="182507" y="0"/>
                  <a:pt x="353181" y="0"/>
                </a:cubicBezTo>
                <a:close/>
              </a:path>
            </a:pathLst>
          </a:custGeom>
          <a:solidFill>
            <a:srgbClr val="3498DB"/>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r>
              <a:rPr lang="en-US" altLang="zh-CN">
                <a:solidFill>
                  <a:prstClr val="white"/>
                </a:solidFill>
                <a:latin typeface="Arial" panose="020B0604020202020204" pitchFamily="34" charset="0"/>
                <a:ea typeface="微软雅黑" panose="020B0503020204020204" charset="-122"/>
                <a:sym typeface="Arial" panose="020B0604020202020204" pitchFamily="34" charset="0"/>
              </a:rPr>
              <a:t>5</a:t>
            </a:r>
            <a:endParaRPr lang="en-US" altLang="zh-CN">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34"/>
          <p:cNvSpPr/>
          <p:nvPr>
            <p:custDataLst>
              <p:tags r:id="rId14"/>
            </p:custDataLst>
          </p:nvPr>
        </p:nvSpPr>
        <p:spPr>
          <a:xfrm>
            <a:off x="481330" y="211328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timg.jpgtimg"/>
          <p:cNvPicPr/>
          <p:nvPr>
            <p:custDataLst>
              <p:tags r:id="rId15"/>
            </p:custDataLst>
          </p:nvPr>
        </p:nvPicPr>
        <p:blipFill rotWithShape="1">
          <a:blip r:embed="rId16"/>
          <a:srcRect/>
          <a:stretch>
            <a:fillRect/>
          </a:stretch>
        </p:blipFill>
        <p:spPr>
          <a:xfrm>
            <a:off x="1117283" y="3047366"/>
            <a:ext cx="2476500"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13" name="文本框 12"/>
          <p:cNvSpPr txBox="1"/>
          <p:nvPr/>
        </p:nvSpPr>
        <p:spPr>
          <a:xfrm>
            <a:off x="5856605" y="2643505"/>
            <a:ext cx="5511800" cy="3107690"/>
          </a:xfrm>
          <a:prstGeom prst="rect">
            <a:avLst/>
          </a:prstGeom>
          <a:noFill/>
        </p:spPr>
        <p:txBody>
          <a:bodyPr wrap="square" rtlCol="0">
            <a:spAutoFit/>
          </a:bodyPr>
          <a:p>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要大胆的积极的尝试。借口很容易找，但是并不利于事情的解决。记住问题也是资源，</a:t>
            </a:r>
            <a:r>
              <a:rPr lang="zh-CN" altLang="en-US" sz="2800">
                <a:latin typeface="宋体" panose="02010600030101010101" pitchFamily="2" charset="-122"/>
                <a:ea typeface="宋体" panose="02010600030101010101" pitchFamily="2" charset="-122"/>
                <a:sym typeface="+mn-ea"/>
              </a:rPr>
              <a:t>任何一个问题至少有三种解决方法。</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危机既是</a:t>
            </a:r>
            <a:r>
              <a:rPr lang="zh-CN" altLang="en-US" sz="2800">
                <a:latin typeface="宋体" panose="02010600030101010101" pitchFamily="2" charset="-122"/>
                <a:ea typeface="宋体" panose="02010600030101010101" pitchFamily="2" charset="-122"/>
              </a:rPr>
              <a:t>危险也是机会。从疫情中我们可以学习经验，锻炼心理能力。</a:t>
            </a:r>
            <a:endParaRPr lang="zh-CN" altLang="en-US" sz="2800">
              <a:latin typeface="宋体" panose="02010600030101010101" pitchFamily="2" charset="-122"/>
              <a:ea typeface="宋体" panose="02010600030101010101" pitchFamily="2" charset="-122"/>
            </a:endParaRPr>
          </a:p>
        </p:txBody>
      </p:sp>
    </p:spTree>
    <p:custDataLst>
      <p:tags r:id="rId17"/>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5202555" y="1203960"/>
            <a:ext cx="6819265"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0" name="PA-Rectangle: Rounded Corners 4"/>
          <p:cNvSpPr/>
          <p:nvPr>
            <p:custDataLst>
              <p:tags r:id="rId2"/>
            </p:custDataLst>
          </p:nvPr>
        </p:nvSpPr>
        <p:spPr>
          <a:xfrm>
            <a:off x="7193573" y="1476270"/>
            <a:ext cx="3756570" cy="706362"/>
          </a:xfrm>
          <a:custGeom>
            <a:avLst/>
            <a:gdLst>
              <a:gd name="connsiteX0" fmla="*/ 0 w 3756570"/>
              <a:gd name="connsiteY0" fmla="*/ 353180 h 706362"/>
              <a:gd name="connsiteX1" fmla="*/ 0 w 3756570"/>
              <a:gd name="connsiteY1" fmla="*/ 353181 h 706362"/>
              <a:gd name="connsiteX2" fmla="*/ 0 w 3756570"/>
              <a:gd name="connsiteY2" fmla="*/ 353181 h 706362"/>
              <a:gd name="connsiteX3" fmla="*/ 353181 w 3756570"/>
              <a:gd name="connsiteY3" fmla="*/ 0 h 706362"/>
              <a:gd name="connsiteX4" fmla="*/ 3403389 w 3756570"/>
              <a:gd name="connsiteY4" fmla="*/ 0 h 706362"/>
              <a:gd name="connsiteX5" fmla="*/ 3756570 w 3756570"/>
              <a:gd name="connsiteY5" fmla="*/ 353181 h 706362"/>
              <a:gd name="connsiteX6" fmla="*/ 3756569 w 3756570"/>
              <a:gd name="connsiteY6" fmla="*/ 353181 h 706362"/>
              <a:gd name="connsiteX7" fmla="*/ 3403388 w 3756570"/>
              <a:gd name="connsiteY7" fmla="*/ 706362 h 706362"/>
              <a:gd name="connsiteX8" fmla="*/ 353181 w 3756570"/>
              <a:gd name="connsiteY8" fmla="*/ 706361 h 706362"/>
              <a:gd name="connsiteX9" fmla="*/ 7176 w 3756570"/>
              <a:gd name="connsiteY9" fmla="*/ 424358 h 706362"/>
              <a:gd name="connsiteX10" fmla="*/ 0 w 3756570"/>
              <a:gd name="connsiteY10" fmla="*/ 353181 h 706362"/>
              <a:gd name="connsiteX11" fmla="*/ 7176 w 3756570"/>
              <a:gd name="connsiteY11" fmla="*/ 282003 h 706362"/>
              <a:gd name="connsiteX12" fmla="*/ 353181 w 3756570"/>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56570" h="706362">
                <a:moveTo>
                  <a:pt x="0" y="353180"/>
                </a:moveTo>
                <a:lnTo>
                  <a:pt x="0" y="353181"/>
                </a:lnTo>
                <a:lnTo>
                  <a:pt x="0" y="353181"/>
                </a:lnTo>
                <a:close/>
                <a:moveTo>
                  <a:pt x="353181" y="0"/>
                </a:moveTo>
                <a:lnTo>
                  <a:pt x="3403389" y="0"/>
                </a:lnTo>
                <a:cubicBezTo>
                  <a:pt x="3598445" y="0"/>
                  <a:pt x="3756570" y="158125"/>
                  <a:pt x="3756570" y="353181"/>
                </a:cubicBezTo>
                <a:lnTo>
                  <a:pt x="3756569" y="353181"/>
                </a:lnTo>
                <a:cubicBezTo>
                  <a:pt x="3756569" y="548237"/>
                  <a:pt x="3598444" y="706362"/>
                  <a:pt x="3403388" y="706362"/>
                </a:cubicBezTo>
                <a:lnTo>
                  <a:pt x="353181" y="706361"/>
                </a:lnTo>
                <a:cubicBezTo>
                  <a:pt x="182507" y="706361"/>
                  <a:pt x="40108" y="585297"/>
                  <a:pt x="7176" y="424358"/>
                </a:cubicBezTo>
                <a:lnTo>
                  <a:pt x="0" y="353181"/>
                </a:lnTo>
                <a:lnTo>
                  <a:pt x="7176" y="282003"/>
                </a:lnTo>
                <a:cubicBezTo>
                  <a:pt x="40108" y="121065"/>
                  <a:pt x="182507" y="0"/>
                  <a:pt x="353181" y="0"/>
                </a:cubicBezTo>
                <a:close/>
              </a:path>
            </a:pathLst>
          </a:custGeom>
          <a:solidFill>
            <a:sysClr val="window" lastClr="FFFFFF"/>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3"/>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7"/>
            </p:custDataLst>
          </p:nvPr>
        </p:nvPicPr>
        <p:blipFill>
          <a:blip r:embed="rId8" r:link="rId9"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10"/>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custDataLst>
              <p:tags r:id="rId11"/>
            </p:custDataLst>
          </p:nvPr>
        </p:nvSpPr>
        <p:spPr>
          <a:xfrm>
            <a:off x="310515" y="160655"/>
            <a:ext cx="5304790" cy="645160"/>
          </a:xfrm>
          <a:prstGeom prst="rect">
            <a:avLst/>
          </a:prstGeom>
          <a:noFill/>
        </p:spPr>
        <p:txBody>
          <a:bodyPr wrap="square" rtlCol="0">
            <a:spAutoFit/>
          </a:bodyPr>
          <a:p>
            <a:r>
              <a:rPr lang="zh-CN" altLang="en-US" sz="3600" b="1">
                <a:solidFill>
                  <a:schemeClr val="bg1"/>
                </a:solidFill>
                <a:latin typeface="微软雅黑" panose="020B0503020204020204" charset="-122"/>
                <a:ea typeface="微软雅黑" panose="020B0503020204020204" charset="-122"/>
              </a:rPr>
              <a:t>积极心态的培养</a:t>
            </a:r>
            <a:endParaRPr lang="zh-CN" altLang="en-US" sz="3600" b="1">
              <a:solidFill>
                <a:schemeClr val="bg1"/>
              </a:solidFill>
              <a:latin typeface="微软雅黑" panose="020B0503020204020204" charset="-122"/>
              <a:ea typeface="微软雅黑" panose="020B0503020204020204" charset="-122"/>
            </a:endParaRPr>
          </a:p>
        </p:txBody>
      </p:sp>
      <p:sp>
        <p:nvSpPr>
          <p:cNvPr id="5" name="PA-文本框 37"/>
          <p:cNvSpPr/>
          <p:nvPr>
            <p:custDataLst>
              <p:tags r:id="rId12"/>
            </p:custDataLst>
          </p:nvPr>
        </p:nvSpPr>
        <p:spPr>
          <a:xfrm>
            <a:off x="7298055" y="1594485"/>
            <a:ext cx="3547110" cy="440690"/>
          </a:xfrm>
          <a:custGeom>
            <a:avLst/>
            <a:gdLst/>
            <a:ahLst/>
            <a:cxnLst/>
            <a:rect l="l" t="t" r="r" b="b"/>
            <a:pathLst>
              <a:path w="1574257" h="177263">
                <a:moveTo>
                  <a:pt x="925227" y="109574"/>
                </a:moveTo>
                <a:cubicBezTo>
                  <a:pt x="930411" y="122770"/>
                  <a:pt x="935360" y="137204"/>
                  <a:pt x="940073" y="152874"/>
                </a:cubicBezTo>
                <a:lnTo>
                  <a:pt x="926818" y="157292"/>
                </a:lnTo>
                <a:cubicBezTo>
                  <a:pt x="923047" y="142447"/>
                  <a:pt x="918629" y="127954"/>
                  <a:pt x="913563" y="113816"/>
                </a:cubicBezTo>
                <a:close/>
                <a:moveTo>
                  <a:pt x="868496" y="106393"/>
                </a:moveTo>
                <a:lnTo>
                  <a:pt x="880867" y="111518"/>
                </a:lnTo>
                <a:cubicBezTo>
                  <a:pt x="874387" y="127778"/>
                  <a:pt x="867376" y="142093"/>
                  <a:pt x="859836" y="154464"/>
                </a:cubicBezTo>
                <a:cubicBezTo>
                  <a:pt x="855712" y="152344"/>
                  <a:pt x="851529" y="150459"/>
                  <a:pt x="847288" y="148809"/>
                </a:cubicBezTo>
                <a:cubicBezTo>
                  <a:pt x="855889" y="135966"/>
                  <a:pt x="862958" y="121828"/>
                  <a:pt x="868496" y="106393"/>
                </a:cubicBezTo>
                <a:close/>
                <a:moveTo>
                  <a:pt x="947142" y="104626"/>
                </a:moveTo>
                <a:cubicBezTo>
                  <a:pt x="955861" y="118411"/>
                  <a:pt x="963814" y="132491"/>
                  <a:pt x="971001" y="146865"/>
                </a:cubicBezTo>
                <a:lnTo>
                  <a:pt x="958806" y="152874"/>
                </a:lnTo>
                <a:cubicBezTo>
                  <a:pt x="953033" y="140738"/>
                  <a:pt x="945434" y="126423"/>
                  <a:pt x="936008" y="109928"/>
                </a:cubicBezTo>
                <a:close/>
                <a:moveTo>
                  <a:pt x="820248" y="100561"/>
                </a:moveTo>
                <a:cubicBezTo>
                  <a:pt x="824843" y="102328"/>
                  <a:pt x="829556" y="104037"/>
                  <a:pt x="834386" y="105686"/>
                </a:cubicBezTo>
                <a:cubicBezTo>
                  <a:pt x="828377" y="130664"/>
                  <a:pt x="823016" y="153404"/>
                  <a:pt x="818303" y="173905"/>
                </a:cubicBezTo>
                <a:lnTo>
                  <a:pt x="803104" y="169310"/>
                </a:lnTo>
                <a:cubicBezTo>
                  <a:pt x="809349" y="149162"/>
                  <a:pt x="815063" y="126246"/>
                  <a:pt x="820248" y="100561"/>
                </a:cubicBezTo>
                <a:close/>
                <a:moveTo>
                  <a:pt x="895006" y="87306"/>
                </a:moveTo>
                <a:lnTo>
                  <a:pt x="908437" y="87306"/>
                </a:lnTo>
                <a:lnTo>
                  <a:pt x="908437" y="153404"/>
                </a:lnTo>
                <a:cubicBezTo>
                  <a:pt x="908437" y="166482"/>
                  <a:pt x="901545" y="173022"/>
                  <a:pt x="887760" y="173022"/>
                </a:cubicBezTo>
                <a:cubicBezTo>
                  <a:pt x="880690" y="173022"/>
                  <a:pt x="874328" y="172963"/>
                  <a:pt x="868672" y="172845"/>
                </a:cubicBezTo>
                <a:cubicBezTo>
                  <a:pt x="867966" y="168485"/>
                  <a:pt x="867023" y="163714"/>
                  <a:pt x="865845" y="158529"/>
                </a:cubicBezTo>
                <a:cubicBezTo>
                  <a:pt x="871854" y="159472"/>
                  <a:pt x="877804" y="159943"/>
                  <a:pt x="883695" y="159943"/>
                </a:cubicBezTo>
                <a:cubicBezTo>
                  <a:pt x="891235" y="159943"/>
                  <a:pt x="895006" y="156350"/>
                  <a:pt x="895006" y="149162"/>
                </a:cubicBezTo>
                <a:close/>
                <a:moveTo>
                  <a:pt x="93845" y="73167"/>
                </a:moveTo>
                <a:lnTo>
                  <a:pt x="93845" y="93668"/>
                </a:lnTo>
                <a:lnTo>
                  <a:pt x="142977" y="93668"/>
                </a:lnTo>
                <a:lnTo>
                  <a:pt x="142977" y="73167"/>
                </a:lnTo>
                <a:close/>
                <a:moveTo>
                  <a:pt x="31105" y="73167"/>
                </a:moveTo>
                <a:lnTo>
                  <a:pt x="31105" y="93668"/>
                </a:lnTo>
                <a:lnTo>
                  <a:pt x="80060" y="93668"/>
                </a:lnTo>
                <a:lnTo>
                  <a:pt x="80060" y="73167"/>
                </a:lnTo>
                <a:close/>
                <a:moveTo>
                  <a:pt x="632240" y="51075"/>
                </a:moveTo>
                <a:cubicBezTo>
                  <a:pt x="630827" y="55317"/>
                  <a:pt x="629413" y="59441"/>
                  <a:pt x="627999" y="63447"/>
                </a:cubicBezTo>
                <a:cubicBezTo>
                  <a:pt x="632829" y="85715"/>
                  <a:pt x="639604" y="103860"/>
                  <a:pt x="648323" y="117881"/>
                </a:cubicBezTo>
                <a:cubicBezTo>
                  <a:pt x="660223" y="98322"/>
                  <a:pt x="667234" y="76054"/>
                  <a:pt x="669354" y="51075"/>
                </a:cubicBezTo>
                <a:close/>
                <a:moveTo>
                  <a:pt x="807699" y="49485"/>
                </a:moveTo>
                <a:cubicBezTo>
                  <a:pt x="816183" y="55376"/>
                  <a:pt x="826610" y="63388"/>
                  <a:pt x="838981" y="73521"/>
                </a:cubicBezTo>
                <a:cubicBezTo>
                  <a:pt x="834622" y="78469"/>
                  <a:pt x="831146" y="82298"/>
                  <a:pt x="828554" y="85008"/>
                </a:cubicBezTo>
                <a:cubicBezTo>
                  <a:pt x="816183" y="73697"/>
                  <a:pt x="806286" y="65214"/>
                  <a:pt x="798863" y="59559"/>
                </a:cubicBezTo>
                <a:close/>
                <a:moveTo>
                  <a:pt x="1249547" y="44890"/>
                </a:moveTo>
                <a:cubicBezTo>
                  <a:pt x="1254849" y="73874"/>
                  <a:pt x="1267515" y="97821"/>
                  <a:pt x="1287545" y="116732"/>
                </a:cubicBezTo>
                <a:cubicBezTo>
                  <a:pt x="1306691" y="98941"/>
                  <a:pt x="1318856" y="74993"/>
                  <a:pt x="1324040" y="44890"/>
                </a:cubicBezTo>
                <a:close/>
                <a:moveTo>
                  <a:pt x="93845" y="41002"/>
                </a:moveTo>
                <a:lnTo>
                  <a:pt x="93845" y="61149"/>
                </a:lnTo>
                <a:lnTo>
                  <a:pt x="142977" y="61149"/>
                </a:lnTo>
                <a:lnTo>
                  <a:pt x="142977" y="41002"/>
                </a:lnTo>
                <a:close/>
                <a:moveTo>
                  <a:pt x="31105" y="41002"/>
                </a:moveTo>
                <a:lnTo>
                  <a:pt x="31105" y="61149"/>
                </a:lnTo>
                <a:lnTo>
                  <a:pt x="80060" y="61149"/>
                </a:lnTo>
                <a:lnTo>
                  <a:pt x="80060" y="41002"/>
                </a:lnTo>
                <a:close/>
                <a:moveTo>
                  <a:pt x="1114118" y="37997"/>
                </a:moveTo>
                <a:lnTo>
                  <a:pt x="1114118" y="139972"/>
                </a:lnTo>
                <a:lnTo>
                  <a:pt x="1153353" y="139972"/>
                </a:lnTo>
                <a:lnTo>
                  <a:pt x="1153353" y="37997"/>
                </a:lnTo>
                <a:close/>
                <a:moveTo>
                  <a:pt x="1100156" y="24919"/>
                </a:moveTo>
                <a:lnTo>
                  <a:pt x="1167315" y="24919"/>
                </a:lnTo>
                <a:lnTo>
                  <a:pt x="1167315" y="170547"/>
                </a:lnTo>
                <a:lnTo>
                  <a:pt x="1153353" y="170547"/>
                </a:lnTo>
                <a:lnTo>
                  <a:pt x="1153353" y="152697"/>
                </a:lnTo>
                <a:lnTo>
                  <a:pt x="1114118" y="152697"/>
                </a:lnTo>
                <a:lnTo>
                  <a:pt x="1114118" y="170547"/>
                </a:lnTo>
                <a:lnTo>
                  <a:pt x="1100156" y="170547"/>
                </a:lnTo>
                <a:close/>
                <a:moveTo>
                  <a:pt x="855948" y="12194"/>
                </a:moveTo>
                <a:lnTo>
                  <a:pt x="961988" y="12194"/>
                </a:lnTo>
                <a:lnTo>
                  <a:pt x="961988" y="24565"/>
                </a:lnTo>
                <a:lnTo>
                  <a:pt x="909675" y="24565"/>
                </a:lnTo>
                <a:cubicBezTo>
                  <a:pt x="908320" y="34816"/>
                  <a:pt x="906376" y="43829"/>
                  <a:pt x="903842" y="51606"/>
                </a:cubicBezTo>
                <a:lnTo>
                  <a:pt x="970471" y="51606"/>
                </a:lnTo>
                <a:lnTo>
                  <a:pt x="970471" y="63977"/>
                </a:lnTo>
                <a:lnTo>
                  <a:pt x="928408" y="63977"/>
                </a:lnTo>
                <a:cubicBezTo>
                  <a:pt x="940014" y="80295"/>
                  <a:pt x="955802" y="91489"/>
                  <a:pt x="975773" y="97556"/>
                </a:cubicBezTo>
                <a:cubicBezTo>
                  <a:pt x="971767" y="102034"/>
                  <a:pt x="968232" y="106570"/>
                  <a:pt x="965169" y="111165"/>
                </a:cubicBezTo>
                <a:cubicBezTo>
                  <a:pt x="941958" y="99854"/>
                  <a:pt x="924697" y="84125"/>
                  <a:pt x="913386" y="63977"/>
                </a:cubicBezTo>
                <a:lnTo>
                  <a:pt x="898806" y="63977"/>
                </a:lnTo>
                <a:cubicBezTo>
                  <a:pt x="889733" y="82063"/>
                  <a:pt x="872855" y="98558"/>
                  <a:pt x="848171" y="113462"/>
                </a:cubicBezTo>
                <a:cubicBezTo>
                  <a:pt x="845697" y="110163"/>
                  <a:pt x="842575" y="106393"/>
                  <a:pt x="838805" y="102151"/>
                </a:cubicBezTo>
                <a:cubicBezTo>
                  <a:pt x="859777" y="90016"/>
                  <a:pt x="874505" y="77291"/>
                  <a:pt x="882988" y="63977"/>
                </a:cubicBezTo>
                <a:lnTo>
                  <a:pt x="846758" y="63977"/>
                </a:lnTo>
                <a:lnTo>
                  <a:pt x="846758" y="51606"/>
                </a:lnTo>
                <a:lnTo>
                  <a:pt x="888997" y="51606"/>
                </a:lnTo>
                <a:cubicBezTo>
                  <a:pt x="892178" y="43358"/>
                  <a:pt x="894476" y="34345"/>
                  <a:pt x="895889" y="24565"/>
                </a:cubicBezTo>
                <a:lnTo>
                  <a:pt x="855948" y="24565"/>
                </a:lnTo>
                <a:close/>
                <a:moveTo>
                  <a:pt x="814592" y="3534"/>
                </a:moveTo>
                <a:cubicBezTo>
                  <a:pt x="825078" y="11782"/>
                  <a:pt x="835270" y="20383"/>
                  <a:pt x="845167" y="29337"/>
                </a:cubicBezTo>
                <a:cubicBezTo>
                  <a:pt x="841161" y="33343"/>
                  <a:pt x="837626" y="36937"/>
                  <a:pt x="834563" y="40118"/>
                </a:cubicBezTo>
                <a:cubicBezTo>
                  <a:pt x="823488" y="29161"/>
                  <a:pt x="813826" y="20206"/>
                  <a:pt x="805579" y="13255"/>
                </a:cubicBezTo>
                <a:close/>
                <a:moveTo>
                  <a:pt x="451656" y="3357"/>
                </a:moveTo>
                <a:lnTo>
                  <a:pt x="465795" y="3357"/>
                </a:lnTo>
                <a:lnTo>
                  <a:pt x="465795" y="55494"/>
                </a:lnTo>
                <a:lnTo>
                  <a:pt x="497607" y="55494"/>
                </a:lnTo>
                <a:lnTo>
                  <a:pt x="497607" y="68749"/>
                </a:lnTo>
                <a:lnTo>
                  <a:pt x="465795" y="68749"/>
                </a:lnTo>
                <a:lnTo>
                  <a:pt x="465795" y="138205"/>
                </a:lnTo>
                <a:cubicBezTo>
                  <a:pt x="476222" y="136084"/>
                  <a:pt x="486178" y="133963"/>
                  <a:pt x="495663" y="131843"/>
                </a:cubicBezTo>
                <a:cubicBezTo>
                  <a:pt x="496016" y="137852"/>
                  <a:pt x="496428" y="142623"/>
                  <a:pt x="496900" y="146158"/>
                </a:cubicBezTo>
                <a:cubicBezTo>
                  <a:pt x="464852" y="152520"/>
                  <a:pt x="433688" y="159118"/>
                  <a:pt x="403408" y="165952"/>
                </a:cubicBezTo>
                <a:lnTo>
                  <a:pt x="399343" y="151283"/>
                </a:lnTo>
                <a:cubicBezTo>
                  <a:pt x="404586" y="150282"/>
                  <a:pt x="409770" y="149310"/>
                  <a:pt x="414896" y="148367"/>
                </a:cubicBezTo>
                <a:lnTo>
                  <a:pt x="414896" y="35346"/>
                </a:lnTo>
                <a:lnTo>
                  <a:pt x="428681" y="35346"/>
                </a:lnTo>
                <a:lnTo>
                  <a:pt x="428681" y="145716"/>
                </a:lnTo>
                <a:cubicBezTo>
                  <a:pt x="436575" y="144126"/>
                  <a:pt x="444233" y="142594"/>
                  <a:pt x="451656" y="141121"/>
                </a:cubicBezTo>
                <a:close/>
                <a:moveTo>
                  <a:pt x="705408" y="3181"/>
                </a:moveTo>
                <a:lnTo>
                  <a:pt x="720077" y="3181"/>
                </a:lnTo>
                <a:lnTo>
                  <a:pt x="720077" y="62386"/>
                </a:lnTo>
                <a:lnTo>
                  <a:pt x="727853" y="53373"/>
                </a:lnTo>
                <a:cubicBezTo>
                  <a:pt x="744584" y="64684"/>
                  <a:pt x="759665" y="75818"/>
                  <a:pt x="773097" y="86776"/>
                </a:cubicBezTo>
                <a:lnTo>
                  <a:pt x="763553" y="98970"/>
                </a:lnTo>
                <a:cubicBezTo>
                  <a:pt x="751064" y="88013"/>
                  <a:pt x="736572" y="76584"/>
                  <a:pt x="720077" y="64684"/>
                </a:cubicBezTo>
                <a:lnTo>
                  <a:pt x="720077" y="147572"/>
                </a:lnTo>
                <a:lnTo>
                  <a:pt x="705408" y="147572"/>
                </a:lnTo>
                <a:close/>
                <a:moveTo>
                  <a:pt x="630120" y="2474"/>
                </a:moveTo>
                <a:lnTo>
                  <a:pt x="644788" y="4771"/>
                </a:lnTo>
                <a:cubicBezTo>
                  <a:pt x="642314" y="16200"/>
                  <a:pt x="639545" y="27158"/>
                  <a:pt x="636482" y="37644"/>
                </a:cubicBezTo>
                <a:lnTo>
                  <a:pt x="683670" y="37644"/>
                </a:lnTo>
                <a:lnTo>
                  <a:pt x="683670" y="50545"/>
                </a:lnTo>
                <a:cubicBezTo>
                  <a:pt x="680371" y="80943"/>
                  <a:pt x="671593" y="107395"/>
                  <a:pt x="657337" y="129899"/>
                </a:cubicBezTo>
                <a:cubicBezTo>
                  <a:pt x="668058" y="142034"/>
                  <a:pt x="681078" y="149457"/>
                  <a:pt x="696395" y="152167"/>
                </a:cubicBezTo>
                <a:cubicBezTo>
                  <a:pt x="714421" y="155348"/>
                  <a:pt x="740696" y="156173"/>
                  <a:pt x="775218" y="154641"/>
                </a:cubicBezTo>
                <a:cubicBezTo>
                  <a:pt x="773215" y="159236"/>
                  <a:pt x="771506" y="164126"/>
                  <a:pt x="770092" y="169310"/>
                </a:cubicBezTo>
                <a:cubicBezTo>
                  <a:pt x="737809" y="170488"/>
                  <a:pt x="712713" y="169310"/>
                  <a:pt x="694804" y="165775"/>
                </a:cubicBezTo>
                <a:cubicBezTo>
                  <a:pt x="676777" y="162712"/>
                  <a:pt x="661637" y="154641"/>
                  <a:pt x="649384" y="141563"/>
                </a:cubicBezTo>
                <a:cubicBezTo>
                  <a:pt x="639133" y="154995"/>
                  <a:pt x="626703" y="166895"/>
                  <a:pt x="612093" y="177263"/>
                </a:cubicBezTo>
                <a:cubicBezTo>
                  <a:pt x="608205" y="173611"/>
                  <a:pt x="604317" y="170135"/>
                  <a:pt x="600428" y="166836"/>
                </a:cubicBezTo>
                <a:cubicBezTo>
                  <a:pt x="616334" y="156114"/>
                  <a:pt x="629531" y="143860"/>
                  <a:pt x="640017" y="130075"/>
                </a:cubicBezTo>
                <a:cubicBezTo>
                  <a:pt x="631533" y="117468"/>
                  <a:pt x="624818" y="101739"/>
                  <a:pt x="619869" y="82887"/>
                </a:cubicBezTo>
                <a:cubicBezTo>
                  <a:pt x="616217" y="91017"/>
                  <a:pt x="612328" y="98793"/>
                  <a:pt x="608205" y="106216"/>
                </a:cubicBezTo>
                <a:cubicBezTo>
                  <a:pt x="605730" y="102917"/>
                  <a:pt x="602314" y="98852"/>
                  <a:pt x="597954" y="94022"/>
                </a:cubicBezTo>
                <a:cubicBezTo>
                  <a:pt x="612446" y="68219"/>
                  <a:pt x="623168" y="37703"/>
                  <a:pt x="630120" y="2474"/>
                </a:cubicBezTo>
                <a:close/>
                <a:moveTo>
                  <a:pt x="1027872" y="1944"/>
                </a:moveTo>
                <a:lnTo>
                  <a:pt x="1041834" y="1944"/>
                </a:lnTo>
                <a:cubicBezTo>
                  <a:pt x="1041834" y="13667"/>
                  <a:pt x="1041775" y="24212"/>
                  <a:pt x="1041657" y="33579"/>
                </a:cubicBezTo>
                <a:lnTo>
                  <a:pt x="1082836" y="33579"/>
                </a:lnTo>
                <a:cubicBezTo>
                  <a:pt x="1082247" y="78823"/>
                  <a:pt x="1081481" y="114346"/>
                  <a:pt x="1080539" y="140149"/>
                </a:cubicBezTo>
                <a:cubicBezTo>
                  <a:pt x="1080067" y="161357"/>
                  <a:pt x="1072055" y="171549"/>
                  <a:pt x="1056503" y="170724"/>
                </a:cubicBezTo>
                <a:cubicBezTo>
                  <a:pt x="1051908" y="170724"/>
                  <a:pt x="1045133" y="170547"/>
                  <a:pt x="1036179" y="170194"/>
                </a:cubicBezTo>
                <a:cubicBezTo>
                  <a:pt x="1035354" y="165245"/>
                  <a:pt x="1034411" y="160120"/>
                  <a:pt x="1033351" y="154818"/>
                </a:cubicBezTo>
                <a:cubicBezTo>
                  <a:pt x="1041598" y="155878"/>
                  <a:pt x="1048314" y="156409"/>
                  <a:pt x="1053498" y="156409"/>
                </a:cubicBezTo>
                <a:cubicBezTo>
                  <a:pt x="1061393" y="156644"/>
                  <a:pt x="1065693" y="151048"/>
                  <a:pt x="1066400" y="139619"/>
                </a:cubicBezTo>
                <a:cubicBezTo>
                  <a:pt x="1067696" y="111695"/>
                  <a:pt x="1068462" y="80826"/>
                  <a:pt x="1068697" y="47011"/>
                </a:cubicBezTo>
                <a:lnTo>
                  <a:pt x="1041481" y="47011"/>
                </a:lnTo>
                <a:cubicBezTo>
                  <a:pt x="1041363" y="56024"/>
                  <a:pt x="1041186" y="63682"/>
                  <a:pt x="1040950" y="69986"/>
                </a:cubicBezTo>
                <a:cubicBezTo>
                  <a:pt x="1040479" y="116054"/>
                  <a:pt x="1029404" y="151519"/>
                  <a:pt x="1007724" y="176379"/>
                </a:cubicBezTo>
                <a:cubicBezTo>
                  <a:pt x="1004779" y="172727"/>
                  <a:pt x="1001303" y="168780"/>
                  <a:pt x="997297" y="164538"/>
                </a:cubicBezTo>
                <a:cubicBezTo>
                  <a:pt x="1016856" y="143095"/>
                  <a:pt x="1026812" y="111106"/>
                  <a:pt x="1027165" y="68572"/>
                </a:cubicBezTo>
                <a:cubicBezTo>
                  <a:pt x="1027401" y="62386"/>
                  <a:pt x="1027577" y="55199"/>
                  <a:pt x="1027695" y="47011"/>
                </a:cubicBezTo>
                <a:lnTo>
                  <a:pt x="1003129" y="47011"/>
                </a:lnTo>
                <a:lnTo>
                  <a:pt x="1003129" y="33579"/>
                </a:lnTo>
                <a:lnTo>
                  <a:pt x="1027784" y="33579"/>
                </a:lnTo>
                <a:cubicBezTo>
                  <a:pt x="1027902" y="24094"/>
                  <a:pt x="1027931" y="13549"/>
                  <a:pt x="1027872" y="1944"/>
                </a:cubicBezTo>
                <a:close/>
                <a:moveTo>
                  <a:pt x="279201" y="1413"/>
                </a:moveTo>
                <a:lnTo>
                  <a:pt x="294754" y="1413"/>
                </a:lnTo>
                <a:lnTo>
                  <a:pt x="294754" y="33049"/>
                </a:lnTo>
                <a:lnTo>
                  <a:pt x="361382" y="33049"/>
                </a:lnTo>
                <a:lnTo>
                  <a:pt x="361382" y="46480"/>
                </a:lnTo>
                <a:lnTo>
                  <a:pt x="294754" y="46480"/>
                </a:lnTo>
                <a:lnTo>
                  <a:pt x="294754" y="78292"/>
                </a:lnTo>
                <a:lnTo>
                  <a:pt x="373400" y="78292"/>
                </a:lnTo>
                <a:lnTo>
                  <a:pt x="373400" y="91724"/>
                </a:lnTo>
                <a:lnTo>
                  <a:pt x="294754" y="91724"/>
                </a:lnTo>
                <a:lnTo>
                  <a:pt x="294754" y="153758"/>
                </a:lnTo>
                <a:lnTo>
                  <a:pt x="342118" y="153758"/>
                </a:lnTo>
                <a:lnTo>
                  <a:pt x="342118" y="106923"/>
                </a:lnTo>
                <a:lnTo>
                  <a:pt x="357318" y="106923"/>
                </a:lnTo>
                <a:lnTo>
                  <a:pt x="357318" y="174789"/>
                </a:lnTo>
                <a:lnTo>
                  <a:pt x="342118" y="174789"/>
                </a:lnTo>
                <a:lnTo>
                  <a:pt x="342118" y="167189"/>
                </a:lnTo>
                <a:lnTo>
                  <a:pt x="217345" y="167189"/>
                </a:lnTo>
                <a:lnTo>
                  <a:pt x="217345" y="106923"/>
                </a:lnTo>
                <a:lnTo>
                  <a:pt x="232544" y="106923"/>
                </a:lnTo>
                <a:lnTo>
                  <a:pt x="232544" y="153758"/>
                </a:lnTo>
                <a:lnTo>
                  <a:pt x="279201" y="153758"/>
                </a:lnTo>
                <a:lnTo>
                  <a:pt x="279201" y="91724"/>
                </a:lnTo>
                <a:lnTo>
                  <a:pt x="200378" y="91724"/>
                </a:lnTo>
                <a:lnTo>
                  <a:pt x="200378" y="78292"/>
                </a:lnTo>
                <a:lnTo>
                  <a:pt x="279201" y="78292"/>
                </a:lnTo>
                <a:lnTo>
                  <a:pt x="279201" y="46480"/>
                </a:lnTo>
                <a:lnTo>
                  <a:pt x="213103" y="46480"/>
                </a:lnTo>
                <a:lnTo>
                  <a:pt x="213103" y="33049"/>
                </a:lnTo>
                <a:lnTo>
                  <a:pt x="279201" y="33049"/>
                </a:lnTo>
                <a:close/>
                <a:moveTo>
                  <a:pt x="503262" y="1237"/>
                </a:moveTo>
                <a:lnTo>
                  <a:pt x="517401" y="1237"/>
                </a:lnTo>
                <a:lnTo>
                  <a:pt x="517401" y="63535"/>
                </a:lnTo>
                <a:cubicBezTo>
                  <a:pt x="532482" y="53756"/>
                  <a:pt x="546974" y="42769"/>
                  <a:pt x="560877" y="30574"/>
                </a:cubicBezTo>
                <a:lnTo>
                  <a:pt x="571305" y="41709"/>
                </a:lnTo>
                <a:cubicBezTo>
                  <a:pt x="555281" y="54787"/>
                  <a:pt x="537313" y="67364"/>
                  <a:pt x="517401" y="79441"/>
                </a:cubicBezTo>
                <a:lnTo>
                  <a:pt x="517401" y="142093"/>
                </a:lnTo>
                <a:cubicBezTo>
                  <a:pt x="517401" y="149869"/>
                  <a:pt x="520994" y="153758"/>
                  <a:pt x="528182" y="153758"/>
                </a:cubicBezTo>
                <a:lnTo>
                  <a:pt x="544971" y="153758"/>
                </a:lnTo>
                <a:cubicBezTo>
                  <a:pt x="551687" y="153758"/>
                  <a:pt x="555575" y="150341"/>
                  <a:pt x="556636" y="143507"/>
                </a:cubicBezTo>
                <a:cubicBezTo>
                  <a:pt x="558050" y="134788"/>
                  <a:pt x="559110" y="124891"/>
                  <a:pt x="559817" y="113816"/>
                </a:cubicBezTo>
                <a:cubicBezTo>
                  <a:pt x="564530" y="115819"/>
                  <a:pt x="569419" y="117586"/>
                  <a:pt x="574486" y="119118"/>
                </a:cubicBezTo>
                <a:cubicBezTo>
                  <a:pt x="573425" y="130664"/>
                  <a:pt x="572188" y="140561"/>
                  <a:pt x="570774" y="148809"/>
                </a:cubicBezTo>
                <a:cubicBezTo>
                  <a:pt x="568771" y="161063"/>
                  <a:pt x="561054" y="167189"/>
                  <a:pt x="547622" y="167189"/>
                </a:cubicBezTo>
                <a:lnTo>
                  <a:pt x="524647" y="167189"/>
                </a:lnTo>
                <a:cubicBezTo>
                  <a:pt x="510390" y="167189"/>
                  <a:pt x="503262" y="159413"/>
                  <a:pt x="503262" y="143860"/>
                </a:cubicBezTo>
                <a:close/>
                <a:moveTo>
                  <a:pt x="1480235" y="706"/>
                </a:moveTo>
                <a:lnTo>
                  <a:pt x="1494020" y="706"/>
                </a:lnTo>
                <a:lnTo>
                  <a:pt x="1494020" y="32518"/>
                </a:lnTo>
                <a:lnTo>
                  <a:pt x="1570899" y="32518"/>
                </a:lnTo>
                <a:lnTo>
                  <a:pt x="1570899" y="45597"/>
                </a:lnTo>
                <a:lnTo>
                  <a:pt x="1499057" y="45597"/>
                </a:lnTo>
                <a:cubicBezTo>
                  <a:pt x="1517791" y="80826"/>
                  <a:pt x="1542858" y="108632"/>
                  <a:pt x="1574257" y="129015"/>
                </a:cubicBezTo>
                <a:cubicBezTo>
                  <a:pt x="1571194" y="132078"/>
                  <a:pt x="1567188" y="136202"/>
                  <a:pt x="1562239" y="141386"/>
                </a:cubicBezTo>
                <a:cubicBezTo>
                  <a:pt x="1533726" y="119412"/>
                  <a:pt x="1510987" y="91253"/>
                  <a:pt x="1494020" y="56908"/>
                </a:cubicBezTo>
                <a:lnTo>
                  <a:pt x="1494020" y="126894"/>
                </a:lnTo>
                <a:lnTo>
                  <a:pt x="1534492" y="126894"/>
                </a:lnTo>
                <a:lnTo>
                  <a:pt x="1534492" y="139265"/>
                </a:lnTo>
                <a:lnTo>
                  <a:pt x="1494020" y="139265"/>
                </a:lnTo>
                <a:lnTo>
                  <a:pt x="1494020" y="175496"/>
                </a:lnTo>
                <a:lnTo>
                  <a:pt x="1480235" y="175496"/>
                </a:lnTo>
                <a:lnTo>
                  <a:pt x="1480235" y="139265"/>
                </a:lnTo>
                <a:lnTo>
                  <a:pt x="1438349" y="139265"/>
                </a:lnTo>
                <a:lnTo>
                  <a:pt x="1438349" y="126894"/>
                </a:lnTo>
                <a:lnTo>
                  <a:pt x="1480235" y="126894"/>
                </a:lnTo>
                <a:lnTo>
                  <a:pt x="1480235" y="56908"/>
                </a:lnTo>
                <a:cubicBezTo>
                  <a:pt x="1465213" y="86835"/>
                  <a:pt x="1442179" y="115701"/>
                  <a:pt x="1411132" y="143507"/>
                </a:cubicBezTo>
                <a:cubicBezTo>
                  <a:pt x="1406537" y="139148"/>
                  <a:pt x="1402649" y="135613"/>
                  <a:pt x="1399468" y="132903"/>
                </a:cubicBezTo>
                <a:cubicBezTo>
                  <a:pt x="1432988" y="105392"/>
                  <a:pt x="1458055" y="76289"/>
                  <a:pt x="1474668" y="45597"/>
                </a:cubicBezTo>
                <a:lnTo>
                  <a:pt x="1403356" y="45597"/>
                </a:lnTo>
                <a:lnTo>
                  <a:pt x="1403356" y="32518"/>
                </a:lnTo>
                <a:lnTo>
                  <a:pt x="1480235" y="32518"/>
                </a:lnTo>
                <a:close/>
                <a:moveTo>
                  <a:pt x="1286573" y="706"/>
                </a:moveTo>
                <a:cubicBezTo>
                  <a:pt x="1289871" y="5773"/>
                  <a:pt x="1294820" y="14020"/>
                  <a:pt x="1301418" y="25449"/>
                </a:cubicBezTo>
                <a:lnTo>
                  <a:pt x="1288693" y="31812"/>
                </a:lnTo>
                <a:lnTo>
                  <a:pt x="1371758" y="31812"/>
                </a:lnTo>
                <a:lnTo>
                  <a:pt x="1371758" y="44890"/>
                </a:lnTo>
                <a:lnTo>
                  <a:pt x="1339151" y="44890"/>
                </a:lnTo>
                <a:cubicBezTo>
                  <a:pt x="1332847" y="78528"/>
                  <a:pt x="1319298" y="105568"/>
                  <a:pt x="1298502" y="126010"/>
                </a:cubicBezTo>
                <a:cubicBezTo>
                  <a:pt x="1314172" y="137439"/>
                  <a:pt x="1339062" y="147690"/>
                  <a:pt x="1373172" y="156762"/>
                </a:cubicBezTo>
                <a:cubicBezTo>
                  <a:pt x="1367752" y="162889"/>
                  <a:pt x="1363628" y="168014"/>
                  <a:pt x="1360801" y="172138"/>
                </a:cubicBezTo>
                <a:cubicBezTo>
                  <a:pt x="1327575" y="160650"/>
                  <a:pt x="1303038" y="148632"/>
                  <a:pt x="1287191" y="136084"/>
                </a:cubicBezTo>
                <a:cubicBezTo>
                  <a:pt x="1271285" y="148456"/>
                  <a:pt x="1245865" y="160945"/>
                  <a:pt x="1210931" y="173552"/>
                </a:cubicBezTo>
                <a:cubicBezTo>
                  <a:pt x="1207867" y="169428"/>
                  <a:pt x="1204332" y="164833"/>
                  <a:pt x="1200327" y="159766"/>
                </a:cubicBezTo>
                <a:cubicBezTo>
                  <a:pt x="1234024" y="149634"/>
                  <a:pt x="1259385" y="138352"/>
                  <a:pt x="1276410" y="125922"/>
                </a:cubicBezTo>
                <a:cubicBezTo>
                  <a:pt x="1254908" y="102947"/>
                  <a:pt x="1241240" y="75936"/>
                  <a:pt x="1235408" y="44890"/>
                </a:cubicBezTo>
                <a:lnTo>
                  <a:pt x="1202094" y="44890"/>
                </a:lnTo>
                <a:lnTo>
                  <a:pt x="1202094" y="31812"/>
                </a:lnTo>
                <a:lnTo>
                  <a:pt x="1286926" y="31812"/>
                </a:lnTo>
                <a:cubicBezTo>
                  <a:pt x="1280976" y="20501"/>
                  <a:pt x="1276322" y="12253"/>
                  <a:pt x="1272964" y="7069"/>
                </a:cubicBezTo>
                <a:close/>
                <a:moveTo>
                  <a:pt x="46127" y="0"/>
                </a:moveTo>
                <a:cubicBezTo>
                  <a:pt x="54846" y="8365"/>
                  <a:pt x="62505" y="16082"/>
                  <a:pt x="69103" y="23152"/>
                </a:cubicBezTo>
                <a:lnTo>
                  <a:pt x="62563" y="28630"/>
                </a:lnTo>
                <a:lnTo>
                  <a:pt x="104007" y="28630"/>
                </a:lnTo>
                <a:cubicBezTo>
                  <a:pt x="110488" y="20029"/>
                  <a:pt x="117056" y="10662"/>
                  <a:pt x="123713" y="530"/>
                </a:cubicBezTo>
                <a:lnTo>
                  <a:pt x="137852" y="8129"/>
                </a:lnTo>
                <a:cubicBezTo>
                  <a:pt x="131784" y="15493"/>
                  <a:pt x="125922" y="22327"/>
                  <a:pt x="120267" y="28630"/>
                </a:cubicBezTo>
                <a:lnTo>
                  <a:pt x="156409" y="28630"/>
                </a:lnTo>
                <a:lnTo>
                  <a:pt x="156409" y="114346"/>
                </a:lnTo>
                <a:lnTo>
                  <a:pt x="142977" y="114346"/>
                </a:lnTo>
                <a:lnTo>
                  <a:pt x="142977" y="106040"/>
                </a:lnTo>
                <a:lnTo>
                  <a:pt x="93845" y="106040"/>
                </a:lnTo>
                <a:lnTo>
                  <a:pt x="93845" y="126010"/>
                </a:lnTo>
                <a:lnTo>
                  <a:pt x="173906" y="126010"/>
                </a:lnTo>
                <a:lnTo>
                  <a:pt x="173906" y="138735"/>
                </a:lnTo>
                <a:lnTo>
                  <a:pt x="93845" y="138735"/>
                </a:lnTo>
                <a:lnTo>
                  <a:pt x="93845" y="176026"/>
                </a:lnTo>
                <a:lnTo>
                  <a:pt x="80060" y="176026"/>
                </a:lnTo>
                <a:lnTo>
                  <a:pt x="80060" y="138735"/>
                </a:lnTo>
                <a:lnTo>
                  <a:pt x="0" y="138735"/>
                </a:lnTo>
                <a:lnTo>
                  <a:pt x="0" y="126010"/>
                </a:lnTo>
                <a:lnTo>
                  <a:pt x="80060" y="126010"/>
                </a:lnTo>
                <a:lnTo>
                  <a:pt x="80060" y="106040"/>
                </a:lnTo>
                <a:lnTo>
                  <a:pt x="31105" y="106040"/>
                </a:lnTo>
                <a:lnTo>
                  <a:pt x="31105" y="114346"/>
                </a:lnTo>
                <a:lnTo>
                  <a:pt x="17673" y="114346"/>
                </a:lnTo>
                <a:lnTo>
                  <a:pt x="17673" y="28630"/>
                </a:lnTo>
                <a:lnTo>
                  <a:pt x="54345" y="28630"/>
                </a:lnTo>
                <a:cubicBezTo>
                  <a:pt x="48690" y="22032"/>
                  <a:pt x="42593" y="15257"/>
                  <a:pt x="36053" y="8306"/>
                </a:cubicBezTo>
                <a:close/>
              </a:path>
            </a:pathLst>
          </a:custGeom>
          <a:noFill/>
        </p:spPr>
        <p:txBody>
          <a:bodyPr rot="0" spcFirstLastPara="0" vertOverflow="overflow" horzOverflow="overflow" vert="horz" wrap="square" lIns="91440" tIns="45720" rIns="91440" bIns="45720" numCol="1" spcCol="0" rtlCol="0" fromWordArt="0" anchor="t" anchorCtr="0" forceAA="0" compatLnSpc="1">
            <a:noAutofit/>
          </a:bodyPr>
          <a:p>
            <a:pPr algn="ctr">
              <a:lnSpc>
                <a:spcPct val="120000"/>
              </a:lnSpc>
            </a:pPr>
            <a:r>
              <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主动展示，锻炼自己</a:t>
            </a:r>
            <a:endPar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34"/>
          <p:cNvSpPr/>
          <p:nvPr>
            <p:custDataLst>
              <p:tags r:id="rId13"/>
            </p:custDataLst>
          </p:nvPr>
        </p:nvSpPr>
        <p:spPr>
          <a:xfrm>
            <a:off x="481330" y="211328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timg.jpgtimg"/>
          <p:cNvPicPr/>
          <p:nvPr>
            <p:custDataLst>
              <p:tags r:id="rId14"/>
            </p:custDataLst>
          </p:nvPr>
        </p:nvPicPr>
        <p:blipFill rotWithShape="1">
          <a:blip r:embed="rId15"/>
          <a:srcRect/>
          <a:stretch>
            <a:fillRect/>
          </a:stretch>
        </p:blipFill>
        <p:spPr>
          <a:xfrm>
            <a:off x="1117283" y="3047366"/>
            <a:ext cx="2476500"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13" name="文本框 12"/>
          <p:cNvSpPr txBox="1"/>
          <p:nvPr/>
        </p:nvSpPr>
        <p:spPr>
          <a:xfrm>
            <a:off x="5833110" y="2643505"/>
            <a:ext cx="5558155" cy="2676525"/>
          </a:xfrm>
          <a:prstGeom prst="rect">
            <a:avLst/>
          </a:prstGeom>
          <a:noFill/>
        </p:spPr>
        <p:txBody>
          <a:bodyPr wrap="square" rtlCol="0">
            <a:spAutoFit/>
          </a:bodyPr>
          <a:p>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目前大学生比较“宅”，不敢或者是不愿意展示自己，但是只有在不同的场合展示自己才能更好的让别人认识和了解自己，才能帮助被人接纳自己。但是主动的展示要有边界，并不是一味的炫耀自己</a:t>
            </a:r>
            <a:r>
              <a:rPr lang="zh-CN" altLang="en-US" sz="2800">
                <a:latin typeface="宋体" panose="02010600030101010101" pitchFamily="2" charset="-122"/>
                <a:ea typeface="宋体" panose="02010600030101010101" pitchFamily="2" charset="-122"/>
              </a:rPr>
              <a:t>。</a:t>
            </a:r>
            <a:endParaRPr lang="zh-CN" altLang="en-US" sz="2800">
              <a:latin typeface="宋体" panose="02010600030101010101" pitchFamily="2" charset="-122"/>
              <a:ea typeface="宋体" panose="02010600030101010101" pitchFamily="2" charset="-122"/>
            </a:endParaRPr>
          </a:p>
        </p:txBody>
      </p:sp>
      <p:sp>
        <p:nvSpPr>
          <p:cNvPr id="43" name="PA-Rectangle: Rounded Corners 53"/>
          <p:cNvSpPr/>
          <p:nvPr>
            <p:custDataLst>
              <p:tags r:id="rId16"/>
            </p:custDataLst>
          </p:nvPr>
        </p:nvSpPr>
        <p:spPr>
          <a:xfrm>
            <a:off x="6165718" y="1461600"/>
            <a:ext cx="856182" cy="706362"/>
          </a:xfrm>
          <a:custGeom>
            <a:avLst/>
            <a:gdLst>
              <a:gd name="connsiteX0" fmla="*/ 0 w 856182"/>
              <a:gd name="connsiteY0" fmla="*/ 353180 h 706362"/>
              <a:gd name="connsiteX1" fmla="*/ 0 w 856182"/>
              <a:gd name="connsiteY1" fmla="*/ 353181 h 706362"/>
              <a:gd name="connsiteX2" fmla="*/ 0 w 856182"/>
              <a:gd name="connsiteY2" fmla="*/ 353181 h 706362"/>
              <a:gd name="connsiteX3" fmla="*/ 353181 w 856182"/>
              <a:gd name="connsiteY3" fmla="*/ 0 h 706362"/>
              <a:gd name="connsiteX4" fmla="*/ 503001 w 856182"/>
              <a:gd name="connsiteY4" fmla="*/ 0 h 706362"/>
              <a:gd name="connsiteX5" fmla="*/ 856182 w 856182"/>
              <a:gd name="connsiteY5" fmla="*/ 353181 h 706362"/>
              <a:gd name="connsiteX6" fmla="*/ 856181 w 856182"/>
              <a:gd name="connsiteY6" fmla="*/ 353181 h 706362"/>
              <a:gd name="connsiteX7" fmla="*/ 503000 w 856182"/>
              <a:gd name="connsiteY7" fmla="*/ 706362 h 706362"/>
              <a:gd name="connsiteX8" fmla="*/ 353181 w 856182"/>
              <a:gd name="connsiteY8" fmla="*/ 706361 h 706362"/>
              <a:gd name="connsiteX9" fmla="*/ 7175 w 856182"/>
              <a:gd name="connsiteY9" fmla="*/ 424358 h 706362"/>
              <a:gd name="connsiteX10" fmla="*/ 0 w 856182"/>
              <a:gd name="connsiteY10" fmla="*/ 353181 h 706362"/>
              <a:gd name="connsiteX11" fmla="*/ 7175 w 856182"/>
              <a:gd name="connsiteY11" fmla="*/ 282003 h 706362"/>
              <a:gd name="connsiteX12" fmla="*/ 353181 w 856182"/>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182" h="706362">
                <a:moveTo>
                  <a:pt x="0" y="353180"/>
                </a:moveTo>
                <a:lnTo>
                  <a:pt x="0" y="353181"/>
                </a:lnTo>
                <a:lnTo>
                  <a:pt x="0" y="353181"/>
                </a:lnTo>
                <a:close/>
                <a:moveTo>
                  <a:pt x="353181" y="0"/>
                </a:moveTo>
                <a:lnTo>
                  <a:pt x="503001" y="0"/>
                </a:lnTo>
                <a:cubicBezTo>
                  <a:pt x="698057" y="0"/>
                  <a:pt x="856182" y="158125"/>
                  <a:pt x="856182" y="353181"/>
                </a:cubicBezTo>
                <a:lnTo>
                  <a:pt x="856181" y="353181"/>
                </a:lnTo>
                <a:cubicBezTo>
                  <a:pt x="856181" y="548237"/>
                  <a:pt x="698056" y="706362"/>
                  <a:pt x="503000" y="706362"/>
                </a:cubicBezTo>
                <a:lnTo>
                  <a:pt x="353181" y="706361"/>
                </a:lnTo>
                <a:cubicBezTo>
                  <a:pt x="182507" y="706361"/>
                  <a:pt x="40108" y="585297"/>
                  <a:pt x="7175" y="424358"/>
                </a:cubicBezTo>
                <a:lnTo>
                  <a:pt x="0" y="353181"/>
                </a:lnTo>
                <a:lnTo>
                  <a:pt x="7175" y="282003"/>
                </a:lnTo>
                <a:cubicBezTo>
                  <a:pt x="40108" y="121065"/>
                  <a:pt x="182507" y="0"/>
                  <a:pt x="353181" y="0"/>
                </a:cubicBezTo>
                <a:close/>
              </a:path>
            </a:pathLst>
          </a:custGeom>
          <a:solidFill>
            <a:srgbClr val="907AC3"/>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r>
              <a:rPr lang="en-US" altLang="zh-CN">
                <a:solidFill>
                  <a:prstClr val="white"/>
                </a:solidFill>
                <a:latin typeface="Arial" panose="020B0604020202020204" pitchFamily="34" charset="0"/>
                <a:ea typeface="微软雅黑" panose="020B0503020204020204" charset="-122"/>
                <a:sym typeface="Arial" panose="020B0604020202020204" pitchFamily="34" charset="0"/>
              </a:rPr>
              <a:t>6</a:t>
            </a:r>
            <a:endParaRPr lang="en-US" altLang="zh-CN">
              <a:solidFill>
                <a:prstClr val="white"/>
              </a:solidFill>
              <a:latin typeface="Arial" panose="020B0604020202020204" pitchFamily="34" charset="0"/>
              <a:ea typeface="微软雅黑" panose="020B0503020204020204" charset="-122"/>
              <a:sym typeface="Arial" panose="020B0604020202020204" pitchFamily="34" charset="0"/>
            </a:endParaRPr>
          </a:p>
        </p:txBody>
      </p:sp>
    </p:spTree>
    <p:custDataLst>
      <p:tags r:id="rId17"/>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custDataLst>
              <p:tags r:id="rId1"/>
            </p:custDataLst>
          </p:nvPr>
        </p:nvSpPr>
        <p:spPr>
          <a:xfrm>
            <a:off x="0" y="1312513"/>
            <a:ext cx="12192000" cy="42532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10571797" y="5245333"/>
            <a:ext cx="1620202" cy="1612667"/>
          </a:xfrm>
          <a:prstGeom prst="rect">
            <a:avLst/>
          </a:prstGeom>
        </p:spPr>
      </p:pic>
      <p:pic>
        <p:nvPicPr>
          <p:cNvPr id="17" name="图片 16"/>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0" y="5245333"/>
            <a:ext cx="1620202" cy="1612667"/>
          </a:xfrm>
          <a:prstGeom prst="rect">
            <a:avLst/>
          </a:prstGeom>
        </p:spPr>
      </p:pic>
      <p:sp>
        <p:nvSpPr>
          <p:cNvPr id="3" name="TextBox 2"/>
          <p:cNvSpPr txBox="1"/>
          <p:nvPr>
            <p:custDataLst>
              <p:tags r:id="rId8"/>
            </p:custDataLst>
          </p:nvPr>
        </p:nvSpPr>
        <p:spPr>
          <a:xfrm>
            <a:off x="3053080" y="2899093"/>
            <a:ext cx="1487170" cy="1240790"/>
          </a:xfrm>
          <a:prstGeom prst="rect">
            <a:avLst/>
          </a:prstGeom>
          <a:noFill/>
        </p:spPr>
        <p:txBody>
          <a:bodyPr wrap="square" lIns="0" tIns="0" rIns="0" bIns="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ts val="0"/>
              </a:spcBef>
              <a:spcAft>
                <a:spcPts val="0"/>
              </a:spcAft>
              <a:buClrTx/>
              <a:buSzTx/>
              <a:buFontTx/>
              <a:defRPr/>
            </a:pPr>
            <a:r>
              <a:rPr lang="en-US" altLang="zh-CN" sz="7200" b="1" spc="200">
                <a:solidFill>
                  <a:schemeClr val="accent1"/>
                </a:solidFill>
                <a:latin typeface="Arial" panose="020B0604020202020204" pitchFamily="34" charset="0"/>
                <a:ea typeface="微软雅黑" panose="020B0503020204020204" charset="-122"/>
                <a:cs typeface="Arial" panose="020B0604020202020204" pitchFamily="34" charset="0"/>
                <a:sym typeface="+mn-lt"/>
              </a:rPr>
              <a:t>02</a:t>
            </a:r>
            <a:endParaRPr lang="en-US" altLang="zh-CN" sz="7200" b="1" spc="200">
              <a:solidFill>
                <a:schemeClr val="accent1"/>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5" name="标题 4"/>
          <p:cNvSpPr>
            <a:spLocks noGrp="1"/>
          </p:cNvSpPr>
          <p:nvPr>
            <p:custDataLst>
              <p:tags r:id="rId9"/>
            </p:custDataLst>
          </p:nvPr>
        </p:nvSpPr>
        <p:spPr>
          <a:xfrm>
            <a:off x="4354830" y="3843020"/>
            <a:ext cx="9291955" cy="1402080"/>
          </a:xfrm>
          <a:prstGeom prst="rect">
            <a:avLst/>
          </a:prstGeom>
        </p:spPr>
        <p:txBody>
          <a:bodyPr vert="horz" wrap="square" lIns="0" tIns="0" rIns="0" bIns="0" rtlCol="0" anchor="ctr" anchorCtr="0">
            <a:noAutofit/>
          </a:bodyPr>
          <a:lstStyle>
            <a:lvl1pPr marL="0" marR="0" indent="0" algn="l" defTabSz="914400" rtl="0" eaLnBrk="1" fontAlgn="auto" latinLnBrk="0" hangingPunct="1">
              <a:lnSpc>
                <a:spcPct val="100000"/>
              </a:lnSpc>
              <a:spcBef>
                <a:spcPct val="0"/>
              </a:spcBef>
              <a:spcAft>
                <a:spcPts val="0"/>
              </a:spcAft>
              <a:buClrTx/>
              <a:buSzPts val="4000"/>
              <a:buFont typeface="Arial" panose="020B0604020202020204" pitchFamily="34" charset="0"/>
              <a:buNone/>
              <a:defRPr sz="4000" b="0" u="none" strike="noStrike" kern="1200" cap="none" spc="400" normalizeH="0">
                <a:solidFill>
                  <a:schemeClr val="tx1"/>
                </a:solidFill>
                <a:uFillTx/>
                <a:latin typeface="Arial" panose="020B0604020202020204" pitchFamily="34" charset="0"/>
                <a:ea typeface="汉仪旗黑-85S" panose="00020600040101010101" pitchFamily="18" charset="-122"/>
                <a:cs typeface="+mj-cs"/>
              </a:defRPr>
            </a:lvl1pPr>
          </a:lstStyle>
          <a:p>
            <a:r>
              <a:rPr lang="en-US" altLang="zh-CN" sz="6000">
                <a:solidFill>
                  <a:schemeClr val="bg1"/>
                </a:solidFill>
                <a:sym typeface="+mn-ea"/>
              </a:rPr>
              <a:t>   </a:t>
            </a:r>
            <a:r>
              <a:rPr lang="zh-CN" altLang="en-US" sz="6000">
                <a:solidFill>
                  <a:schemeClr val="bg1"/>
                </a:solidFill>
                <a:sym typeface="+mn-ea"/>
              </a:rPr>
              <a:t>用健康积极的</a:t>
            </a:r>
            <a:endParaRPr lang="zh-CN" altLang="en-US" sz="6000">
              <a:solidFill>
                <a:schemeClr val="bg1"/>
              </a:solidFill>
              <a:sym typeface="+mn-ea"/>
            </a:endParaRPr>
          </a:p>
          <a:p>
            <a:r>
              <a:rPr lang="zh-CN" altLang="en-US" sz="6000">
                <a:solidFill>
                  <a:schemeClr val="bg1"/>
                </a:solidFill>
                <a:sym typeface="+mn-ea"/>
              </a:rPr>
              <a:t>   心态迎接复学</a:t>
            </a:r>
            <a:endParaRPr lang="zh-CN" altLang="en-US" sz="6000">
              <a:solidFill>
                <a:schemeClr val="bg1"/>
              </a:solidFill>
            </a:endParaRPr>
          </a:p>
          <a:p>
            <a:endParaRPr lang="zh-CN" altLang="en-US" sz="6000">
              <a:solidFill>
                <a:schemeClr val="bg1"/>
              </a:solidFill>
            </a:endParaRPr>
          </a:p>
          <a:p>
            <a:endParaRPr lang="zh-CN" altLang="en-US" sz="6000">
              <a:solidFill>
                <a:schemeClr val="bg1"/>
              </a:solidFill>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5202555" y="1203960"/>
            <a:ext cx="6819265"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0" name="PA-Rectangle: Rounded Corners 4"/>
          <p:cNvSpPr/>
          <p:nvPr>
            <p:custDataLst>
              <p:tags r:id="rId2"/>
            </p:custDataLst>
          </p:nvPr>
        </p:nvSpPr>
        <p:spPr>
          <a:xfrm>
            <a:off x="7193573" y="1476270"/>
            <a:ext cx="3756570" cy="706362"/>
          </a:xfrm>
          <a:custGeom>
            <a:avLst/>
            <a:gdLst>
              <a:gd name="connsiteX0" fmla="*/ 0 w 3756570"/>
              <a:gd name="connsiteY0" fmla="*/ 353180 h 706362"/>
              <a:gd name="connsiteX1" fmla="*/ 0 w 3756570"/>
              <a:gd name="connsiteY1" fmla="*/ 353181 h 706362"/>
              <a:gd name="connsiteX2" fmla="*/ 0 w 3756570"/>
              <a:gd name="connsiteY2" fmla="*/ 353181 h 706362"/>
              <a:gd name="connsiteX3" fmla="*/ 353181 w 3756570"/>
              <a:gd name="connsiteY3" fmla="*/ 0 h 706362"/>
              <a:gd name="connsiteX4" fmla="*/ 3403389 w 3756570"/>
              <a:gd name="connsiteY4" fmla="*/ 0 h 706362"/>
              <a:gd name="connsiteX5" fmla="*/ 3756570 w 3756570"/>
              <a:gd name="connsiteY5" fmla="*/ 353181 h 706362"/>
              <a:gd name="connsiteX6" fmla="*/ 3756569 w 3756570"/>
              <a:gd name="connsiteY6" fmla="*/ 353181 h 706362"/>
              <a:gd name="connsiteX7" fmla="*/ 3403388 w 3756570"/>
              <a:gd name="connsiteY7" fmla="*/ 706362 h 706362"/>
              <a:gd name="connsiteX8" fmla="*/ 353181 w 3756570"/>
              <a:gd name="connsiteY8" fmla="*/ 706361 h 706362"/>
              <a:gd name="connsiteX9" fmla="*/ 7176 w 3756570"/>
              <a:gd name="connsiteY9" fmla="*/ 424358 h 706362"/>
              <a:gd name="connsiteX10" fmla="*/ 0 w 3756570"/>
              <a:gd name="connsiteY10" fmla="*/ 353181 h 706362"/>
              <a:gd name="connsiteX11" fmla="*/ 7176 w 3756570"/>
              <a:gd name="connsiteY11" fmla="*/ 282003 h 706362"/>
              <a:gd name="connsiteX12" fmla="*/ 353181 w 3756570"/>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56570" h="706362">
                <a:moveTo>
                  <a:pt x="0" y="353180"/>
                </a:moveTo>
                <a:lnTo>
                  <a:pt x="0" y="353181"/>
                </a:lnTo>
                <a:lnTo>
                  <a:pt x="0" y="353181"/>
                </a:lnTo>
                <a:close/>
                <a:moveTo>
                  <a:pt x="353181" y="0"/>
                </a:moveTo>
                <a:lnTo>
                  <a:pt x="3403389" y="0"/>
                </a:lnTo>
                <a:cubicBezTo>
                  <a:pt x="3598445" y="0"/>
                  <a:pt x="3756570" y="158125"/>
                  <a:pt x="3756570" y="353181"/>
                </a:cubicBezTo>
                <a:lnTo>
                  <a:pt x="3756569" y="353181"/>
                </a:lnTo>
                <a:cubicBezTo>
                  <a:pt x="3756569" y="548237"/>
                  <a:pt x="3598444" y="706362"/>
                  <a:pt x="3403388" y="706362"/>
                </a:cubicBezTo>
                <a:lnTo>
                  <a:pt x="353181" y="706361"/>
                </a:lnTo>
                <a:cubicBezTo>
                  <a:pt x="182507" y="706361"/>
                  <a:pt x="40108" y="585297"/>
                  <a:pt x="7176" y="424358"/>
                </a:cubicBezTo>
                <a:lnTo>
                  <a:pt x="0" y="353181"/>
                </a:lnTo>
                <a:lnTo>
                  <a:pt x="7176" y="282003"/>
                </a:lnTo>
                <a:cubicBezTo>
                  <a:pt x="40108" y="121065"/>
                  <a:pt x="182507" y="0"/>
                  <a:pt x="353181" y="0"/>
                </a:cubicBezTo>
                <a:close/>
              </a:path>
            </a:pathLst>
          </a:custGeom>
          <a:solidFill>
            <a:sysClr val="window" lastClr="FFFFFF"/>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3"/>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7"/>
            </p:custDataLst>
          </p:nvPr>
        </p:nvPicPr>
        <p:blipFill>
          <a:blip r:embed="rId8" r:link="rId9"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10"/>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custDataLst>
              <p:tags r:id="rId11"/>
            </p:custDataLst>
          </p:nvPr>
        </p:nvSpPr>
        <p:spPr>
          <a:xfrm>
            <a:off x="310515" y="160655"/>
            <a:ext cx="5304790" cy="645160"/>
          </a:xfrm>
          <a:prstGeom prst="rect">
            <a:avLst/>
          </a:prstGeom>
          <a:noFill/>
        </p:spPr>
        <p:txBody>
          <a:bodyPr wrap="square" rtlCol="0">
            <a:spAutoFit/>
          </a:bodyPr>
          <a:p>
            <a:r>
              <a:rPr lang="zh-CN" altLang="en-US" sz="3600" b="1">
                <a:solidFill>
                  <a:schemeClr val="bg1"/>
                </a:solidFill>
                <a:latin typeface="微软雅黑" panose="020B0503020204020204" charset="-122"/>
                <a:ea typeface="微软雅黑" panose="020B0503020204020204" charset="-122"/>
              </a:rPr>
              <a:t>积极心态的培养</a:t>
            </a:r>
            <a:endParaRPr lang="zh-CN" altLang="en-US" sz="3600" b="1">
              <a:solidFill>
                <a:schemeClr val="bg1"/>
              </a:solidFill>
              <a:latin typeface="微软雅黑" panose="020B0503020204020204" charset="-122"/>
              <a:ea typeface="微软雅黑" panose="020B0503020204020204" charset="-122"/>
            </a:endParaRPr>
          </a:p>
        </p:txBody>
      </p:sp>
      <p:sp>
        <p:nvSpPr>
          <p:cNvPr id="5" name="PA-文本框 37"/>
          <p:cNvSpPr/>
          <p:nvPr>
            <p:custDataLst>
              <p:tags r:id="rId12"/>
            </p:custDataLst>
          </p:nvPr>
        </p:nvSpPr>
        <p:spPr>
          <a:xfrm>
            <a:off x="7298055" y="1594485"/>
            <a:ext cx="3547110" cy="440690"/>
          </a:xfrm>
          <a:custGeom>
            <a:avLst/>
            <a:gdLst/>
            <a:ahLst/>
            <a:cxnLst/>
            <a:rect l="l" t="t" r="r" b="b"/>
            <a:pathLst>
              <a:path w="1574257" h="177263">
                <a:moveTo>
                  <a:pt x="925227" y="109574"/>
                </a:moveTo>
                <a:cubicBezTo>
                  <a:pt x="930411" y="122770"/>
                  <a:pt x="935360" y="137204"/>
                  <a:pt x="940073" y="152874"/>
                </a:cubicBezTo>
                <a:lnTo>
                  <a:pt x="926818" y="157292"/>
                </a:lnTo>
                <a:cubicBezTo>
                  <a:pt x="923047" y="142447"/>
                  <a:pt x="918629" y="127954"/>
                  <a:pt x="913563" y="113816"/>
                </a:cubicBezTo>
                <a:close/>
                <a:moveTo>
                  <a:pt x="868496" y="106393"/>
                </a:moveTo>
                <a:lnTo>
                  <a:pt x="880867" y="111518"/>
                </a:lnTo>
                <a:cubicBezTo>
                  <a:pt x="874387" y="127778"/>
                  <a:pt x="867376" y="142093"/>
                  <a:pt x="859836" y="154464"/>
                </a:cubicBezTo>
                <a:cubicBezTo>
                  <a:pt x="855712" y="152344"/>
                  <a:pt x="851529" y="150459"/>
                  <a:pt x="847288" y="148809"/>
                </a:cubicBezTo>
                <a:cubicBezTo>
                  <a:pt x="855889" y="135966"/>
                  <a:pt x="862958" y="121828"/>
                  <a:pt x="868496" y="106393"/>
                </a:cubicBezTo>
                <a:close/>
                <a:moveTo>
                  <a:pt x="947142" y="104626"/>
                </a:moveTo>
                <a:cubicBezTo>
                  <a:pt x="955861" y="118411"/>
                  <a:pt x="963814" y="132491"/>
                  <a:pt x="971001" y="146865"/>
                </a:cubicBezTo>
                <a:lnTo>
                  <a:pt x="958806" y="152874"/>
                </a:lnTo>
                <a:cubicBezTo>
                  <a:pt x="953033" y="140738"/>
                  <a:pt x="945434" y="126423"/>
                  <a:pt x="936008" y="109928"/>
                </a:cubicBezTo>
                <a:close/>
                <a:moveTo>
                  <a:pt x="820248" y="100561"/>
                </a:moveTo>
                <a:cubicBezTo>
                  <a:pt x="824843" y="102328"/>
                  <a:pt x="829556" y="104037"/>
                  <a:pt x="834386" y="105686"/>
                </a:cubicBezTo>
                <a:cubicBezTo>
                  <a:pt x="828377" y="130664"/>
                  <a:pt x="823016" y="153404"/>
                  <a:pt x="818303" y="173905"/>
                </a:cubicBezTo>
                <a:lnTo>
                  <a:pt x="803104" y="169310"/>
                </a:lnTo>
                <a:cubicBezTo>
                  <a:pt x="809349" y="149162"/>
                  <a:pt x="815063" y="126246"/>
                  <a:pt x="820248" y="100561"/>
                </a:cubicBezTo>
                <a:close/>
                <a:moveTo>
                  <a:pt x="895006" y="87306"/>
                </a:moveTo>
                <a:lnTo>
                  <a:pt x="908437" y="87306"/>
                </a:lnTo>
                <a:lnTo>
                  <a:pt x="908437" y="153404"/>
                </a:lnTo>
                <a:cubicBezTo>
                  <a:pt x="908437" y="166482"/>
                  <a:pt x="901545" y="173022"/>
                  <a:pt x="887760" y="173022"/>
                </a:cubicBezTo>
                <a:cubicBezTo>
                  <a:pt x="880690" y="173022"/>
                  <a:pt x="874328" y="172963"/>
                  <a:pt x="868672" y="172845"/>
                </a:cubicBezTo>
                <a:cubicBezTo>
                  <a:pt x="867966" y="168485"/>
                  <a:pt x="867023" y="163714"/>
                  <a:pt x="865845" y="158529"/>
                </a:cubicBezTo>
                <a:cubicBezTo>
                  <a:pt x="871854" y="159472"/>
                  <a:pt x="877804" y="159943"/>
                  <a:pt x="883695" y="159943"/>
                </a:cubicBezTo>
                <a:cubicBezTo>
                  <a:pt x="891235" y="159943"/>
                  <a:pt x="895006" y="156350"/>
                  <a:pt x="895006" y="149162"/>
                </a:cubicBezTo>
                <a:close/>
                <a:moveTo>
                  <a:pt x="93845" y="73167"/>
                </a:moveTo>
                <a:lnTo>
                  <a:pt x="93845" y="93668"/>
                </a:lnTo>
                <a:lnTo>
                  <a:pt x="142977" y="93668"/>
                </a:lnTo>
                <a:lnTo>
                  <a:pt x="142977" y="73167"/>
                </a:lnTo>
                <a:close/>
                <a:moveTo>
                  <a:pt x="31105" y="73167"/>
                </a:moveTo>
                <a:lnTo>
                  <a:pt x="31105" y="93668"/>
                </a:lnTo>
                <a:lnTo>
                  <a:pt x="80060" y="93668"/>
                </a:lnTo>
                <a:lnTo>
                  <a:pt x="80060" y="73167"/>
                </a:lnTo>
                <a:close/>
                <a:moveTo>
                  <a:pt x="632240" y="51075"/>
                </a:moveTo>
                <a:cubicBezTo>
                  <a:pt x="630827" y="55317"/>
                  <a:pt x="629413" y="59441"/>
                  <a:pt x="627999" y="63447"/>
                </a:cubicBezTo>
                <a:cubicBezTo>
                  <a:pt x="632829" y="85715"/>
                  <a:pt x="639604" y="103860"/>
                  <a:pt x="648323" y="117881"/>
                </a:cubicBezTo>
                <a:cubicBezTo>
                  <a:pt x="660223" y="98322"/>
                  <a:pt x="667234" y="76054"/>
                  <a:pt x="669354" y="51075"/>
                </a:cubicBezTo>
                <a:close/>
                <a:moveTo>
                  <a:pt x="807699" y="49485"/>
                </a:moveTo>
                <a:cubicBezTo>
                  <a:pt x="816183" y="55376"/>
                  <a:pt x="826610" y="63388"/>
                  <a:pt x="838981" y="73521"/>
                </a:cubicBezTo>
                <a:cubicBezTo>
                  <a:pt x="834622" y="78469"/>
                  <a:pt x="831146" y="82298"/>
                  <a:pt x="828554" y="85008"/>
                </a:cubicBezTo>
                <a:cubicBezTo>
                  <a:pt x="816183" y="73697"/>
                  <a:pt x="806286" y="65214"/>
                  <a:pt x="798863" y="59559"/>
                </a:cubicBezTo>
                <a:close/>
                <a:moveTo>
                  <a:pt x="1249547" y="44890"/>
                </a:moveTo>
                <a:cubicBezTo>
                  <a:pt x="1254849" y="73874"/>
                  <a:pt x="1267515" y="97821"/>
                  <a:pt x="1287545" y="116732"/>
                </a:cubicBezTo>
                <a:cubicBezTo>
                  <a:pt x="1306691" y="98941"/>
                  <a:pt x="1318856" y="74993"/>
                  <a:pt x="1324040" y="44890"/>
                </a:cubicBezTo>
                <a:close/>
                <a:moveTo>
                  <a:pt x="93845" y="41002"/>
                </a:moveTo>
                <a:lnTo>
                  <a:pt x="93845" y="61149"/>
                </a:lnTo>
                <a:lnTo>
                  <a:pt x="142977" y="61149"/>
                </a:lnTo>
                <a:lnTo>
                  <a:pt x="142977" y="41002"/>
                </a:lnTo>
                <a:close/>
                <a:moveTo>
                  <a:pt x="31105" y="41002"/>
                </a:moveTo>
                <a:lnTo>
                  <a:pt x="31105" y="61149"/>
                </a:lnTo>
                <a:lnTo>
                  <a:pt x="80060" y="61149"/>
                </a:lnTo>
                <a:lnTo>
                  <a:pt x="80060" y="41002"/>
                </a:lnTo>
                <a:close/>
                <a:moveTo>
                  <a:pt x="1114118" y="37997"/>
                </a:moveTo>
                <a:lnTo>
                  <a:pt x="1114118" y="139972"/>
                </a:lnTo>
                <a:lnTo>
                  <a:pt x="1153353" y="139972"/>
                </a:lnTo>
                <a:lnTo>
                  <a:pt x="1153353" y="37997"/>
                </a:lnTo>
                <a:close/>
                <a:moveTo>
                  <a:pt x="1100156" y="24919"/>
                </a:moveTo>
                <a:lnTo>
                  <a:pt x="1167315" y="24919"/>
                </a:lnTo>
                <a:lnTo>
                  <a:pt x="1167315" y="170547"/>
                </a:lnTo>
                <a:lnTo>
                  <a:pt x="1153353" y="170547"/>
                </a:lnTo>
                <a:lnTo>
                  <a:pt x="1153353" y="152697"/>
                </a:lnTo>
                <a:lnTo>
                  <a:pt x="1114118" y="152697"/>
                </a:lnTo>
                <a:lnTo>
                  <a:pt x="1114118" y="170547"/>
                </a:lnTo>
                <a:lnTo>
                  <a:pt x="1100156" y="170547"/>
                </a:lnTo>
                <a:close/>
                <a:moveTo>
                  <a:pt x="855948" y="12194"/>
                </a:moveTo>
                <a:lnTo>
                  <a:pt x="961988" y="12194"/>
                </a:lnTo>
                <a:lnTo>
                  <a:pt x="961988" y="24565"/>
                </a:lnTo>
                <a:lnTo>
                  <a:pt x="909675" y="24565"/>
                </a:lnTo>
                <a:cubicBezTo>
                  <a:pt x="908320" y="34816"/>
                  <a:pt x="906376" y="43829"/>
                  <a:pt x="903842" y="51606"/>
                </a:cubicBezTo>
                <a:lnTo>
                  <a:pt x="970471" y="51606"/>
                </a:lnTo>
                <a:lnTo>
                  <a:pt x="970471" y="63977"/>
                </a:lnTo>
                <a:lnTo>
                  <a:pt x="928408" y="63977"/>
                </a:lnTo>
                <a:cubicBezTo>
                  <a:pt x="940014" y="80295"/>
                  <a:pt x="955802" y="91489"/>
                  <a:pt x="975773" y="97556"/>
                </a:cubicBezTo>
                <a:cubicBezTo>
                  <a:pt x="971767" y="102034"/>
                  <a:pt x="968232" y="106570"/>
                  <a:pt x="965169" y="111165"/>
                </a:cubicBezTo>
                <a:cubicBezTo>
                  <a:pt x="941958" y="99854"/>
                  <a:pt x="924697" y="84125"/>
                  <a:pt x="913386" y="63977"/>
                </a:cubicBezTo>
                <a:lnTo>
                  <a:pt x="898806" y="63977"/>
                </a:lnTo>
                <a:cubicBezTo>
                  <a:pt x="889733" y="82063"/>
                  <a:pt x="872855" y="98558"/>
                  <a:pt x="848171" y="113462"/>
                </a:cubicBezTo>
                <a:cubicBezTo>
                  <a:pt x="845697" y="110163"/>
                  <a:pt x="842575" y="106393"/>
                  <a:pt x="838805" y="102151"/>
                </a:cubicBezTo>
                <a:cubicBezTo>
                  <a:pt x="859777" y="90016"/>
                  <a:pt x="874505" y="77291"/>
                  <a:pt x="882988" y="63977"/>
                </a:cubicBezTo>
                <a:lnTo>
                  <a:pt x="846758" y="63977"/>
                </a:lnTo>
                <a:lnTo>
                  <a:pt x="846758" y="51606"/>
                </a:lnTo>
                <a:lnTo>
                  <a:pt x="888997" y="51606"/>
                </a:lnTo>
                <a:cubicBezTo>
                  <a:pt x="892178" y="43358"/>
                  <a:pt x="894476" y="34345"/>
                  <a:pt x="895889" y="24565"/>
                </a:cubicBezTo>
                <a:lnTo>
                  <a:pt x="855948" y="24565"/>
                </a:lnTo>
                <a:close/>
                <a:moveTo>
                  <a:pt x="814592" y="3534"/>
                </a:moveTo>
                <a:cubicBezTo>
                  <a:pt x="825078" y="11782"/>
                  <a:pt x="835270" y="20383"/>
                  <a:pt x="845167" y="29337"/>
                </a:cubicBezTo>
                <a:cubicBezTo>
                  <a:pt x="841161" y="33343"/>
                  <a:pt x="837626" y="36937"/>
                  <a:pt x="834563" y="40118"/>
                </a:cubicBezTo>
                <a:cubicBezTo>
                  <a:pt x="823488" y="29161"/>
                  <a:pt x="813826" y="20206"/>
                  <a:pt x="805579" y="13255"/>
                </a:cubicBezTo>
                <a:close/>
                <a:moveTo>
                  <a:pt x="451656" y="3357"/>
                </a:moveTo>
                <a:lnTo>
                  <a:pt x="465795" y="3357"/>
                </a:lnTo>
                <a:lnTo>
                  <a:pt x="465795" y="55494"/>
                </a:lnTo>
                <a:lnTo>
                  <a:pt x="497607" y="55494"/>
                </a:lnTo>
                <a:lnTo>
                  <a:pt x="497607" y="68749"/>
                </a:lnTo>
                <a:lnTo>
                  <a:pt x="465795" y="68749"/>
                </a:lnTo>
                <a:lnTo>
                  <a:pt x="465795" y="138205"/>
                </a:lnTo>
                <a:cubicBezTo>
                  <a:pt x="476222" y="136084"/>
                  <a:pt x="486178" y="133963"/>
                  <a:pt x="495663" y="131843"/>
                </a:cubicBezTo>
                <a:cubicBezTo>
                  <a:pt x="496016" y="137852"/>
                  <a:pt x="496428" y="142623"/>
                  <a:pt x="496900" y="146158"/>
                </a:cubicBezTo>
                <a:cubicBezTo>
                  <a:pt x="464852" y="152520"/>
                  <a:pt x="433688" y="159118"/>
                  <a:pt x="403408" y="165952"/>
                </a:cubicBezTo>
                <a:lnTo>
                  <a:pt x="399343" y="151283"/>
                </a:lnTo>
                <a:cubicBezTo>
                  <a:pt x="404586" y="150282"/>
                  <a:pt x="409770" y="149310"/>
                  <a:pt x="414896" y="148367"/>
                </a:cubicBezTo>
                <a:lnTo>
                  <a:pt x="414896" y="35346"/>
                </a:lnTo>
                <a:lnTo>
                  <a:pt x="428681" y="35346"/>
                </a:lnTo>
                <a:lnTo>
                  <a:pt x="428681" y="145716"/>
                </a:lnTo>
                <a:cubicBezTo>
                  <a:pt x="436575" y="144126"/>
                  <a:pt x="444233" y="142594"/>
                  <a:pt x="451656" y="141121"/>
                </a:cubicBezTo>
                <a:close/>
                <a:moveTo>
                  <a:pt x="705408" y="3181"/>
                </a:moveTo>
                <a:lnTo>
                  <a:pt x="720077" y="3181"/>
                </a:lnTo>
                <a:lnTo>
                  <a:pt x="720077" y="62386"/>
                </a:lnTo>
                <a:lnTo>
                  <a:pt x="727853" y="53373"/>
                </a:lnTo>
                <a:cubicBezTo>
                  <a:pt x="744584" y="64684"/>
                  <a:pt x="759665" y="75818"/>
                  <a:pt x="773097" y="86776"/>
                </a:cubicBezTo>
                <a:lnTo>
                  <a:pt x="763553" y="98970"/>
                </a:lnTo>
                <a:cubicBezTo>
                  <a:pt x="751064" y="88013"/>
                  <a:pt x="736572" y="76584"/>
                  <a:pt x="720077" y="64684"/>
                </a:cubicBezTo>
                <a:lnTo>
                  <a:pt x="720077" y="147572"/>
                </a:lnTo>
                <a:lnTo>
                  <a:pt x="705408" y="147572"/>
                </a:lnTo>
                <a:close/>
                <a:moveTo>
                  <a:pt x="630120" y="2474"/>
                </a:moveTo>
                <a:lnTo>
                  <a:pt x="644788" y="4771"/>
                </a:lnTo>
                <a:cubicBezTo>
                  <a:pt x="642314" y="16200"/>
                  <a:pt x="639545" y="27158"/>
                  <a:pt x="636482" y="37644"/>
                </a:cubicBezTo>
                <a:lnTo>
                  <a:pt x="683670" y="37644"/>
                </a:lnTo>
                <a:lnTo>
                  <a:pt x="683670" y="50545"/>
                </a:lnTo>
                <a:cubicBezTo>
                  <a:pt x="680371" y="80943"/>
                  <a:pt x="671593" y="107395"/>
                  <a:pt x="657337" y="129899"/>
                </a:cubicBezTo>
                <a:cubicBezTo>
                  <a:pt x="668058" y="142034"/>
                  <a:pt x="681078" y="149457"/>
                  <a:pt x="696395" y="152167"/>
                </a:cubicBezTo>
                <a:cubicBezTo>
                  <a:pt x="714421" y="155348"/>
                  <a:pt x="740696" y="156173"/>
                  <a:pt x="775218" y="154641"/>
                </a:cubicBezTo>
                <a:cubicBezTo>
                  <a:pt x="773215" y="159236"/>
                  <a:pt x="771506" y="164126"/>
                  <a:pt x="770092" y="169310"/>
                </a:cubicBezTo>
                <a:cubicBezTo>
                  <a:pt x="737809" y="170488"/>
                  <a:pt x="712713" y="169310"/>
                  <a:pt x="694804" y="165775"/>
                </a:cubicBezTo>
                <a:cubicBezTo>
                  <a:pt x="676777" y="162712"/>
                  <a:pt x="661637" y="154641"/>
                  <a:pt x="649384" y="141563"/>
                </a:cubicBezTo>
                <a:cubicBezTo>
                  <a:pt x="639133" y="154995"/>
                  <a:pt x="626703" y="166895"/>
                  <a:pt x="612093" y="177263"/>
                </a:cubicBezTo>
                <a:cubicBezTo>
                  <a:pt x="608205" y="173611"/>
                  <a:pt x="604317" y="170135"/>
                  <a:pt x="600428" y="166836"/>
                </a:cubicBezTo>
                <a:cubicBezTo>
                  <a:pt x="616334" y="156114"/>
                  <a:pt x="629531" y="143860"/>
                  <a:pt x="640017" y="130075"/>
                </a:cubicBezTo>
                <a:cubicBezTo>
                  <a:pt x="631533" y="117468"/>
                  <a:pt x="624818" y="101739"/>
                  <a:pt x="619869" y="82887"/>
                </a:cubicBezTo>
                <a:cubicBezTo>
                  <a:pt x="616217" y="91017"/>
                  <a:pt x="612328" y="98793"/>
                  <a:pt x="608205" y="106216"/>
                </a:cubicBezTo>
                <a:cubicBezTo>
                  <a:pt x="605730" y="102917"/>
                  <a:pt x="602314" y="98852"/>
                  <a:pt x="597954" y="94022"/>
                </a:cubicBezTo>
                <a:cubicBezTo>
                  <a:pt x="612446" y="68219"/>
                  <a:pt x="623168" y="37703"/>
                  <a:pt x="630120" y="2474"/>
                </a:cubicBezTo>
                <a:close/>
                <a:moveTo>
                  <a:pt x="1027872" y="1944"/>
                </a:moveTo>
                <a:lnTo>
                  <a:pt x="1041834" y="1944"/>
                </a:lnTo>
                <a:cubicBezTo>
                  <a:pt x="1041834" y="13667"/>
                  <a:pt x="1041775" y="24212"/>
                  <a:pt x="1041657" y="33579"/>
                </a:cubicBezTo>
                <a:lnTo>
                  <a:pt x="1082836" y="33579"/>
                </a:lnTo>
                <a:cubicBezTo>
                  <a:pt x="1082247" y="78823"/>
                  <a:pt x="1081481" y="114346"/>
                  <a:pt x="1080539" y="140149"/>
                </a:cubicBezTo>
                <a:cubicBezTo>
                  <a:pt x="1080067" y="161357"/>
                  <a:pt x="1072055" y="171549"/>
                  <a:pt x="1056503" y="170724"/>
                </a:cubicBezTo>
                <a:cubicBezTo>
                  <a:pt x="1051908" y="170724"/>
                  <a:pt x="1045133" y="170547"/>
                  <a:pt x="1036179" y="170194"/>
                </a:cubicBezTo>
                <a:cubicBezTo>
                  <a:pt x="1035354" y="165245"/>
                  <a:pt x="1034411" y="160120"/>
                  <a:pt x="1033351" y="154818"/>
                </a:cubicBezTo>
                <a:cubicBezTo>
                  <a:pt x="1041598" y="155878"/>
                  <a:pt x="1048314" y="156409"/>
                  <a:pt x="1053498" y="156409"/>
                </a:cubicBezTo>
                <a:cubicBezTo>
                  <a:pt x="1061393" y="156644"/>
                  <a:pt x="1065693" y="151048"/>
                  <a:pt x="1066400" y="139619"/>
                </a:cubicBezTo>
                <a:cubicBezTo>
                  <a:pt x="1067696" y="111695"/>
                  <a:pt x="1068462" y="80826"/>
                  <a:pt x="1068697" y="47011"/>
                </a:cubicBezTo>
                <a:lnTo>
                  <a:pt x="1041481" y="47011"/>
                </a:lnTo>
                <a:cubicBezTo>
                  <a:pt x="1041363" y="56024"/>
                  <a:pt x="1041186" y="63682"/>
                  <a:pt x="1040950" y="69986"/>
                </a:cubicBezTo>
                <a:cubicBezTo>
                  <a:pt x="1040479" y="116054"/>
                  <a:pt x="1029404" y="151519"/>
                  <a:pt x="1007724" y="176379"/>
                </a:cubicBezTo>
                <a:cubicBezTo>
                  <a:pt x="1004779" y="172727"/>
                  <a:pt x="1001303" y="168780"/>
                  <a:pt x="997297" y="164538"/>
                </a:cubicBezTo>
                <a:cubicBezTo>
                  <a:pt x="1016856" y="143095"/>
                  <a:pt x="1026812" y="111106"/>
                  <a:pt x="1027165" y="68572"/>
                </a:cubicBezTo>
                <a:cubicBezTo>
                  <a:pt x="1027401" y="62386"/>
                  <a:pt x="1027577" y="55199"/>
                  <a:pt x="1027695" y="47011"/>
                </a:cubicBezTo>
                <a:lnTo>
                  <a:pt x="1003129" y="47011"/>
                </a:lnTo>
                <a:lnTo>
                  <a:pt x="1003129" y="33579"/>
                </a:lnTo>
                <a:lnTo>
                  <a:pt x="1027784" y="33579"/>
                </a:lnTo>
                <a:cubicBezTo>
                  <a:pt x="1027902" y="24094"/>
                  <a:pt x="1027931" y="13549"/>
                  <a:pt x="1027872" y="1944"/>
                </a:cubicBezTo>
                <a:close/>
                <a:moveTo>
                  <a:pt x="279201" y="1413"/>
                </a:moveTo>
                <a:lnTo>
                  <a:pt x="294754" y="1413"/>
                </a:lnTo>
                <a:lnTo>
                  <a:pt x="294754" y="33049"/>
                </a:lnTo>
                <a:lnTo>
                  <a:pt x="361382" y="33049"/>
                </a:lnTo>
                <a:lnTo>
                  <a:pt x="361382" y="46480"/>
                </a:lnTo>
                <a:lnTo>
                  <a:pt x="294754" y="46480"/>
                </a:lnTo>
                <a:lnTo>
                  <a:pt x="294754" y="78292"/>
                </a:lnTo>
                <a:lnTo>
                  <a:pt x="373400" y="78292"/>
                </a:lnTo>
                <a:lnTo>
                  <a:pt x="373400" y="91724"/>
                </a:lnTo>
                <a:lnTo>
                  <a:pt x="294754" y="91724"/>
                </a:lnTo>
                <a:lnTo>
                  <a:pt x="294754" y="153758"/>
                </a:lnTo>
                <a:lnTo>
                  <a:pt x="342118" y="153758"/>
                </a:lnTo>
                <a:lnTo>
                  <a:pt x="342118" y="106923"/>
                </a:lnTo>
                <a:lnTo>
                  <a:pt x="357318" y="106923"/>
                </a:lnTo>
                <a:lnTo>
                  <a:pt x="357318" y="174789"/>
                </a:lnTo>
                <a:lnTo>
                  <a:pt x="342118" y="174789"/>
                </a:lnTo>
                <a:lnTo>
                  <a:pt x="342118" y="167189"/>
                </a:lnTo>
                <a:lnTo>
                  <a:pt x="217345" y="167189"/>
                </a:lnTo>
                <a:lnTo>
                  <a:pt x="217345" y="106923"/>
                </a:lnTo>
                <a:lnTo>
                  <a:pt x="232544" y="106923"/>
                </a:lnTo>
                <a:lnTo>
                  <a:pt x="232544" y="153758"/>
                </a:lnTo>
                <a:lnTo>
                  <a:pt x="279201" y="153758"/>
                </a:lnTo>
                <a:lnTo>
                  <a:pt x="279201" y="91724"/>
                </a:lnTo>
                <a:lnTo>
                  <a:pt x="200378" y="91724"/>
                </a:lnTo>
                <a:lnTo>
                  <a:pt x="200378" y="78292"/>
                </a:lnTo>
                <a:lnTo>
                  <a:pt x="279201" y="78292"/>
                </a:lnTo>
                <a:lnTo>
                  <a:pt x="279201" y="46480"/>
                </a:lnTo>
                <a:lnTo>
                  <a:pt x="213103" y="46480"/>
                </a:lnTo>
                <a:lnTo>
                  <a:pt x="213103" y="33049"/>
                </a:lnTo>
                <a:lnTo>
                  <a:pt x="279201" y="33049"/>
                </a:lnTo>
                <a:close/>
                <a:moveTo>
                  <a:pt x="503262" y="1237"/>
                </a:moveTo>
                <a:lnTo>
                  <a:pt x="517401" y="1237"/>
                </a:lnTo>
                <a:lnTo>
                  <a:pt x="517401" y="63535"/>
                </a:lnTo>
                <a:cubicBezTo>
                  <a:pt x="532482" y="53756"/>
                  <a:pt x="546974" y="42769"/>
                  <a:pt x="560877" y="30574"/>
                </a:cubicBezTo>
                <a:lnTo>
                  <a:pt x="571305" y="41709"/>
                </a:lnTo>
                <a:cubicBezTo>
                  <a:pt x="555281" y="54787"/>
                  <a:pt x="537313" y="67364"/>
                  <a:pt x="517401" y="79441"/>
                </a:cubicBezTo>
                <a:lnTo>
                  <a:pt x="517401" y="142093"/>
                </a:lnTo>
                <a:cubicBezTo>
                  <a:pt x="517401" y="149869"/>
                  <a:pt x="520994" y="153758"/>
                  <a:pt x="528182" y="153758"/>
                </a:cubicBezTo>
                <a:lnTo>
                  <a:pt x="544971" y="153758"/>
                </a:lnTo>
                <a:cubicBezTo>
                  <a:pt x="551687" y="153758"/>
                  <a:pt x="555575" y="150341"/>
                  <a:pt x="556636" y="143507"/>
                </a:cubicBezTo>
                <a:cubicBezTo>
                  <a:pt x="558050" y="134788"/>
                  <a:pt x="559110" y="124891"/>
                  <a:pt x="559817" y="113816"/>
                </a:cubicBezTo>
                <a:cubicBezTo>
                  <a:pt x="564530" y="115819"/>
                  <a:pt x="569419" y="117586"/>
                  <a:pt x="574486" y="119118"/>
                </a:cubicBezTo>
                <a:cubicBezTo>
                  <a:pt x="573425" y="130664"/>
                  <a:pt x="572188" y="140561"/>
                  <a:pt x="570774" y="148809"/>
                </a:cubicBezTo>
                <a:cubicBezTo>
                  <a:pt x="568771" y="161063"/>
                  <a:pt x="561054" y="167189"/>
                  <a:pt x="547622" y="167189"/>
                </a:cubicBezTo>
                <a:lnTo>
                  <a:pt x="524647" y="167189"/>
                </a:lnTo>
                <a:cubicBezTo>
                  <a:pt x="510390" y="167189"/>
                  <a:pt x="503262" y="159413"/>
                  <a:pt x="503262" y="143860"/>
                </a:cubicBezTo>
                <a:close/>
                <a:moveTo>
                  <a:pt x="1480235" y="706"/>
                </a:moveTo>
                <a:lnTo>
                  <a:pt x="1494020" y="706"/>
                </a:lnTo>
                <a:lnTo>
                  <a:pt x="1494020" y="32518"/>
                </a:lnTo>
                <a:lnTo>
                  <a:pt x="1570899" y="32518"/>
                </a:lnTo>
                <a:lnTo>
                  <a:pt x="1570899" y="45597"/>
                </a:lnTo>
                <a:lnTo>
                  <a:pt x="1499057" y="45597"/>
                </a:lnTo>
                <a:cubicBezTo>
                  <a:pt x="1517791" y="80826"/>
                  <a:pt x="1542858" y="108632"/>
                  <a:pt x="1574257" y="129015"/>
                </a:cubicBezTo>
                <a:cubicBezTo>
                  <a:pt x="1571194" y="132078"/>
                  <a:pt x="1567188" y="136202"/>
                  <a:pt x="1562239" y="141386"/>
                </a:cubicBezTo>
                <a:cubicBezTo>
                  <a:pt x="1533726" y="119412"/>
                  <a:pt x="1510987" y="91253"/>
                  <a:pt x="1494020" y="56908"/>
                </a:cubicBezTo>
                <a:lnTo>
                  <a:pt x="1494020" y="126894"/>
                </a:lnTo>
                <a:lnTo>
                  <a:pt x="1534492" y="126894"/>
                </a:lnTo>
                <a:lnTo>
                  <a:pt x="1534492" y="139265"/>
                </a:lnTo>
                <a:lnTo>
                  <a:pt x="1494020" y="139265"/>
                </a:lnTo>
                <a:lnTo>
                  <a:pt x="1494020" y="175496"/>
                </a:lnTo>
                <a:lnTo>
                  <a:pt x="1480235" y="175496"/>
                </a:lnTo>
                <a:lnTo>
                  <a:pt x="1480235" y="139265"/>
                </a:lnTo>
                <a:lnTo>
                  <a:pt x="1438349" y="139265"/>
                </a:lnTo>
                <a:lnTo>
                  <a:pt x="1438349" y="126894"/>
                </a:lnTo>
                <a:lnTo>
                  <a:pt x="1480235" y="126894"/>
                </a:lnTo>
                <a:lnTo>
                  <a:pt x="1480235" y="56908"/>
                </a:lnTo>
                <a:cubicBezTo>
                  <a:pt x="1465213" y="86835"/>
                  <a:pt x="1442179" y="115701"/>
                  <a:pt x="1411132" y="143507"/>
                </a:cubicBezTo>
                <a:cubicBezTo>
                  <a:pt x="1406537" y="139148"/>
                  <a:pt x="1402649" y="135613"/>
                  <a:pt x="1399468" y="132903"/>
                </a:cubicBezTo>
                <a:cubicBezTo>
                  <a:pt x="1432988" y="105392"/>
                  <a:pt x="1458055" y="76289"/>
                  <a:pt x="1474668" y="45597"/>
                </a:cubicBezTo>
                <a:lnTo>
                  <a:pt x="1403356" y="45597"/>
                </a:lnTo>
                <a:lnTo>
                  <a:pt x="1403356" y="32518"/>
                </a:lnTo>
                <a:lnTo>
                  <a:pt x="1480235" y="32518"/>
                </a:lnTo>
                <a:close/>
                <a:moveTo>
                  <a:pt x="1286573" y="706"/>
                </a:moveTo>
                <a:cubicBezTo>
                  <a:pt x="1289871" y="5773"/>
                  <a:pt x="1294820" y="14020"/>
                  <a:pt x="1301418" y="25449"/>
                </a:cubicBezTo>
                <a:lnTo>
                  <a:pt x="1288693" y="31812"/>
                </a:lnTo>
                <a:lnTo>
                  <a:pt x="1371758" y="31812"/>
                </a:lnTo>
                <a:lnTo>
                  <a:pt x="1371758" y="44890"/>
                </a:lnTo>
                <a:lnTo>
                  <a:pt x="1339151" y="44890"/>
                </a:lnTo>
                <a:cubicBezTo>
                  <a:pt x="1332847" y="78528"/>
                  <a:pt x="1319298" y="105568"/>
                  <a:pt x="1298502" y="126010"/>
                </a:cubicBezTo>
                <a:cubicBezTo>
                  <a:pt x="1314172" y="137439"/>
                  <a:pt x="1339062" y="147690"/>
                  <a:pt x="1373172" y="156762"/>
                </a:cubicBezTo>
                <a:cubicBezTo>
                  <a:pt x="1367752" y="162889"/>
                  <a:pt x="1363628" y="168014"/>
                  <a:pt x="1360801" y="172138"/>
                </a:cubicBezTo>
                <a:cubicBezTo>
                  <a:pt x="1327575" y="160650"/>
                  <a:pt x="1303038" y="148632"/>
                  <a:pt x="1287191" y="136084"/>
                </a:cubicBezTo>
                <a:cubicBezTo>
                  <a:pt x="1271285" y="148456"/>
                  <a:pt x="1245865" y="160945"/>
                  <a:pt x="1210931" y="173552"/>
                </a:cubicBezTo>
                <a:cubicBezTo>
                  <a:pt x="1207867" y="169428"/>
                  <a:pt x="1204332" y="164833"/>
                  <a:pt x="1200327" y="159766"/>
                </a:cubicBezTo>
                <a:cubicBezTo>
                  <a:pt x="1234024" y="149634"/>
                  <a:pt x="1259385" y="138352"/>
                  <a:pt x="1276410" y="125922"/>
                </a:cubicBezTo>
                <a:cubicBezTo>
                  <a:pt x="1254908" y="102947"/>
                  <a:pt x="1241240" y="75936"/>
                  <a:pt x="1235408" y="44890"/>
                </a:cubicBezTo>
                <a:lnTo>
                  <a:pt x="1202094" y="44890"/>
                </a:lnTo>
                <a:lnTo>
                  <a:pt x="1202094" y="31812"/>
                </a:lnTo>
                <a:lnTo>
                  <a:pt x="1286926" y="31812"/>
                </a:lnTo>
                <a:cubicBezTo>
                  <a:pt x="1280976" y="20501"/>
                  <a:pt x="1276322" y="12253"/>
                  <a:pt x="1272964" y="7069"/>
                </a:cubicBezTo>
                <a:close/>
                <a:moveTo>
                  <a:pt x="46127" y="0"/>
                </a:moveTo>
                <a:cubicBezTo>
                  <a:pt x="54846" y="8365"/>
                  <a:pt x="62505" y="16082"/>
                  <a:pt x="69103" y="23152"/>
                </a:cubicBezTo>
                <a:lnTo>
                  <a:pt x="62563" y="28630"/>
                </a:lnTo>
                <a:lnTo>
                  <a:pt x="104007" y="28630"/>
                </a:lnTo>
                <a:cubicBezTo>
                  <a:pt x="110488" y="20029"/>
                  <a:pt x="117056" y="10662"/>
                  <a:pt x="123713" y="530"/>
                </a:cubicBezTo>
                <a:lnTo>
                  <a:pt x="137852" y="8129"/>
                </a:lnTo>
                <a:cubicBezTo>
                  <a:pt x="131784" y="15493"/>
                  <a:pt x="125922" y="22327"/>
                  <a:pt x="120267" y="28630"/>
                </a:cubicBezTo>
                <a:lnTo>
                  <a:pt x="156409" y="28630"/>
                </a:lnTo>
                <a:lnTo>
                  <a:pt x="156409" y="114346"/>
                </a:lnTo>
                <a:lnTo>
                  <a:pt x="142977" y="114346"/>
                </a:lnTo>
                <a:lnTo>
                  <a:pt x="142977" y="106040"/>
                </a:lnTo>
                <a:lnTo>
                  <a:pt x="93845" y="106040"/>
                </a:lnTo>
                <a:lnTo>
                  <a:pt x="93845" y="126010"/>
                </a:lnTo>
                <a:lnTo>
                  <a:pt x="173906" y="126010"/>
                </a:lnTo>
                <a:lnTo>
                  <a:pt x="173906" y="138735"/>
                </a:lnTo>
                <a:lnTo>
                  <a:pt x="93845" y="138735"/>
                </a:lnTo>
                <a:lnTo>
                  <a:pt x="93845" y="176026"/>
                </a:lnTo>
                <a:lnTo>
                  <a:pt x="80060" y="176026"/>
                </a:lnTo>
                <a:lnTo>
                  <a:pt x="80060" y="138735"/>
                </a:lnTo>
                <a:lnTo>
                  <a:pt x="0" y="138735"/>
                </a:lnTo>
                <a:lnTo>
                  <a:pt x="0" y="126010"/>
                </a:lnTo>
                <a:lnTo>
                  <a:pt x="80060" y="126010"/>
                </a:lnTo>
                <a:lnTo>
                  <a:pt x="80060" y="106040"/>
                </a:lnTo>
                <a:lnTo>
                  <a:pt x="31105" y="106040"/>
                </a:lnTo>
                <a:lnTo>
                  <a:pt x="31105" y="114346"/>
                </a:lnTo>
                <a:lnTo>
                  <a:pt x="17673" y="114346"/>
                </a:lnTo>
                <a:lnTo>
                  <a:pt x="17673" y="28630"/>
                </a:lnTo>
                <a:lnTo>
                  <a:pt x="54345" y="28630"/>
                </a:lnTo>
                <a:cubicBezTo>
                  <a:pt x="48690" y="22032"/>
                  <a:pt x="42593" y="15257"/>
                  <a:pt x="36053" y="8306"/>
                </a:cubicBezTo>
                <a:close/>
              </a:path>
            </a:pathLst>
          </a:custGeom>
          <a:noFill/>
        </p:spPr>
        <p:txBody>
          <a:bodyPr rot="0" spcFirstLastPara="0" vertOverflow="overflow" horzOverflow="overflow" vert="horz" wrap="square" lIns="91440" tIns="45720" rIns="91440" bIns="45720" numCol="1" spcCol="0" rtlCol="0" fromWordArt="0" anchor="t" anchorCtr="0" forceAA="0" compatLnSpc="1">
            <a:noAutofit/>
          </a:bodyPr>
          <a:p>
            <a:pPr algn="ctr">
              <a:lnSpc>
                <a:spcPct val="120000"/>
              </a:lnSpc>
            </a:pPr>
            <a:r>
              <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与人交往，发现别人优点</a:t>
            </a:r>
            <a:endPar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34"/>
          <p:cNvSpPr/>
          <p:nvPr>
            <p:custDataLst>
              <p:tags r:id="rId13"/>
            </p:custDataLst>
          </p:nvPr>
        </p:nvSpPr>
        <p:spPr>
          <a:xfrm>
            <a:off x="481330" y="211328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timg.jpgtimg"/>
          <p:cNvPicPr/>
          <p:nvPr>
            <p:custDataLst>
              <p:tags r:id="rId14"/>
            </p:custDataLst>
          </p:nvPr>
        </p:nvPicPr>
        <p:blipFill rotWithShape="1">
          <a:blip r:embed="rId15"/>
          <a:srcRect/>
          <a:stretch>
            <a:fillRect/>
          </a:stretch>
        </p:blipFill>
        <p:spPr>
          <a:xfrm>
            <a:off x="1117283" y="3047366"/>
            <a:ext cx="2476500"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13" name="文本框 12"/>
          <p:cNvSpPr txBox="1"/>
          <p:nvPr/>
        </p:nvSpPr>
        <p:spPr>
          <a:xfrm>
            <a:off x="6025515" y="2643505"/>
            <a:ext cx="5558155" cy="2245360"/>
          </a:xfrm>
          <a:prstGeom prst="rect">
            <a:avLst/>
          </a:prstGeom>
          <a:noFill/>
        </p:spPr>
        <p:txBody>
          <a:bodyPr wrap="square" rtlCol="0">
            <a:spAutoFit/>
          </a:bodyPr>
          <a:p>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与人交往，要发现别人的优点，与长处。别人的缺点或许只是别人的个性呢。疫情期间与家人面对面的交流，</a:t>
            </a:r>
            <a:r>
              <a:rPr lang="zh-CN" altLang="en-US" sz="2800">
                <a:latin typeface="宋体" panose="02010600030101010101" pitchFamily="2" charset="-122"/>
                <a:ea typeface="宋体" panose="02010600030101010101" pitchFamily="2" charset="-122"/>
                <a:sym typeface="+mn-ea"/>
              </a:rPr>
              <a:t>与同学及逆行网络交流，</a:t>
            </a:r>
            <a:r>
              <a:rPr lang="zh-CN" altLang="en-US" sz="2800">
                <a:latin typeface="宋体" panose="02010600030101010101" pitchFamily="2" charset="-122"/>
                <a:ea typeface="宋体" panose="02010600030101010101" pitchFamily="2" charset="-122"/>
              </a:rPr>
              <a:t>接纳和欣赏家人、朋友、同同学。</a:t>
            </a:r>
            <a:endParaRPr lang="zh-CN" altLang="en-US" sz="2800">
              <a:latin typeface="宋体" panose="02010600030101010101" pitchFamily="2" charset="-122"/>
              <a:ea typeface="宋体" panose="02010600030101010101" pitchFamily="2" charset="-122"/>
            </a:endParaRPr>
          </a:p>
        </p:txBody>
      </p:sp>
      <p:sp>
        <p:nvSpPr>
          <p:cNvPr id="50" name="PA-Rectangle: Rounded Corners 53"/>
          <p:cNvSpPr/>
          <p:nvPr>
            <p:custDataLst>
              <p:tags r:id="rId16"/>
            </p:custDataLst>
          </p:nvPr>
        </p:nvSpPr>
        <p:spPr>
          <a:xfrm>
            <a:off x="6025383" y="1476140"/>
            <a:ext cx="856182" cy="706362"/>
          </a:xfrm>
          <a:custGeom>
            <a:avLst/>
            <a:gdLst>
              <a:gd name="connsiteX0" fmla="*/ 0 w 856182"/>
              <a:gd name="connsiteY0" fmla="*/ 353180 h 706362"/>
              <a:gd name="connsiteX1" fmla="*/ 0 w 856182"/>
              <a:gd name="connsiteY1" fmla="*/ 353181 h 706362"/>
              <a:gd name="connsiteX2" fmla="*/ 0 w 856182"/>
              <a:gd name="connsiteY2" fmla="*/ 353181 h 706362"/>
              <a:gd name="connsiteX3" fmla="*/ 353181 w 856182"/>
              <a:gd name="connsiteY3" fmla="*/ 0 h 706362"/>
              <a:gd name="connsiteX4" fmla="*/ 503001 w 856182"/>
              <a:gd name="connsiteY4" fmla="*/ 0 h 706362"/>
              <a:gd name="connsiteX5" fmla="*/ 856182 w 856182"/>
              <a:gd name="connsiteY5" fmla="*/ 353181 h 706362"/>
              <a:gd name="connsiteX6" fmla="*/ 856181 w 856182"/>
              <a:gd name="connsiteY6" fmla="*/ 353181 h 706362"/>
              <a:gd name="connsiteX7" fmla="*/ 503000 w 856182"/>
              <a:gd name="connsiteY7" fmla="*/ 706362 h 706362"/>
              <a:gd name="connsiteX8" fmla="*/ 353181 w 856182"/>
              <a:gd name="connsiteY8" fmla="*/ 706361 h 706362"/>
              <a:gd name="connsiteX9" fmla="*/ 7175 w 856182"/>
              <a:gd name="connsiteY9" fmla="*/ 424358 h 706362"/>
              <a:gd name="connsiteX10" fmla="*/ 0 w 856182"/>
              <a:gd name="connsiteY10" fmla="*/ 353181 h 706362"/>
              <a:gd name="connsiteX11" fmla="*/ 7175 w 856182"/>
              <a:gd name="connsiteY11" fmla="*/ 282003 h 706362"/>
              <a:gd name="connsiteX12" fmla="*/ 353181 w 856182"/>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182" h="706362">
                <a:moveTo>
                  <a:pt x="0" y="353180"/>
                </a:moveTo>
                <a:lnTo>
                  <a:pt x="0" y="353181"/>
                </a:lnTo>
                <a:lnTo>
                  <a:pt x="0" y="353181"/>
                </a:lnTo>
                <a:close/>
                <a:moveTo>
                  <a:pt x="353181" y="0"/>
                </a:moveTo>
                <a:lnTo>
                  <a:pt x="503001" y="0"/>
                </a:lnTo>
                <a:cubicBezTo>
                  <a:pt x="698057" y="0"/>
                  <a:pt x="856182" y="158125"/>
                  <a:pt x="856182" y="353181"/>
                </a:cubicBezTo>
                <a:lnTo>
                  <a:pt x="856181" y="353181"/>
                </a:lnTo>
                <a:cubicBezTo>
                  <a:pt x="856181" y="548237"/>
                  <a:pt x="698056" y="706362"/>
                  <a:pt x="503000" y="706362"/>
                </a:cubicBezTo>
                <a:lnTo>
                  <a:pt x="353181" y="706361"/>
                </a:lnTo>
                <a:cubicBezTo>
                  <a:pt x="182507" y="706361"/>
                  <a:pt x="40108" y="585297"/>
                  <a:pt x="7175" y="424358"/>
                </a:cubicBezTo>
                <a:lnTo>
                  <a:pt x="0" y="353181"/>
                </a:lnTo>
                <a:lnTo>
                  <a:pt x="7175" y="282003"/>
                </a:lnTo>
                <a:cubicBezTo>
                  <a:pt x="40108" y="121065"/>
                  <a:pt x="182507" y="0"/>
                  <a:pt x="353181" y="0"/>
                </a:cubicBezTo>
                <a:close/>
              </a:path>
            </a:pathLst>
          </a:custGeom>
          <a:solidFill>
            <a:srgbClr val="C552A8"/>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r>
              <a:rPr lang="en-US" altLang="zh-CN">
                <a:solidFill>
                  <a:prstClr val="white"/>
                </a:solidFill>
                <a:latin typeface="Arial" panose="020B0604020202020204" pitchFamily="34" charset="0"/>
                <a:ea typeface="微软雅黑" panose="020B0503020204020204" charset="-122"/>
                <a:sym typeface="Arial" panose="020B0604020202020204" pitchFamily="34" charset="0"/>
              </a:rPr>
              <a:t>7</a:t>
            </a:r>
            <a:endParaRPr lang="en-US" altLang="zh-CN">
              <a:solidFill>
                <a:prstClr val="white"/>
              </a:solidFill>
              <a:latin typeface="Arial" panose="020B0604020202020204" pitchFamily="34" charset="0"/>
              <a:ea typeface="微软雅黑" panose="020B0503020204020204" charset="-122"/>
              <a:sym typeface="Arial" panose="020B0604020202020204" pitchFamily="34" charset="0"/>
            </a:endParaRPr>
          </a:p>
        </p:txBody>
      </p:sp>
    </p:spTree>
    <p:custDataLst>
      <p:tags r:id="rId17"/>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5202555" y="1203960"/>
            <a:ext cx="6819265"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0" name="PA-Rectangle: Rounded Corners 4"/>
          <p:cNvSpPr/>
          <p:nvPr>
            <p:custDataLst>
              <p:tags r:id="rId2"/>
            </p:custDataLst>
          </p:nvPr>
        </p:nvSpPr>
        <p:spPr>
          <a:xfrm>
            <a:off x="7193573" y="1476270"/>
            <a:ext cx="3756570" cy="706362"/>
          </a:xfrm>
          <a:custGeom>
            <a:avLst/>
            <a:gdLst>
              <a:gd name="connsiteX0" fmla="*/ 0 w 3756570"/>
              <a:gd name="connsiteY0" fmla="*/ 353180 h 706362"/>
              <a:gd name="connsiteX1" fmla="*/ 0 w 3756570"/>
              <a:gd name="connsiteY1" fmla="*/ 353181 h 706362"/>
              <a:gd name="connsiteX2" fmla="*/ 0 w 3756570"/>
              <a:gd name="connsiteY2" fmla="*/ 353181 h 706362"/>
              <a:gd name="connsiteX3" fmla="*/ 353181 w 3756570"/>
              <a:gd name="connsiteY3" fmla="*/ 0 h 706362"/>
              <a:gd name="connsiteX4" fmla="*/ 3403389 w 3756570"/>
              <a:gd name="connsiteY4" fmla="*/ 0 h 706362"/>
              <a:gd name="connsiteX5" fmla="*/ 3756570 w 3756570"/>
              <a:gd name="connsiteY5" fmla="*/ 353181 h 706362"/>
              <a:gd name="connsiteX6" fmla="*/ 3756569 w 3756570"/>
              <a:gd name="connsiteY6" fmla="*/ 353181 h 706362"/>
              <a:gd name="connsiteX7" fmla="*/ 3403388 w 3756570"/>
              <a:gd name="connsiteY7" fmla="*/ 706362 h 706362"/>
              <a:gd name="connsiteX8" fmla="*/ 353181 w 3756570"/>
              <a:gd name="connsiteY8" fmla="*/ 706361 h 706362"/>
              <a:gd name="connsiteX9" fmla="*/ 7176 w 3756570"/>
              <a:gd name="connsiteY9" fmla="*/ 424358 h 706362"/>
              <a:gd name="connsiteX10" fmla="*/ 0 w 3756570"/>
              <a:gd name="connsiteY10" fmla="*/ 353181 h 706362"/>
              <a:gd name="connsiteX11" fmla="*/ 7176 w 3756570"/>
              <a:gd name="connsiteY11" fmla="*/ 282003 h 706362"/>
              <a:gd name="connsiteX12" fmla="*/ 353181 w 3756570"/>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56570" h="706362">
                <a:moveTo>
                  <a:pt x="0" y="353180"/>
                </a:moveTo>
                <a:lnTo>
                  <a:pt x="0" y="353181"/>
                </a:lnTo>
                <a:lnTo>
                  <a:pt x="0" y="353181"/>
                </a:lnTo>
                <a:close/>
                <a:moveTo>
                  <a:pt x="353181" y="0"/>
                </a:moveTo>
                <a:lnTo>
                  <a:pt x="3403389" y="0"/>
                </a:lnTo>
                <a:cubicBezTo>
                  <a:pt x="3598445" y="0"/>
                  <a:pt x="3756570" y="158125"/>
                  <a:pt x="3756570" y="353181"/>
                </a:cubicBezTo>
                <a:lnTo>
                  <a:pt x="3756569" y="353181"/>
                </a:lnTo>
                <a:cubicBezTo>
                  <a:pt x="3756569" y="548237"/>
                  <a:pt x="3598444" y="706362"/>
                  <a:pt x="3403388" y="706362"/>
                </a:cubicBezTo>
                <a:lnTo>
                  <a:pt x="353181" y="706361"/>
                </a:lnTo>
                <a:cubicBezTo>
                  <a:pt x="182507" y="706361"/>
                  <a:pt x="40108" y="585297"/>
                  <a:pt x="7176" y="424358"/>
                </a:cubicBezTo>
                <a:lnTo>
                  <a:pt x="0" y="353181"/>
                </a:lnTo>
                <a:lnTo>
                  <a:pt x="7176" y="282003"/>
                </a:lnTo>
                <a:cubicBezTo>
                  <a:pt x="40108" y="121065"/>
                  <a:pt x="182507" y="0"/>
                  <a:pt x="353181" y="0"/>
                </a:cubicBezTo>
                <a:close/>
              </a:path>
            </a:pathLst>
          </a:custGeom>
          <a:solidFill>
            <a:sysClr val="window" lastClr="FFFFFF"/>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3"/>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7"/>
            </p:custDataLst>
          </p:nvPr>
        </p:nvPicPr>
        <p:blipFill>
          <a:blip r:embed="rId8" r:link="rId9"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10"/>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custDataLst>
              <p:tags r:id="rId11"/>
            </p:custDataLst>
          </p:nvPr>
        </p:nvSpPr>
        <p:spPr>
          <a:xfrm>
            <a:off x="310515" y="160655"/>
            <a:ext cx="5304790" cy="645160"/>
          </a:xfrm>
          <a:prstGeom prst="rect">
            <a:avLst/>
          </a:prstGeom>
          <a:noFill/>
        </p:spPr>
        <p:txBody>
          <a:bodyPr wrap="square" rtlCol="0">
            <a:spAutoFit/>
          </a:bodyPr>
          <a:p>
            <a:r>
              <a:rPr lang="zh-CN" altLang="en-US" sz="3600" b="1">
                <a:solidFill>
                  <a:schemeClr val="bg1"/>
                </a:solidFill>
                <a:latin typeface="微软雅黑" panose="020B0503020204020204" charset="-122"/>
                <a:ea typeface="微软雅黑" panose="020B0503020204020204" charset="-122"/>
              </a:rPr>
              <a:t>积极心态的培养</a:t>
            </a:r>
            <a:endParaRPr lang="zh-CN" altLang="en-US" sz="3600" b="1">
              <a:solidFill>
                <a:schemeClr val="bg1"/>
              </a:solidFill>
              <a:latin typeface="微软雅黑" panose="020B0503020204020204" charset="-122"/>
              <a:ea typeface="微软雅黑" panose="020B0503020204020204" charset="-122"/>
            </a:endParaRPr>
          </a:p>
        </p:txBody>
      </p:sp>
      <p:sp>
        <p:nvSpPr>
          <p:cNvPr id="5" name="PA-文本框 37"/>
          <p:cNvSpPr/>
          <p:nvPr>
            <p:custDataLst>
              <p:tags r:id="rId12"/>
            </p:custDataLst>
          </p:nvPr>
        </p:nvSpPr>
        <p:spPr>
          <a:xfrm>
            <a:off x="7193915" y="1594485"/>
            <a:ext cx="3881755" cy="440690"/>
          </a:xfrm>
          <a:custGeom>
            <a:avLst/>
            <a:gdLst/>
            <a:ahLst/>
            <a:cxnLst/>
            <a:rect l="l" t="t" r="r" b="b"/>
            <a:pathLst>
              <a:path w="1574257" h="177263">
                <a:moveTo>
                  <a:pt x="925227" y="109574"/>
                </a:moveTo>
                <a:cubicBezTo>
                  <a:pt x="930411" y="122770"/>
                  <a:pt x="935360" y="137204"/>
                  <a:pt x="940073" y="152874"/>
                </a:cubicBezTo>
                <a:lnTo>
                  <a:pt x="926818" y="157292"/>
                </a:lnTo>
                <a:cubicBezTo>
                  <a:pt x="923047" y="142447"/>
                  <a:pt x="918629" y="127954"/>
                  <a:pt x="913563" y="113816"/>
                </a:cubicBezTo>
                <a:close/>
                <a:moveTo>
                  <a:pt x="868496" y="106393"/>
                </a:moveTo>
                <a:lnTo>
                  <a:pt x="880867" y="111518"/>
                </a:lnTo>
                <a:cubicBezTo>
                  <a:pt x="874387" y="127778"/>
                  <a:pt x="867376" y="142093"/>
                  <a:pt x="859836" y="154464"/>
                </a:cubicBezTo>
                <a:cubicBezTo>
                  <a:pt x="855712" y="152344"/>
                  <a:pt x="851529" y="150459"/>
                  <a:pt x="847288" y="148809"/>
                </a:cubicBezTo>
                <a:cubicBezTo>
                  <a:pt x="855889" y="135966"/>
                  <a:pt x="862958" y="121828"/>
                  <a:pt x="868496" y="106393"/>
                </a:cubicBezTo>
                <a:close/>
                <a:moveTo>
                  <a:pt x="947142" y="104626"/>
                </a:moveTo>
                <a:cubicBezTo>
                  <a:pt x="955861" y="118411"/>
                  <a:pt x="963814" y="132491"/>
                  <a:pt x="971001" y="146865"/>
                </a:cubicBezTo>
                <a:lnTo>
                  <a:pt x="958806" y="152874"/>
                </a:lnTo>
                <a:cubicBezTo>
                  <a:pt x="953033" y="140738"/>
                  <a:pt x="945434" y="126423"/>
                  <a:pt x="936008" y="109928"/>
                </a:cubicBezTo>
                <a:close/>
                <a:moveTo>
                  <a:pt x="820248" y="100561"/>
                </a:moveTo>
                <a:cubicBezTo>
                  <a:pt x="824843" y="102328"/>
                  <a:pt x="829556" y="104037"/>
                  <a:pt x="834386" y="105686"/>
                </a:cubicBezTo>
                <a:cubicBezTo>
                  <a:pt x="828377" y="130664"/>
                  <a:pt x="823016" y="153404"/>
                  <a:pt x="818303" y="173905"/>
                </a:cubicBezTo>
                <a:lnTo>
                  <a:pt x="803104" y="169310"/>
                </a:lnTo>
                <a:cubicBezTo>
                  <a:pt x="809349" y="149162"/>
                  <a:pt x="815063" y="126246"/>
                  <a:pt x="820248" y="100561"/>
                </a:cubicBezTo>
                <a:close/>
                <a:moveTo>
                  <a:pt x="895006" y="87306"/>
                </a:moveTo>
                <a:lnTo>
                  <a:pt x="908437" y="87306"/>
                </a:lnTo>
                <a:lnTo>
                  <a:pt x="908437" y="153404"/>
                </a:lnTo>
                <a:cubicBezTo>
                  <a:pt x="908437" y="166482"/>
                  <a:pt x="901545" y="173022"/>
                  <a:pt x="887760" y="173022"/>
                </a:cubicBezTo>
                <a:cubicBezTo>
                  <a:pt x="880690" y="173022"/>
                  <a:pt x="874328" y="172963"/>
                  <a:pt x="868672" y="172845"/>
                </a:cubicBezTo>
                <a:cubicBezTo>
                  <a:pt x="867966" y="168485"/>
                  <a:pt x="867023" y="163714"/>
                  <a:pt x="865845" y="158529"/>
                </a:cubicBezTo>
                <a:cubicBezTo>
                  <a:pt x="871854" y="159472"/>
                  <a:pt x="877804" y="159943"/>
                  <a:pt x="883695" y="159943"/>
                </a:cubicBezTo>
                <a:cubicBezTo>
                  <a:pt x="891235" y="159943"/>
                  <a:pt x="895006" y="156350"/>
                  <a:pt x="895006" y="149162"/>
                </a:cubicBezTo>
                <a:close/>
                <a:moveTo>
                  <a:pt x="93845" y="73167"/>
                </a:moveTo>
                <a:lnTo>
                  <a:pt x="93845" y="93668"/>
                </a:lnTo>
                <a:lnTo>
                  <a:pt x="142977" y="93668"/>
                </a:lnTo>
                <a:lnTo>
                  <a:pt x="142977" y="73167"/>
                </a:lnTo>
                <a:close/>
                <a:moveTo>
                  <a:pt x="31105" y="73167"/>
                </a:moveTo>
                <a:lnTo>
                  <a:pt x="31105" y="93668"/>
                </a:lnTo>
                <a:lnTo>
                  <a:pt x="80060" y="93668"/>
                </a:lnTo>
                <a:lnTo>
                  <a:pt x="80060" y="73167"/>
                </a:lnTo>
                <a:close/>
                <a:moveTo>
                  <a:pt x="632240" y="51075"/>
                </a:moveTo>
                <a:cubicBezTo>
                  <a:pt x="630827" y="55317"/>
                  <a:pt x="629413" y="59441"/>
                  <a:pt x="627999" y="63447"/>
                </a:cubicBezTo>
                <a:cubicBezTo>
                  <a:pt x="632829" y="85715"/>
                  <a:pt x="639604" y="103860"/>
                  <a:pt x="648323" y="117881"/>
                </a:cubicBezTo>
                <a:cubicBezTo>
                  <a:pt x="660223" y="98322"/>
                  <a:pt x="667234" y="76054"/>
                  <a:pt x="669354" y="51075"/>
                </a:cubicBezTo>
                <a:close/>
                <a:moveTo>
                  <a:pt x="807699" y="49485"/>
                </a:moveTo>
                <a:cubicBezTo>
                  <a:pt x="816183" y="55376"/>
                  <a:pt x="826610" y="63388"/>
                  <a:pt x="838981" y="73521"/>
                </a:cubicBezTo>
                <a:cubicBezTo>
                  <a:pt x="834622" y="78469"/>
                  <a:pt x="831146" y="82298"/>
                  <a:pt x="828554" y="85008"/>
                </a:cubicBezTo>
                <a:cubicBezTo>
                  <a:pt x="816183" y="73697"/>
                  <a:pt x="806286" y="65214"/>
                  <a:pt x="798863" y="59559"/>
                </a:cubicBezTo>
                <a:close/>
                <a:moveTo>
                  <a:pt x="1249547" y="44890"/>
                </a:moveTo>
                <a:cubicBezTo>
                  <a:pt x="1254849" y="73874"/>
                  <a:pt x="1267515" y="97821"/>
                  <a:pt x="1287545" y="116732"/>
                </a:cubicBezTo>
                <a:cubicBezTo>
                  <a:pt x="1306691" y="98941"/>
                  <a:pt x="1318856" y="74993"/>
                  <a:pt x="1324040" y="44890"/>
                </a:cubicBezTo>
                <a:close/>
                <a:moveTo>
                  <a:pt x="93845" y="41002"/>
                </a:moveTo>
                <a:lnTo>
                  <a:pt x="93845" y="61149"/>
                </a:lnTo>
                <a:lnTo>
                  <a:pt x="142977" y="61149"/>
                </a:lnTo>
                <a:lnTo>
                  <a:pt x="142977" y="41002"/>
                </a:lnTo>
                <a:close/>
                <a:moveTo>
                  <a:pt x="31105" y="41002"/>
                </a:moveTo>
                <a:lnTo>
                  <a:pt x="31105" y="61149"/>
                </a:lnTo>
                <a:lnTo>
                  <a:pt x="80060" y="61149"/>
                </a:lnTo>
                <a:lnTo>
                  <a:pt x="80060" y="41002"/>
                </a:lnTo>
                <a:close/>
                <a:moveTo>
                  <a:pt x="1114118" y="37997"/>
                </a:moveTo>
                <a:lnTo>
                  <a:pt x="1114118" y="139972"/>
                </a:lnTo>
                <a:lnTo>
                  <a:pt x="1153353" y="139972"/>
                </a:lnTo>
                <a:lnTo>
                  <a:pt x="1153353" y="37997"/>
                </a:lnTo>
                <a:close/>
                <a:moveTo>
                  <a:pt x="1100156" y="24919"/>
                </a:moveTo>
                <a:lnTo>
                  <a:pt x="1167315" y="24919"/>
                </a:lnTo>
                <a:lnTo>
                  <a:pt x="1167315" y="170547"/>
                </a:lnTo>
                <a:lnTo>
                  <a:pt x="1153353" y="170547"/>
                </a:lnTo>
                <a:lnTo>
                  <a:pt x="1153353" y="152697"/>
                </a:lnTo>
                <a:lnTo>
                  <a:pt x="1114118" y="152697"/>
                </a:lnTo>
                <a:lnTo>
                  <a:pt x="1114118" y="170547"/>
                </a:lnTo>
                <a:lnTo>
                  <a:pt x="1100156" y="170547"/>
                </a:lnTo>
                <a:close/>
                <a:moveTo>
                  <a:pt x="855948" y="12194"/>
                </a:moveTo>
                <a:lnTo>
                  <a:pt x="961988" y="12194"/>
                </a:lnTo>
                <a:lnTo>
                  <a:pt x="961988" y="24565"/>
                </a:lnTo>
                <a:lnTo>
                  <a:pt x="909675" y="24565"/>
                </a:lnTo>
                <a:cubicBezTo>
                  <a:pt x="908320" y="34816"/>
                  <a:pt x="906376" y="43829"/>
                  <a:pt x="903842" y="51606"/>
                </a:cubicBezTo>
                <a:lnTo>
                  <a:pt x="970471" y="51606"/>
                </a:lnTo>
                <a:lnTo>
                  <a:pt x="970471" y="63977"/>
                </a:lnTo>
                <a:lnTo>
                  <a:pt x="928408" y="63977"/>
                </a:lnTo>
                <a:cubicBezTo>
                  <a:pt x="940014" y="80295"/>
                  <a:pt x="955802" y="91489"/>
                  <a:pt x="975773" y="97556"/>
                </a:cubicBezTo>
                <a:cubicBezTo>
                  <a:pt x="971767" y="102034"/>
                  <a:pt x="968232" y="106570"/>
                  <a:pt x="965169" y="111165"/>
                </a:cubicBezTo>
                <a:cubicBezTo>
                  <a:pt x="941958" y="99854"/>
                  <a:pt x="924697" y="84125"/>
                  <a:pt x="913386" y="63977"/>
                </a:cubicBezTo>
                <a:lnTo>
                  <a:pt x="898806" y="63977"/>
                </a:lnTo>
                <a:cubicBezTo>
                  <a:pt x="889733" y="82063"/>
                  <a:pt x="872855" y="98558"/>
                  <a:pt x="848171" y="113462"/>
                </a:cubicBezTo>
                <a:cubicBezTo>
                  <a:pt x="845697" y="110163"/>
                  <a:pt x="842575" y="106393"/>
                  <a:pt x="838805" y="102151"/>
                </a:cubicBezTo>
                <a:cubicBezTo>
                  <a:pt x="859777" y="90016"/>
                  <a:pt x="874505" y="77291"/>
                  <a:pt x="882988" y="63977"/>
                </a:cubicBezTo>
                <a:lnTo>
                  <a:pt x="846758" y="63977"/>
                </a:lnTo>
                <a:lnTo>
                  <a:pt x="846758" y="51606"/>
                </a:lnTo>
                <a:lnTo>
                  <a:pt x="888997" y="51606"/>
                </a:lnTo>
                <a:cubicBezTo>
                  <a:pt x="892178" y="43358"/>
                  <a:pt x="894476" y="34345"/>
                  <a:pt x="895889" y="24565"/>
                </a:cubicBezTo>
                <a:lnTo>
                  <a:pt x="855948" y="24565"/>
                </a:lnTo>
                <a:close/>
                <a:moveTo>
                  <a:pt x="814592" y="3534"/>
                </a:moveTo>
                <a:cubicBezTo>
                  <a:pt x="825078" y="11782"/>
                  <a:pt x="835270" y="20383"/>
                  <a:pt x="845167" y="29337"/>
                </a:cubicBezTo>
                <a:cubicBezTo>
                  <a:pt x="841161" y="33343"/>
                  <a:pt x="837626" y="36937"/>
                  <a:pt x="834563" y="40118"/>
                </a:cubicBezTo>
                <a:cubicBezTo>
                  <a:pt x="823488" y="29161"/>
                  <a:pt x="813826" y="20206"/>
                  <a:pt x="805579" y="13255"/>
                </a:cubicBezTo>
                <a:close/>
                <a:moveTo>
                  <a:pt x="451656" y="3357"/>
                </a:moveTo>
                <a:lnTo>
                  <a:pt x="465795" y="3357"/>
                </a:lnTo>
                <a:lnTo>
                  <a:pt x="465795" y="55494"/>
                </a:lnTo>
                <a:lnTo>
                  <a:pt x="497607" y="55494"/>
                </a:lnTo>
                <a:lnTo>
                  <a:pt x="497607" y="68749"/>
                </a:lnTo>
                <a:lnTo>
                  <a:pt x="465795" y="68749"/>
                </a:lnTo>
                <a:lnTo>
                  <a:pt x="465795" y="138205"/>
                </a:lnTo>
                <a:cubicBezTo>
                  <a:pt x="476222" y="136084"/>
                  <a:pt x="486178" y="133963"/>
                  <a:pt x="495663" y="131843"/>
                </a:cubicBezTo>
                <a:cubicBezTo>
                  <a:pt x="496016" y="137852"/>
                  <a:pt x="496428" y="142623"/>
                  <a:pt x="496900" y="146158"/>
                </a:cubicBezTo>
                <a:cubicBezTo>
                  <a:pt x="464852" y="152520"/>
                  <a:pt x="433688" y="159118"/>
                  <a:pt x="403408" y="165952"/>
                </a:cubicBezTo>
                <a:lnTo>
                  <a:pt x="399343" y="151283"/>
                </a:lnTo>
                <a:cubicBezTo>
                  <a:pt x="404586" y="150282"/>
                  <a:pt x="409770" y="149310"/>
                  <a:pt x="414896" y="148367"/>
                </a:cubicBezTo>
                <a:lnTo>
                  <a:pt x="414896" y="35346"/>
                </a:lnTo>
                <a:lnTo>
                  <a:pt x="428681" y="35346"/>
                </a:lnTo>
                <a:lnTo>
                  <a:pt x="428681" y="145716"/>
                </a:lnTo>
                <a:cubicBezTo>
                  <a:pt x="436575" y="144126"/>
                  <a:pt x="444233" y="142594"/>
                  <a:pt x="451656" y="141121"/>
                </a:cubicBezTo>
                <a:close/>
                <a:moveTo>
                  <a:pt x="705408" y="3181"/>
                </a:moveTo>
                <a:lnTo>
                  <a:pt x="720077" y="3181"/>
                </a:lnTo>
                <a:lnTo>
                  <a:pt x="720077" y="62386"/>
                </a:lnTo>
                <a:lnTo>
                  <a:pt x="727853" y="53373"/>
                </a:lnTo>
                <a:cubicBezTo>
                  <a:pt x="744584" y="64684"/>
                  <a:pt x="759665" y="75818"/>
                  <a:pt x="773097" y="86776"/>
                </a:cubicBezTo>
                <a:lnTo>
                  <a:pt x="763553" y="98970"/>
                </a:lnTo>
                <a:cubicBezTo>
                  <a:pt x="751064" y="88013"/>
                  <a:pt x="736572" y="76584"/>
                  <a:pt x="720077" y="64684"/>
                </a:cubicBezTo>
                <a:lnTo>
                  <a:pt x="720077" y="147572"/>
                </a:lnTo>
                <a:lnTo>
                  <a:pt x="705408" y="147572"/>
                </a:lnTo>
                <a:close/>
                <a:moveTo>
                  <a:pt x="630120" y="2474"/>
                </a:moveTo>
                <a:lnTo>
                  <a:pt x="644788" y="4771"/>
                </a:lnTo>
                <a:cubicBezTo>
                  <a:pt x="642314" y="16200"/>
                  <a:pt x="639545" y="27158"/>
                  <a:pt x="636482" y="37644"/>
                </a:cubicBezTo>
                <a:lnTo>
                  <a:pt x="683670" y="37644"/>
                </a:lnTo>
                <a:lnTo>
                  <a:pt x="683670" y="50545"/>
                </a:lnTo>
                <a:cubicBezTo>
                  <a:pt x="680371" y="80943"/>
                  <a:pt x="671593" y="107395"/>
                  <a:pt x="657337" y="129899"/>
                </a:cubicBezTo>
                <a:cubicBezTo>
                  <a:pt x="668058" y="142034"/>
                  <a:pt x="681078" y="149457"/>
                  <a:pt x="696395" y="152167"/>
                </a:cubicBezTo>
                <a:cubicBezTo>
                  <a:pt x="714421" y="155348"/>
                  <a:pt x="740696" y="156173"/>
                  <a:pt x="775218" y="154641"/>
                </a:cubicBezTo>
                <a:cubicBezTo>
                  <a:pt x="773215" y="159236"/>
                  <a:pt x="771506" y="164126"/>
                  <a:pt x="770092" y="169310"/>
                </a:cubicBezTo>
                <a:cubicBezTo>
                  <a:pt x="737809" y="170488"/>
                  <a:pt x="712713" y="169310"/>
                  <a:pt x="694804" y="165775"/>
                </a:cubicBezTo>
                <a:cubicBezTo>
                  <a:pt x="676777" y="162712"/>
                  <a:pt x="661637" y="154641"/>
                  <a:pt x="649384" y="141563"/>
                </a:cubicBezTo>
                <a:cubicBezTo>
                  <a:pt x="639133" y="154995"/>
                  <a:pt x="626703" y="166895"/>
                  <a:pt x="612093" y="177263"/>
                </a:cubicBezTo>
                <a:cubicBezTo>
                  <a:pt x="608205" y="173611"/>
                  <a:pt x="604317" y="170135"/>
                  <a:pt x="600428" y="166836"/>
                </a:cubicBezTo>
                <a:cubicBezTo>
                  <a:pt x="616334" y="156114"/>
                  <a:pt x="629531" y="143860"/>
                  <a:pt x="640017" y="130075"/>
                </a:cubicBezTo>
                <a:cubicBezTo>
                  <a:pt x="631533" y="117468"/>
                  <a:pt x="624818" y="101739"/>
                  <a:pt x="619869" y="82887"/>
                </a:cubicBezTo>
                <a:cubicBezTo>
                  <a:pt x="616217" y="91017"/>
                  <a:pt x="612328" y="98793"/>
                  <a:pt x="608205" y="106216"/>
                </a:cubicBezTo>
                <a:cubicBezTo>
                  <a:pt x="605730" y="102917"/>
                  <a:pt x="602314" y="98852"/>
                  <a:pt x="597954" y="94022"/>
                </a:cubicBezTo>
                <a:cubicBezTo>
                  <a:pt x="612446" y="68219"/>
                  <a:pt x="623168" y="37703"/>
                  <a:pt x="630120" y="2474"/>
                </a:cubicBezTo>
                <a:close/>
                <a:moveTo>
                  <a:pt x="1027872" y="1944"/>
                </a:moveTo>
                <a:lnTo>
                  <a:pt x="1041834" y="1944"/>
                </a:lnTo>
                <a:cubicBezTo>
                  <a:pt x="1041834" y="13667"/>
                  <a:pt x="1041775" y="24212"/>
                  <a:pt x="1041657" y="33579"/>
                </a:cubicBezTo>
                <a:lnTo>
                  <a:pt x="1082836" y="33579"/>
                </a:lnTo>
                <a:cubicBezTo>
                  <a:pt x="1082247" y="78823"/>
                  <a:pt x="1081481" y="114346"/>
                  <a:pt x="1080539" y="140149"/>
                </a:cubicBezTo>
                <a:cubicBezTo>
                  <a:pt x="1080067" y="161357"/>
                  <a:pt x="1072055" y="171549"/>
                  <a:pt x="1056503" y="170724"/>
                </a:cubicBezTo>
                <a:cubicBezTo>
                  <a:pt x="1051908" y="170724"/>
                  <a:pt x="1045133" y="170547"/>
                  <a:pt x="1036179" y="170194"/>
                </a:cubicBezTo>
                <a:cubicBezTo>
                  <a:pt x="1035354" y="165245"/>
                  <a:pt x="1034411" y="160120"/>
                  <a:pt x="1033351" y="154818"/>
                </a:cubicBezTo>
                <a:cubicBezTo>
                  <a:pt x="1041598" y="155878"/>
                  <a:pt x="1048314" y="156409"/>
                  <a:pt x="1053498" y="156409"/>
                </a:cubicBezTo>
                <a:cubicBezTo>
                  <a:pt x="1061393" y="156644"/>
                  <a:pt x="1065693" y="151048"/>
                  <a:pt x="1066400" y="139619"/>
                </a:cubicBezTo>
                <a:cubicBezTo>
                  <a:pt x="1067696" y="111695"/>
                  <a:pt x="1068462" y="80826"/>
                  <a:pt x="1068697" y="47011"/>
                </a:cubicBezTo>
                <a:lnTo>
                  <a:pt x="1041481" y="47011"/>
                </a:lnTo>
                <a:cubicBezTo>
                  <a:pt x="1041363" y="56024"/>
                  <a:pt x="1041186" y="63682"/>
                  <a:pt x="1040950" y="69986"/>
                </a:cubicBezTo>
                <a:cubicBezTo>
                  <a:pt x="1040479" y="116054"/>
                  <a:pt x="1029404" y="151519"/>
                  <a:pt x="1007724" y="176379"/>
                </a:cubicBezTo>
                <a:cubicBezTo>
                  <a:pt x="1004779" y="172727"/>
                  <a:pt x="1001303" y="168780"/>
                  <a:pt x="997297" y="164538"/>
                </a:cubicBezTo>
                <a:cubicBezTo>
                  <a:pt x="1016856" y="143095"/>
                  <a:pt x="1026812" y="111106"/>
                  <a:pt x="1027165" y="68572"/>
                </a:cubicBezTo>
                <a:cubicBezTo>
                  <a:pt x="1027401" y="62386"/>
                  <a:pt x="1027577" y="55199"/>
                  <a:pt x="1027695" y="47011"/>
                </a:cubicBezTo>
                <a:lnTo>
                  <a:pt x="1003129" y="47011"/>
                </a:lnTo>
                <a:lnTo>
                  <a:pt x="1003129" y="33579"/>
                </a:lnTo>
                <a:lnTo>
                  <a:pt x="1027784" y="33579"/>
                </a:lnTo>
                <a:cubicBezTo>
                  <a:pt x="1027902" y="24094"/>
                  <a:pt x="1027931" y="13549"/>
                  <a:pt x="1027872" y="1944"/>
                </a:cubicBezTo>
                <a:close/>
                <a:moveTo>
                  <a:pt x="279201" y="1413"/>
                </a:moveTo>
                <a:lnTo>
                  <a:pt x="294754" y="1413"/>
                </a:lnTo>
                <a:lnTo>
                  <a:pt x="294754" y="33049"/>
                </a:lnTo>
                <a:lnTo>
                  <a:pt x="361382" y="33049"/>
                </a:lnTo>
                <a:lnTo>
                  <a:pt x="361382" y="46480"/>
                </a:lnTo>
                <a:lnTo>
                  <a:pt x="294754" y="46480"/>
                </a:lnTo>
                <a:lnTo>
                  <a:pt x="294754" y="78292"/>
                </a:lnTo>
                <a:lnTo>
                  <a:pt x="373400" y="78292"/>
                </a:lnTo>
                <a:lnTo>
                  <a:pt x="373400" y="91724"/>
                </a:lnTo>
                <a:lnTo>
                  <a:pt x="294754" y="91724"/>
                </a:lnTo>
                <a:lnTo>
                  <a:pt x="294754" y="153758"/>
                </a:lnTo>
                <a:lnTo>
                  <a:pt x="342118" y="153758"/>
                </a:lnTo>
                <a:lnTo>
                  <a:pt x="342118" y="106923"/>
                </a:lnTo>
                <a:lnTo>
                  <a:pt x="357318" y="106923"/>
                </a:lnTo>
                <a:lnTo>
                  <a:pt x="357318" y="174789"/>
                </a:lnTo>
                <a:lnTo>
                  <a:pt x="342118" y="174789"/>
                </a:lnTo>
                <a:lnTo>
                  <a:pt x="342118" y="167189"/>
                </a:lnTo>
                <a:lnTo>
                  <a:pt x="217345" y="167189"/>
                </a:lnTo>
                <a:lnTo>
                  <a:pt x="217345" y="106923"/>
                </a:lnTo>
                <a:lnTo>
                  <a:pt x="232544" y="106923"/>
                </a:lnTo>
                <a:lnTo>
                  <a:pt x="232544" y="153758"/>
                </a:lnTo>
                <a:lnTo>
                  <a:pt x="279201" y="153758"/>
                </a:lnTo>
                <a:lnTo>
                  <a:pt x="279201" y="91724"/>
                </a:lnTo>
                <a:lnTo>
                  <a:pt x="200378" y="91724"/>
                </a:lnTo>
                <a:lnTo>
                  <a:pt x="200378" y="78292"/>
                </a:lnTo>
                <a:lnTo>
                  <a:pt x="279201" y="78292"/>
                </a:lnTo>
                <a:lnTo>
                  <a:pt x="279201" y="46480"/>
                </a:lnTo>
                <a:lnTo>
                  <a:pt x="213103" y="46480"/>
                </a:lnTo>
                <a:lnTo>
                  <a:pt x="213103" y="33049"/>
                </a:lnTo>
                <a:lnTo>
                  <a:pt x="279201" y="33049"/>
                </a:lnTo>
                <a:close/>
                <a:moveTo>
                  <a:pt x="503262" y="1237"/>
                </a:moveTo>
                <a:lnTo>
                  <a:pt x="517401" y="1237"/>
                </a:lnTo>
                <a:lnTo>
                  <a:pt x="517401" y="63535"/>
                </a:lnTo>
                <a:cubicBezTo>
                  <a:pt x="532482" y="53756"/>
                  <a:pt x="546974" y="42769"/>
                  <a:pt x="560877" y="30574"/>
                </a:cubicBezTo>
                <a:lnTo>
                  <a:pt x="571305" y="41709"/>
                </a:lnTo>
                <a:cubicBezTo>
                  <a:pt x="555281" y="54787"/>
                  <a:pt x="537313" y="67364"/>
                  <a:pt x="517401" y="79441"/>
                </a:cubicBezTo>
                <a:lnTo>
                  <a:pt x="517401" y="142093"/>
                </a:lnTo>
                <a:cubicBezTo>
                  <a:pt x="517401" y="149869"/>
                  <a:pt x="520994" y="153758"/>
                  <a:pt x="528182" y="153758"/>
                </a:cubicBezTo>
                <a:lnTo>
                  <a:pt x="544971" y="153758"/>
                </a:lnTo>
                <a:cubicBezTo>
                  <a:pt x="551687" y="153758"/>
                  <a:pt x="555575" y="150341"/>
                  <a:pt x="556636" y="143507"/>
                </a:cubicBezTo>
                <a:cubicBezTo>
                  <a:pt x="558050" y="134788"/>
                  <a:pt x="559110" y="124891"/>
                  <a:pt x="559817" y="113816"/>
                </a:cubicBezTo>
                <a:cubicBezTo>
                  <a:pt x="564530" y="115819"/>
                  <a:pt x="569419" y="117586"/>
                  <a:pt x="574486" y="119118"/>
                </a:cubicBezTo>
                <a:cubicBezTo>
                  <a:pt x="573425" y="130664"/>
                  <a:pt x="572188" y="140561"/>
                  <a:pt x="570774" y="148809"/>
                </a:cubicBezTo>
                <a:cubicBezTo>
                  <a:pt x="568771" y="161063"/>
                  <a:pt x="561054" y="167189"/>
                  <a:pt x="547622" y="167189"/>
                </a:cubicBezTo>
                <a:lnTo>
                  <a:pt x="524647" y="167189"/>
                </a:lnTo>
                <a:cubicBezTo>
                  <a:pt x="510390" y="167189"/>
                  <a:pt x="503262" y="159413"/>
                  <a:pt x="503262" y="143860"/>
                </a:cubicBezTo>
                <a:close/>
                <a:moveTo>
                  <a:pt x="1480235" y="706"/>
                </a:moveTo>
                <a:lnTo>
                  <a:pt x="1494020" y="706"/>
                </a:lnTo>
                <a:lnTo>
                  <a:pt x="1494020" y="32518"/>
                </a:lnTo>
                <a:lnTo>
                  <a:pt x="1570899" y="32518"/>
                </a:lnTo>
                <a:lnTo>
                  <a:pt x="1570899" y="45597"/>
                </a:lnTo>
                <a:lnTo>
                  <a:pt x="1499057" y="45597"/>
                </a:lnTo>
                <a:cubicBezTo>
                  <a:pt x="1517791" y="80826"/>
                  <a:pt x="1542858" y="108632"/>
                  <a:pt x="1574257" y="129015"/>
                </a:cubicBezTo>
                <a:cubicBezTo>
                  <a:pt x="1571194" y="132078"/>
                  <a:pt x="1567188" y="136202"/>
                  <a:pt x="1562239" y="141386"/>
                </a:cubicBezTo>
                <a:cubicBezTo>
                  <a:pt x="1533726" y="119412"/>
                  <a:pt x="1510987" y="91253"/>
                  <a:pt x="1494020" y="56908"/>
                </a:cubicBezTo>
                <a:lnTo>
                  <a:pt x="1494020" y="126894"/>
                </a:lnTo>
                <a:lnTo>
                  <a:pt x="1534492" y="126894"/>
                </a:lnTo>
                <a:lnTo>
                  <a:pt x="1534492" y="139265"/>
                </a:lnTo>
                <a:lnTo>
                  <a:pt x="1494020" y="139265"/>
                </a:lnTo>
                <a:lnTo>
                  <a:pt x="1494020" y="175496"/>
                </a:lnTo>
                <a:lnTo>
                  <a:pt x="1480235" y="175496"/>
                </a:lnTo>
                <a:lnTo>
                  <a:pt x="1480235" y="139265"/>
                </a:lnTo>
                <a:lnTo>
                  <a:pt x="1438349" y="139265"/>
                </a:lnTo>
                <a:lnTo>
                  <a:pt x="1438349" y="126894"/>
                </a:lnTo>
                <a:lnTo>
                  <a:pt x="1480235" y="126894"/>
                </a:lnTo>
                <a:lnTo>
                  <a:pt x="1480235" y="56908"/>
                </a:lnTo>
                <a:cubicBezTo>
                  <a:pt x="1465213" y="86835"/>
                  <a:pt x="1442179" y="115701"/>
                  <a:pt x="1411132" y="143507"/>
                </a:cubicBezTo>
                <a:cubicBezTo>
                  <a:pt x="1406537" y="139148"/>
                  <a:pt x="1402649" y="135613"/>
                  <a:pt x="1399468" y="132903"/>
                </a:cubicBezTo>
                <a:cubicBezTo>
                  <a:pt x="1432988" y="105392"/>
                  <a:pt x="1458055" y="76289"/>
                  <a:pt x="1474668" y="45597"/>
                </a:cubicBezTo>
                <a:lnTo>
                  <a:pt x="1403356" y="45597"/>
                </a:lnTo>
                <a:lnTo>
                  <a:pt x="1403356" y="32518"/>
                </a:lnTo>
                <a:lnTo>
                  <a:pt x="1480235" y="32518"/>
                </a:lnTo>
                <a:close/>
                <a:moveTo>
                  <a:pt x="1286573" y="706"/>
                </a:moveTo>
                <a:cubicBezTo>
                  <a:pt x="1289871" y="5773"/>
                  <a:pt x="1294820" y="14020"/>
                  <a:pt x="1301418" y="25449"/>
                </a:cubicBezTo>
                <a:lnTo>
                  <a:pt x="1288693" y="31812"/>
                </a:lnTo>
                <a:lnTo>
                  <a:pt x="1371758" y="31812"/>
                </a:lnTo>
                <a:lnTo>
                  <a:pt x="1371758" y="44890"/>
                </a:lnTo>
                <a:lnTo>
                  <a:pt x="1339151" y="44890"/>
                </a:lnTo>
                <a:cubicBezTo>
                  <a:pt x="1332847" y="78528"/>
                  <a:pt x="1319298" y="105568"/>
                  <a:pt x="1298502" y="126010"/>
                </a:cubicBezTo>
                <a:cubicBezTo>
                  <a:pt x="1314172" y="137439"/>
                  <a:pt x="1339062" y="147690"/>
                  <a:pt x="1373172" y="156762"/>
                </a:cubicBezTo>
                <a:cubicBezTo>
                  <a:pt x="1367752" y="162889"/>
                  <a:pt x="1363628" y="168014"/>
                  <a:pt x="1360801" y="172138"/>
                </a:cubicBezTo>
                <a:cubicBezTo>
                  <a:pt x="1327575" y="160650"/>
                  <a:pt x="1303038" y="148632"/>
                  <a:pt x="1287191" y="136084"/>
                </a:cubicBezTo>
                <a:cubicBezTo>
                  <a:pt x="1271285" y="148456"/>
                  <a:pt x="1245865" y="160945"/>
                  <a:pt x="1210931" y="173552"/>
                </a:cubicBezTo>
                <a:cubicBezTo>
                  <a:pt x="1207867" y="169428"/>
                  <a:pt x="1204332" y="164833"/>
                  <a:pt x="1200327" y="159766"/>
                </a:cubicBezTo>
                <a:cubicBezTo>
                  <a:pt x="1234024" y="149634"/>
                  <a:pt x="1259385" y="138352"/>
                  <a:pt x="1276410" y="125922"/>
                </a:cubicBezTo>
                <a:cubicBezTo>
                  <a:pt x="1254908" y="102947"/>
                  <a:pt x="1241240" y="75936"/>
                  <a:pt x="1235408" y="44890"/>
                </a:cubicBezTo>
                <a:lnTo>
                  <a:pt x="1202094" y="44890"/>
                </a:lnTo>
                <a:lnTo>
                  <a:pt x="1202094" y="31812"/>
                </a:lnTo>
                <a:lnTo>
                  <a:pt x="1286926" y="31812"/>
                </a:lnTo>
                <a:cubicBezTo>
                  <a:pt x="1280976" y="20501"/>
                  <a:pt x="1276322" y="12253"/>
                  <a:pt x="1272964" y="7069"/>
                </a:cubicBezTo>
                <a:close/>
                <a:moveTo>
                  <a:pt x="46127" y="0"/>
                </a:moveTo>
                <a:cubicBezTo>
                  <a:pt x="54846" y="8365"/>
                  <a:pt x="62505" y="16082"/>
                  <a:pt x="69103" y="23152"/>
                </a:cubicBezTo>
                <a:lnTo>
                  <a:pt x="62563" y="28630"/>
                </a:lnTo>
                <a:lnTo>
                  <a:pt x="104007" y="28630"/>
                </a:lnTo>
                <a:cubicBezTo>
                  <a:pt x="110488" y="20029"/>
                  <a:pt x="117056" y="10662"/>
                  <a:pt x="123713" y="530"/>
                </a:cubicBezTo>
                <a:lnTo>
                  <a:pt x="137852" y="8129"/>
                </a:lnTo>
                <a:cubicBezTo>
                  <a:pt x="131784" y="15493"/>
                  <a:pt x="125922" y="22327"/>
                  <a:pt x="120267" y="28630"/>
                </a:cubicBezTo>
                <a:lnTo>
                  <a:pt x="156409" y="28630"/>
                </a:lnTo>
                <a:lnTo>
                  <a:pt x="156409" y="114346"/>
                </a:lnTo>
                <a:lnTo>
                  <a:pt x="142977" y="114346"/>
                </a:lnTo>
                <a:lnTo>
                  <a:pt x="142977" y="106040"/>
                </a:lnTo>
                <a:lnTo>
                  <a:pt x="93845" y="106040"/>
                </a:lnTo>
                <a:lnTo>
                  <a:pt x="93845" y="126010"/>
                </a:lnTo>
                <a:lnTo>
                  <a:pt x="173906" y="126010"/>
                </a:lnTo>
                <a:lnTo>
                  <a:pt x="173906" y="138735"/>
                </a:lnTo>
                <a:lnTo>
                  <a:pt x="93845" y="138735"/>
                </a:lnTo>
                <a:lnTo>
                  <a:pt x="93845" y="176026"/>
                </a:lnTo>
                <a:lnTo>
                  <a:pt x="80060" y="176026"/>
                </a:lnTo>
                <a:lnTo>
                  <a:pt x="80060" y="138735"/>
                </a:lnTo>
                <a:lnTo>
                  <a:pt x="0" y="138735"/>
                </a:lnTo>
                <a:lnTo>
                  <a:pt x="0" y="126010"/>
                </a:lnTo>
                <a:lnTo>
                  <a:pt x="80060" y="126010"/>
                </a:lnTo>
                <a:lnTo>
                  <a:pt x="80060" y="106040"/>
                </a:lnTo>
                <a:lnTo>
                  <a:pt x="31105" y="106040"/>
                </a:lnTo>
                <a:lnTo>
                  <a:pt x="31105" y="114346"/>
                </a:lnTo>
                <a:lnTo>
                  <a:pt x="17673" y="114346"/>
                </a:lnTo>
                <a:lnTo>
                  <a:pt x="17673" y="28630"/>
                </a:lnTo>
                <a:lnTo>
                  <a:pt x="54345" y="28630"/>
                </a:lnTo>
                <a:cubicBezTo>
                  <a:pt x="48690" y="22032"/>
                  <a:pt x="42593" y="15257"/>
                  <a:pt x="36053" y="8306"/>
                </a:cubicBezTo>
                <a:close/>
              </a:path>
            </a:pathLst>
          </a:custGeom>
          <a:noFill/>
        </p:spPr>
        <p:txBody>
          <a:bodyPr rot="0" spcFirstLastPara="0" vertOverflow="overflow" horzOverflow="overflow" vert="horz" wrap="square" lIns="91440" tIns="45720" rIns="91440" bIns="45720" numCol="1" spcCol="0" rtlCol="0" fromWordArt="0" anchor="t" anchorCtr="0" forceAA="0" compatLnSpc="1">
            <a:noAutofit/>
          </a:bodyPr>
          <a:p>
            <a:pPr algn="ctr">
              <a:lnSpc>
                <a:spcPct val="120000"/>
              </a:lnSpc>
            </a:pPr>
            <a:r>
              <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守住信念，树立信心</a:t>
            </a:r>
            <a:endParaRPr lang="zh-CN" altLang="en-US" sz="2000" spc="15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34"/>
          <p:cNvSpPr/>
          <p:nvPr>
            <p:custDataLst>
              <p:tags r:id="rId13"/>
            </p:custDataLst>
          </p:nvPr>
        </p:nvSpPr>
        <p:spPr>
          <a:xfrm>
            <a:off x="481330" y="211328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timg.jpgtimg"/>
          <p:cNvPicPr/>
          <p:nvPr>
            <p:custDataLst>
              <p:tags r:id="rId14"/>
            </p:custDataLst>
          </p:nvPr>
        </p:nvPicPr>
        <p:blipFill rotWithShape="1">
          <a:blip r:embed="rId15"/>
          <a:srcRect/>
          <a:stretch>
            <a:fillRect/>
          </a:stretch>
        </p:blipFill>
        <p:spPr>
          <a:xfrm>
            <a:off x="1117283" y="3047366"/>
            <a:ext cx="2476500"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13" name="文本框 12"/>
          <p:cNvSpPr txBox="1"/>
          <p:nvPr/>
        </p:nvSpPr>
        <p:spPr>
          <a:xfrm>
            <a:off x="5833110" y="2643505"/>
            <a:ext cx="5558155" cy="1814830"/>
          </a:xfrm>
          <a:prstGeom prst="rect">
            <a:avLst/>
          </a:prstGeom>
          <a:noFill/>
        </p:spPr>
        <p:txBody>
          <a:bodyPr wrap="square" rtlCol="0">
            <a:spAutoFit/>
          </a:bodyPr>
          <a:p>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面对疫情要保持坚定的信念，相信我们的党和政府。相信医护人员。我们众志成城定能打赢这场没有硝烟的战场。</a:t>
            </a:r>
            <a:endParaRPr lang="zh-CN" altLang="en-US" sz="2800">
              <a:latin typeface="宋体" panose="02010600030101010101" pitchFamily="2" charset="-122"/>
              <a:ea typeface="宋体" panose="02010600030101010101" pitchFamily="2" charset="-122"/>
            </a:endParaRPr>
          </a:p>
        </p:txBody>
      </p:sp>
      <p:sp>
        <p:nvSpPr>
          <p:cNvPr id="52" name="PA-Rectangle: Rounded Corners 53"/>
          <p:cNvSpPr/>
          <p:nvPr>
            <p:custDataLst>
              <p:tags r:id="rId16"/>
            </p:custDataLst>
          </p:nvPr>
        </p:nvSpPr>
        <p:spPr>
          <a:xfrm>
            <a:off x="5944103" y="1461469"/>
            <a:ext cx="856182" cy="706362"/>
          </a:xfrm>
          <a:custGeom>
            <a:avLst/>
            <a:gdLst>
              <a:gd name="connsiteX0" fmla="*/ 0 w 856182"/>
              <a:gd name="connsiteY0" fmla="*/ 353180 h 706362"/>
              <a:gd name="connsiteX1" fmla="*/ 0 w 856182"/>
              <a:gd name="connsiteY1" fmla="*/ 353181 h 706362"/>
              <a:gd name="connsiteX2" fmla="*/ 0 w 856182"/>
              <a:gd name="connsiteY2" fmla="*/ 353181 h 706362"/>
              <a:gd name="connsiteX3" fmla="*/ 353181 w 856182"/>
              <a:gd name="connsiteY3" fmla="*/ 0 h 706362"/>
              <a:gd name="connsiteX4" fmla="*/ 503001 w 856182"/>
              <a:gd name="connsiteY4" fmla="*/ 0 h 706362"/>
              <a:gd name="connsiteX5" fmla="*/ 856182 w 856182"/>
              <a:gd name="connsiteY5" fmla="*/ 353181 h 706362"/>
              <a:gd name="connsiteX6" fmla="*/ 856181 w 856182"/>
              <a:gd name="connsiteY6" fmla="*/ 353181 h 706362"/>
              <a:gd name="connsiteX7" fmla="*/ 503000 w 856182"/>
              <a:gd name="connsiteY7" fmla="*/ 706362 h 706362"/>
              <a:gd name="connsiteX8" fmla="*/ 353181 w 856182"/>
              <a:gd name="connsiteY8" fmla="*/ 706361 h 706362"/>
              <a:gd name="connsiteX9" fmla="*/ 7175 w 856182"/>
              <a:gd name="connsiteY9" fmla="*/ 424358 h 706362"/>
              <a:gd name="connsiteX10" fmla="*/ 0 w 856182"/>
              <a:gd name="connsiteY10" fmla="*/ 353181 h 706362"/>
              <a:gd name="connsiteX11" fmla="*/ 7175 w 856182"/>
              <a:gd name="connsiteY11" fmla="*/ 282003 h 706362"/>
              <a:gd name="connsiteX12" fmla="*/ 353181 w 856182"/>
              <a:gd name="connsiteY12" fmla="*/ 0 h 70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182" h="706362">
                <a:moveTo>
                  <a:pt x="0" y="353180"/>
                </a:moveTo>
                <a:lnTo>
                  <a:pt x="0" y="353181"/>
                </a:lnTo>
                <a:lnTo>
                  <a:pt x="0" y="353181"/>
                </a:lnTo>
                <a:close/>
                <a:moveTo>
                  <a:pt x="353181" y="0"/>
                </a:moveTo>
                <a:lnTo>
                  <a:pt x="503001" y="0"/>
                </a:lnTo>
                <a:cubicBezTo>
                  <a:pt x="698057" y="0"/>
                  <a:pt x="856182" y="158125"/>
                  <a:pt x="856182" y="353181"/>
                </a:cubicBezTo>
                <a:lnTo>
                  <a:pt x="856181" y="353181"/>
                </a:lnTo>
                <a:cubicBezTo>
                  <a:pt x="856181" y="548237"/>
                  <a:pt x="698056" y="706362"/>
                  <a:pt x="503000" y="706362"/>
                </a:cubicBezTo>
                <a:lnTo>
                  <a:pt x="353181" y="706361"/>
                </a:lnTo>
                <a:cubicBezTo>
                  <a:pt x="182507" y="706361"/>
                  <a:pt x="40108" y="585297"/>
                  <a:pt x="7175" y="424358"/>
                </a:cubicBezTo>
                <a:lnTo>
                  <a:pt x="0" y="353181"/>
                </a:lnTo>
                <a:lnTo>
                  <a:pt x="7175" y="282003"/>
                </a:lnTo>
                <a:cubicBezTo>
                  <a:pt x="40108" y="121065"/>
                  <a:pt x="182507" y="0"/>
                  <a:pt x="353181" y="0"/>
                </a:cubicBezTo>
                <a:close/>
              </a:path>
            </a:pathLst>
          </a:custGeom>
          <a:solidFill>
            <a:srgbClr val="C552A8">
              <a:lumMod val="75000"/>
            </a:srgbClr>
          </a:solidFill>
          <a:ln>
            <a:noFill/>
          </a:ln>
          <a:effectLst>
            <a:outerShdw blurRad="190500" dist="50800" dir="5400000" algn="ctr" rotWithShape="0">
              <a:sysClr val="windowText" lastClr="000000">
                <a:alpha val="10000"/>
              </a:sysClr>
            </a:outerShdw>
          </a:effectLst>
        </p:spPr>
        <p:style>
          <a:lnRef idx="2">
            <a:srgbClr val="3498DB">
              <a:shade val="50000"/>
            </a:srgbClr>
          </a:lnRef>
          <a:fillRef idx="1">
            <a:srgbClr val="3498DB"/>
          </a:fillRef>
          <a:effectRef idx="0">
            <a:srgbClr val="3498D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r>
              <a:rPr lang="en-US" altLang="zh-CN">
                <a:solidFill>
                  <a:prstClr val="white"/>
                </a:solidFill>
                <a:latin typeface="Arial" panose="020B0604020202020204" pitchFamily="34" charset="0"/>
                <a:ea typeface="微软雅黑" panose="020B0503020204020204" charset="-122"/>
                <a:sym typeface="Arial" panose="020B0604020202020204" pitchFamily="34" charset="0"/>
              </a:rPr>
              <a:t>8</a:t>
            </a:r>
            <a:endParaRPr lang="en-US" altLang="zh-CN">
              <a:solidFill>
                <a:prstClr val="white"/>
              </a:solidFill>
              <a:latin typeface="Arial" panose="020B0604020202020204" pitchFamily="34" charset="0"/>
              <a:ea typeface="微软雅黑" panose="020B0503020204020204" charset="-122"/>
              <a:sym typeface="Arial" panose="020B0604020202020204" pitchFamily="34" charset="0"/>
            </a:endParaRPr>
          </a:p>
        </p:txBody>
      </p:sp>
    </p:spTree>
    <p:custDataLst>
      <p:tags r:id="rId17"/>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575945" y="1720850"/>
            <a:ext cx="10747375" cy="4707890"/>
          </a:xfrm>
          <a:prstGeom prst="rect">
            <a:avLst/>
          </a:prstGeom>
          <a:noFill/>
        </p:spPr>
        <p:txBody>
          <a:bodyPr wrap="square" rtlCol="0">
            <a:spAutoFit/>
          </a:bodyPr>
          <a:p>
            <a:pPr fontAlgn="auto">
              <a:lnSpc>
                <a:spcPct val="150000"/>
              </a:lnSpc>
            </a:pPr>
            <a:r>
              <a:rPr lang="en-US" sz="2400" b="1">
                <a:latin typeface="宋体" panose="02010600030101010101" pitchFamily="2" charset="-122"/>
                <a:ea typeface="宋体" panose="02010600030101010101" pitchFamily="2" charset="-122"/>
                <a:cs typeface="宋体" panose="02010600030101010101" pitchFamily="2" charset="-122"/>
              </a:rPr>
              <a:t>    </a:t>
            </a:r>
            <a:r>
              <a:rPr sz="2400" b="1">
                <a:latin typeface="宋体" panose="02010600030101010101" pitchFamily="2" charset="-122"/>
                <a:ea typeface="宋体" panose="02010600030101010101" pitchFamily="2" charset="-122"/>
                <a:cs typeface="宋体" panose="02010600030101010101" pitchFamily="2" charset="-122"/>
              </a:rPr>
              <a:t>2020 年的春节注定不平凡，新型冠状病毒肺炎在武汉暴发， 并席卷全国</a:t>
            </a:r>
            <a:r>
              <a:rPr lang="zh-CN" sz="2400" b="1">
                <a:latin typeface="宋体" panose="02010600030101010101" pitchFamily="2" charset="-122"/>
                <a:ea typeface="宋体" panose="02010600030101010101" pitchFamily="2" charset="-122"/>
                <a:cs typeface="宋体" panose="02010600030101010101" pitchFamily="2" charset="-122"/>
              </a:rPr>
              <a:t>，我们</a:t>
            </a:r>
            <a:r>
              <a:rPr lang="zh-CN" sz="2400" b="1">
                <a:latin typeface="宋体" panose="02010600030101010101" pitchFamily="2" charset="-122"/>
                <a:ea typeface="宋体" panose="02010600030101010101" pitchFamily="2" charset="-122"/>
                <a:cs typeface="宋体" panose="02010600030101010101" pitchFamily="2" charset="-122"/>
              </a:rPr>
              <a:t>延长春节放假时间，我们相信，随着管控持续发挥作用，疫 情终会过去，社会的运转终会回到正常状态，学生终将返回菁菁 校园。 </a:t>
            </a:r>
            <a:endParaRPr lang="zh-CN" sz="24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sz="2400" b="1">
                <a:latin typeface="宋体" panose="02010600030101010101" pitchFamily="2" charset="-122"/>
                <a:ea typeface="宋体" panose="02010600030101010101" pitchFamily="2" charset="-122"/>
                <a:cs typeface="宋体" panose="02010600030101010101" pitchFamily="2" charset="-122"/>
              </a:rPr>
              <a:t>    我们每个人都有一种终极焦虑——对死亡的恐惧，任何会引发 死亡的信号都会引发我们的焦虑。开学后，如果你有同寝室、同班 或同校的同学来自疫区，你就会体验到深深的焦虑和恐惧，就会本 能地想把他们与自己隔离开，无意之中表现出歧视，作出排斥和孤 立等行为，似乎这样就能阻隔危险，保护自己。</a:t>
            </a:r>
            <a:endParaRPr lang="zh-CN" sz="2400" b="1">
              <a:latin typeface="宋体" panose="02010600030101010101" pitchFamily="2" charset="-122"/>
              <a:ea typeface="宋体" panose="02010600030101010101" pitchFamily="2" charset="-122"/>
              <a:cs typeface="宋体" panose="02010600030101010101" pitchFamily="2" charset="-122"/>
            </a:endParaRPr>
          </a:p>
          <a:p>
            <a:r>
              <a:rPr lang="zh-CN" sz="2400" b="1">
                <a:latin typeface="宋体" panose="02010600030101010101" pitchFamily="2" charset="-122"/>
                <a:ea typeface="宋体" panose="02010600030101010101" pitchFamily="2" charset="-122"/>
                <a:cs typeface="宋体" panose="02010600030101010101" pitchFamily="2" charset="-122"/>
              </a:rPr>
              <a:t>    总有一天我们要开学，</a:t>
            </a:r>
            <a:r>
              <a:rPr lang="zh-CN" sz="2400" b="1">
                <a:latin typeface="宋体" panose="02010600030101010101" pitchFamily="2" charset="-122"/>
                <a:ea typeface="宋体" panose="02010600030101010101" pitchFamily="2" charset="-122"/>
                <a:cs typeface="宋体" panose="02010600030101010101" pitchFamily="2" charset="-122"/>
              </a:rPr>
              <a:t>在返校前后，大学生该做好怎样的心 理准备？</a:t>
            </a:r>
            <a:endParaRPr lang="zh-CN" sz="2400" b="1">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94615" y="104140"/>
            <a:ext cx="7818120" cy="706755"/>
          </a:xfrm>
          <a:prstGeom prst="rect">
            <a:avLst/>
          </a:prstGeom>
          <a:noFill/>
        </p:spPr>
        <p:txBody>
          <a:bodyPr wrap="square" rtlCol="0">
            <a:spAutoFit/>
          </a:bodyPr>
          <a:p>
            <a:r>
              <a:rPr lang="en-US" altLang="zh-CN" sz="4000">
                <a:solidFill>
                  <a:schemeClr val="bg1"/>
                </a:solidFill>
              </a:rPr>
              <a:t>2.4</a:t>
            </a:r>
            <a:r>
              <a:rPr lang="zh-CN" altLang="en-US" sz="4000">
                <a:solidFill>
                  <a:schemeClr val="bg1"/>
                </a:solidFill>
              </a:rPr>
              <a:t>大学生返校前后的心理准备</a:t>
            </a:r>
            <a:endParaRPr lang="zh-CN" altLang="en-US" sz="4000">
              <a:solidFill>
                <a:schemeClr val="bg1"/>
              </a:solidFill>
            </a:endParaRPr>
          </a:p>
        </p:txBody>
      </p:sp>
    </p:spTree>
    <p:custDataLst>
      <p:tags r:id="rId9"/>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478790" y="1250315"/>
            <a:ext cx="10747375" cy="5077460"/>
          </a:xfrm>
          <a:prstGeom prst="rect">
            <a:avLst/>
          </a:prstGeom>
          <a:noFill/>
        </p:spPr>
        <p:txBody>
          <a:bodyPr wrap="square" rtlCol="0">
            <a:spAutoFit/>
          </a:bodyPr>
          <a:p>
            <a:pPr fontAlgn="auto">
              <a:lnSpc>
                <a:spcPct val="150000"/>
              </a:lnSpc>
            </a:pP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）理性看待疫情：</a:t>
            </a:r>
            <a:r>
              <a:rPr lang="zh-CN" sz="2400">
                <a:latin typeface="宋体" panose="02010600030101010101" pitchFamily="2" charset="-122"/>
                <a:ea typeface="宋体" panose="02010600030101010101" pitchFamily="2" charset="-122"/>
                <a:cs typeface="宋体" panose="02010600030101010101" pitchFamily="2" charset="-122"/>
              </a:rPr>
              <a:t>疫情并不可怕，我们需要理性的看待每天数不胜数的关于疫情的消息，接收官方新闻的报导。</a:t>
            </a:r>
            <a:endParaRPr lang="zh-CN" sz="24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sz="2400" b="1">
                <a:solidFill>
                  <a:schemeClr val="tx1"/>
                </a:solidFill>
                <a:latin typeface="宋体" panose="02010600030101010101" pitchFamily="2" charset="-122"/>
                <a:ea typeface="宋体" panose="02010600030101010101" pitchFamily="2" charset="-122"/>
                <a:cs typeface="宋体" panose="02010600030101010101" pitchFamily="2" charset="-122"/>
              </a:rPr>
              <a:t>）避免歧视：</a:t>
            </a:r>
            <a:r>
              <a:rPr lang="zh-CN" sz="2400">
                <a:latin typeface="宋体" panose="02010600030101010101" pitchFamily="2" charset="-122"/>
                <a:ea typeface="宋体" panose="02010600030101010101" pitchFamily="2" charset="-122"/>
                <a:cs typeface="宋体" panose="02010600030101010101" pitchFamily="2" charset="-122"/>
              </a:rPr>
              <a:t>返校后可能有部分同学来自于疫区或者本省的重灾区，我们要避免歧视，平时对给予此类同学关怀，因为他们的心理压力更大。</a:t>
            </a:r>
            <a:endParaRPr lang="zh-CN" sz="24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sz="2400" b="1">
                <a:latin typeface="宋体" panose="02010600030101010101" pitchFamily="2" charset="-122"/>
                <a:ea typeface="宋体" panose="02010600030101010101" pitchFamily="2" charset="-122"/>
                <a:cs typeface="宋体" panose="02010600030101010101" pitchFamily="2" charset="-122"/>
              </a:rPr>
              <a:t>（</a:t>
            </a:r>
            <a:r>
              <a:rPr lang="en-US" altLang="zh-CN" sz="2400" b="1">
                <a:latin typeface="宋体" panose="02010600030101010101" pitchFamily="2" charset="-122"/>
                <a:ea typeface="宋体" panose="02010600030101010101" pitchFamily="2" charset="-122"/>
                <a:cs typeface="宋体" panose="02010600030101010101" pitchFamily="2" charset="-122"/>
              </a:rPr>
              <a:t>2</a:t>
            </a:r>
            <a:r>
              <a:rPr lang="zh-CN" sz="2400" b="1">
                <a:latin typeface="宋体" panose="02010600030101010101" pitchFamily="2" charset="-122"/>
                <a:ea typeface="宋体" panose="02010600030101010101" pitchFamily="2" charset="-122"/>
                <a:cs typeface="宋体" panose="02010600030101010101" pitchFamily="2" charset="-122"/>
              </a:rPr>
              <a:t>）反思自己的担忧：</a:t>
            </a:r>
            <a:r>
              <a:rPr lang="zh-CN" sz="2400">
                <a:latin typeface="宋体" panose="02010600030101010101" pitchFamily="2" charset="-122"/>
                <a:ea typeface="宋体" panose="02010600030101010101" pitchFamily="2" charset="-122"/>
                <a:cs typeface="宋体" panose="02010600030101010101" pitchFamily="2" charset="-122"/>
              </a:rPr>
              <a:t>可以认真的思考： 我害怕什么？万一被传染了，我会怎么样？歧视他人的后果是什么？ 歧视他人能降低我染病的可能性吗？ </a:t>
            </a:r>
            <a:endParaRPr lang="zh-CN" sz="24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sz="2400" b="1">
                <a:latin typeface="宋体" panose="02010600030101010101" pitchFamily="2" charset="-122"/>
                <a:ea typeface="宋体" panose="02010600030101010101" pitchFamily="2" charset="-122"/>
                <a:cs typeface="宋体" panose="02010600030101010101" pitchFamily="2" charset="-122"/>
              </a:rPr>
              <a:t>（</a:t>
            </a:r>
            <a:r>
              <a:rPr lang="en-US" altLang="zh-CN" sz="2400" b="1">
                <a:latin typeface="宋体" panose="02010600030101010101" pitchFamily="2" charset="-122"/>
                <a:ea typeface="宋体" panose="02010600030101010101" pitchFamily="2" charset="-122"/>
                <a:cs typeface="宋体" panose="02010600030101010101" pitchFamily="2" charset="-122"/>
              </a:rPr>
              <a:t>3</a:t>
            </a:r>
            <a:r>
              <a:rPr lang="zh-CN" sz="2400" b="1">
                <a:latin typeface="宋体" panose="02010600030101010101" pitchFamily="2" charset="-122"/>
                <a:ea typeface="宋体" panose="02010600030101010101" pitchFamily="2" charset="-122"/>
                <a:cs typeface="宋体" panose="02010600030101010101" pitchFamily="2" charset="-122"/>
              </a:rPr>
              <a:t>）寻求心理帮助：</a:t>
            </a:r>
            <a:r>
              <a:rPr lang="zh-CN" sz="2400">
                <a:latin typeface="宋体" panose="02010600030101010101" pitchFamily="2" charset="-122"/>
                <a:ea typeface="宋体" panose="02010600030101010101" pitchFamily="2" charset="-122"/>
                <a:cs typeface="宋体" panose="02010600030101010101" pitchFamily="2" charset="-122"/>
              </a:rPr>
              <a:t>如果你一想到同寝室的同学来自疫区，就开始害怕、心慌、呼 吸急促，请你现在就进行调整，可以寻求专业帮助，比如心理援助 热线，专业人员可以帮助你克服恐惧</a:t>
            </a:r>
            <a:endParaRPr lang="zh-CN" sz="24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94615" y="104140"/>
            <a:ext cx="10066020" cy="706755"/>
          </a:xfrm>
          <a:prstGeom prst="rect">
            <a:avLst/>
          </a:prstGeom>
          <a:noFill/>
        </p:spPr>
        <p:txBody>
          <a:bodyPr wrap="square" rtlCol="0">
            <a:spAutoFit/>
          </a:bodyPr>
          <a:p>
            <a:r>
              <a:rPr lang="zh-CN" altLang="en-US" sz="4000">
                <a:solidFill>
                  <a:schemeClr val="bg1"/>
                </a:solidFill>
              </a:rPr>
              <a:t>大学生返校前后的心理准备</a:t>
            </a:r>
            <a:r>
              <a:rPr lang="en-US" altLang="zh-CN" sz="4000">
                <a:solidFill>
                  <a:schemeClr val="bg1"/>
                </a:solidFill>
              </a:rPr>
              <a:t>---</a:t>
            </a:r>
            <a:r>
              <a:rPr lang="zh-CN" altLang="en-US" sz="3200">
                <a:solidFill>
                  <a:schemeClr val="bg1"/>
                </a:solidFill>
              </a:rPr>
              <a:t>非疫区同学</a:t>
            </a:r>
            <a:endParaRPr lang="zh-CN" altLang="en-US" sz="3200">
              <a:solidFill>
                <a:schemeClr val="bg1"/>
              </a:solidFill>
            </a:endParaRPr>
          </a:p>
        </p:txBody>
      </p:sp>
    </p:spTree>
    <p:custDataLst>
      <p:tags r:id="rId9"/>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1560195" y="2078355"/>
            <a:ext cx="8342630" cy="2861310"/>
          </a:xfrm>
          <a:prstGeom prst="rect">
            <a:avLst/>
          </a:prstGeom>
          <a:noFill/>
        </p:spPr>
        <p:txBody>
          <a:bodyPr wrap="square" rtlCol="0">
            <a:spAutoFit/>
          </a:bodyPr>
          <a:p>
            <a:pPr fontAlgn="auto">
              <a:lnSpc>
                <a:spcPct val="15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生活在疫区的同学顽强地挺过了最艰难的时刻，当疫情防控的 胜利到来时，当要返回校园时，这些同学难免忐忑，担心自己重返 学校后会遭受同学的歧视、排斥和孤立，会被同学指责自己是造成 此次疫情的罪魁祸首。 “凡事预则立，不预则废”，我们需要对未来可能出现的问题做 好准备。 </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94615" y="104140"/>
            <a:ext cx="11273155" cy="706755"/>
          </a:xfrm>
          <a:prstGeom prst="rect">
            <a:avLst/>
          </a:prstGeom>
          <a:noFill/>
        </p:spPr>
        <p:txBody>
          <a:bodyPr wrap="square" rtlCol="0">
            <a:spAutoFit/>
          </a:bodyPr>
          <a:p>
            <a:r>
              <a:rPr lang="zh-CN" altLang="en-US" sz="4000">
                <a:solidFill>
                  <a:schemeClr val="bg1"/>
                </a:solidFill>
              </a:rPr>
              <a:t>大学生返校前后的心理准备</a:t>
            </a:r>
            <a:r>
              <a:rPr lang="en-US" altLang="zh-CN" sz="4000">
                <a:solidFill>
                  <a:schemeClr val="bg1"/>
                </a:solidFill>
              </a:rPr>
              <a:t>---</a:t>
            </a:r>
            <a:r>
              <a:rPr lang="zh-CN" altLang="en-US" sz="3200">
                <a:solidFill>
                  <a:schemeClr val="bg1"/>
                </a:solidFill>
              </a:rPr>
              <a:t>疫区同学</a:t>
            </a:r>
            <a:r>
              <a:rPr lang="en-US" altLang="zh-CN" sz="3200">
                <a:solidFill>
                  <a:schemeClr val="bg1"/>
                </a:solidFill>
              </a:rPr>
              <a:t>/</a:t>
            </a:r>
            <a:r>
              <a:rPr lang="zh-CN" altLang="en-US" sz="3200">
                <a:solidFill>
                  <a:schemeClr val="bg1"/>
                </a:solidFill>
              </a:rPr>
              <a:t>重灾区同学</a:t>
            </a:r>
            <a:endParaRPr lang="zh-CN" altLang="en-US" sz="3200">
              <a:solidFill>
                <a:schemeClr val="bg1"/>
              </a:solidFill>
            </a:endParaRPr>
          </a:p>
        </p:txBody>
      </p:sp>
    </p:spTree>
    <p:custDataLst>
      <p:tags r:id="rId9"/>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6723380" y="1203960"/>
            <a:ext cx="5298440"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642620" y="1965960"/>
            <a:ext cx="6228080" cy="3415030"/>
          </a:xfrm>
          <a:prstGeom prst="rect">
            <a:avLst/>
          </a:prstGeom>
          <a:noFill/>
        </p:spPr>
        <p:txBody>
          <a:bodyPr wrap="square" rtlCol="0">
            <a:spAutoFit/>
          </a:bodyPr>
          <a:p>
            <a:pPr fontAlgn="auto">
              <a:lnSpc>
                <a:spcPct val="150000"/>
              </a:lnSpc>
            </a:pPr>
            <a:r>
              <a:rPr lang="en-US"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首</a:t>
            </a:r>
            <a:r>
              <a:rPr sz="2400">
                <a:latin typeface="宋体" panose="02010600030101010101" pitchFamily="2" charset="-122"/>
                <a:ea typeface="宋体" panose="02010600030101010101" pitchFamily="2" charset="-122"/>
                <a:cs typeface="宋体" panose="02010600030101010101" pitchFamily="2" charset="-122"/>
              </a:rPr>
              <a:t>先，我们得承认，此次疫情的暴发与蔓延是既定事实，有很多人受到了伤害。即使疫情结束，还有很多人会心有余悸。他们也许会作出过激的反应，有可能会对我们不友好。对这些问题做好心理建设，就能更好地理解他人的反应</a:t>
            </a:r>
            <a:r>
              <a:rPr sz="2400">
                <a:latin typeface="宋体" panose="02010600030101010101" pitchFamily="2" charset="-122"/>
                <a:ea typeface="宋体" panose="02010600030101010101" pitchFamily="2" charset="-122"/>
                <a:cs typeface="宋体" panose="02010600030101010101" pitchFamily="2" charset="-122"/>
              </a:rPr>
              <a:t> </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94615" y="104140"/>
            <a:ext cx="11273155" cy="706755"/>
          </a:xfrm>
          <a:prstGeom prst="rect">
            <a:avLst/>
          </a:prstGeom>
          <a:noFill/>
        </p:spPr>
        <p:txBody>
          <a:bodyPr wrap="square" rtlCol="0">
            <a:spAutoFit/>
          </a:bodyPr>
          <a:p>
            <a:r>
              <a:rPr lang="zh-CN" altLang="en-US" sz="4000">
                <a:solidFill>
                  <a:schemeClr val="bg1"/>
                </a:solidFill>
              </a:rPr>
              <a:t>大学生返校前后的心理准备</a:t>
            </a:r>
            <a:r>
              <a:rPr lang="en-US" altLang="zh-CN" sz="4000">
                <a:solidFill>
                  <a:schemeClr val="bg1"/>
                </a:solidFill>
              </a:rPr>
              <a:t>---</a:t>
            </a:r>
            <a:r>
              <a:rPr lang="zh-CN" altLang="en-US" sz="3200">
                <a:solidFill>
                  <a:schemeClr val="bg1"/>
                </a:solidFill>
              </a:rPr>
              <a:t>疫区同学</a:t>
            </a:r>
            <a:r>
              <a:rPr lang="en-US" altLang="zh-CN" sz="3200">
                <a:solidFill>
                  <a:schemeClr val="bg1"/>
                </a:solidFill>
              </a:rPr>
              <a:t>/</a:t>
            </a:r>
            <a:r>
              <a:rPr lang="zh-CN" altLang="en-US" sz="3200">
                <a:solidFill>
                  <a:schemeClr val="bg1"/>
                </a:solidFill>
              </a:rPr>
              <a:t>重灾区同学</a:t>
            </a:r>
            <a:endParaRPr lang="zh-CN" altLang="en-US" sz="3200">
              <a:solidFill>
                <a:schemeClr val="bg1"/>
              </a:solidFill>
            </a:endParaRPr>
          </a:p>
        </p:txBody>
      </p:sp>
      <p:sp>
        <p:nvSpPr>
          <p:cNvPr id="11" name="任意多边形: 形状 34"/>
          <p:cNvSpPr/>
          <p:nvPr>
            <p:custDataLst>
              <p:tags r:id="rId10"/>
            </p:custDataLst>
          </p:nvPr>
        </p:nvSpPr>
        <p:spPr>
          <a:xfrm>
            <a:off x="7723505" y="195961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1.jpg1"/>
          <p:cNvPicPr/>
          <p:nvPr>
            <p:custDataLst>
              <p:tags r:id="rId11"/>
            </p:custDataLst>
          </p:nvPr>
        </p:nvPicPr>
        <p:blipFill rotWithShape="1">
          <a:blip r:embed="rId12"/>
          <a:srcRect/>
          <a:stretch>
            <a:fillRect/>
          </a:stretch>
        </p:blipFill>
        <p:spPr>
          <a:xfrm>
            <a:off x="8263890" y="2524125"/>
            <a:ext cx="2667000" cy="22987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6723380" y="1203960"/>
            <a:ext cx="5298440"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396240" y="1328420"/>
            <a:ext cx="6228080" cy="5077460"/>
          </a:xfrm>
          <a:prstGeom prst="rect">
            <a:avLst/>
          </a:prstGeom>
          <a:noFill/>
        </p:spPr>
        <p:txBody>
          <a:bodyPr wrap="square" rtlCol="0">
            <a:spAutoFit/>
          </a:bodyPr>
          <a:p>
            <a:pPr fontAlgn="auto">
              <a:lnSpc>
                <a:spcPct val="15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其次，为不公平的对待准备好应对方案。当下要做的事情是如何应对被疏远 和被歧视。我们可以逐条列出自己的有利条件、可使用的有效资源 （包括学校等组织资源）、可进行的活动（比如接受学校安排，进行隔离）等，让自己成为一个有责任心、可信任的 人。同时，还需要为自己准备一些预备方案，包括如何调整情绪， 处理人际关系，应对学业，等等。</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94615" y="104140"/>
            <a:ext cx="11273155" cy="706755"/>
          </a:xfrm>
          <a:prstGeom prst="rect">
            <a:avLst/>
          </a:prstGeom>
          <a:noFill/>
        </p:spPr>
        <p:txBody>
          <a:bodyPr wrap="square" rtlCol="0">
            <a:spAutoFit/>
          </a:bodyPr>
          <a:p>
            <a:r>
              <a:rPr lang="zh-CN" altLang="en-US" sz="4000">
                <a:solidFill>
                  <a:schemeClr val="bg1"/>
                </a:solidFill>
              </a:rPr>
              <a:t>大学生返校前后的心理准备</a:t>
            </a:r>
            <a:r>
              <a:rPr lang="en-US" altLang="zh-CN" sz="4000">
                <a:solidFill>
                  <a:schemeClr val="bg1"/>
                </a:solidFill>
              </a:rPr>
              <a:t>---</a:t>
            </a:r>
            <a:r>
              <a:rPr lang="zh-CN" altLang="en-US" sz="3200">
                <a:solidFill>
                  <a:schemeClr val="bg1"/>
                </a:solidFill>
              </a:rPr>
              <a:t>疫区同学</a:t>
            </a:r>
            <a:r>
              <a:rPr lang="en-US" altLang="zh-CN" sz="3200">
                <a:solidFill>
                  <a:schemeClr val="bg1"/>
                </a:solidFill>
              </a:rPr>
              <a:t>/</a:t>
            </a:r>
            <a:r>
              <a:rPr lang="zh-CN" altLang="en-US" sz="3200">
                <a:solidFill>
                  <a:schemeClr val="bg1"/>
                </a:solidFill>
              </a:rPr>
              <a:t>重灾区同学</a:t>
            </a:r>
            <a:endParaRPr lang="zh-CN" altLang="en-US" sz="3200">
              <a:solidFill>
                <a:schemeClr val="bg1"/>
              </a:solidFill>
            </a:endParaRPr>
          </a:p>
        </p:txBody>
      </p:sp>
      <p:sp>
        <p:nvSpPr>
          <p:cNvPr id="11" name="任意多边形: 形状 34"/>
          <p:cNvSpPr/>
          <p:nvPr>
            <p:custDataLst>
              <p:tags r:id="rId10"/>
            </p:custDataLst>
          </p:nvPr>
        </p:nvSpPr>
        <p:spPr>
          <a:xfrm>
            <a:off x="7723505" y="195961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1.jpg1"/>
          <p:cNvPicPr/>
          <p:nvPr>
            <p:custDataLst>
              <p:tags r:id="rId11"/>
            </p:custDataLst>
          </p:nvPr>
        </p:nvPicPr>
        <p:blipFill rotWithShape="1">
          <a:blip r:embed="rId12"/>
          <a:srcRect/>
          <a:stretch>
            <a:fillRect/>
          </a:stretch>
        </p:blipFill>
        <p:spPr>
          <a:xfrm>
            <a:off x="8263890" y="2524125"/>
            <a:ext cx="2667000" cy="22987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6723380" y="1203960"/>
            <a:ext cx="5298440"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396240" y="1328420"/>
            <a:ext cx="6228080" cy="5077460"/>
          </a:xfrm>
          <a:prstGeom prst="rect">
            <a:avLst/>
          </a:prstGeom>
          <a:noFill/>
        </p:spPr>
        <p:txBody>
          <a:bodyPr wrap="square" rtlCol="0">
            <a:spAutoFit/>
          </a:bodyPr>
          <a:p>
            <a:pPr fontAlgn="auto">
              <a:lnSpc>
                <a:spcPct val="15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再次，不要对相关信息过度敏感。也许有同学会讲一些有关此次疫情的段子，这些段子可能涉及我们的家乡，让我们体验到羞耻和生气，并引发过激行为。产生的过激行为 反而会让所有人都感到尴尬，从而影响人际关系。对这一问题，我们需要提前做好心理准备，让自己意识到自身的生理反应，此外</a:t>
            </a:r>
            <a:r>
              <a:rPr lang="zh-CN" sz="2400">
                <a:latin typeface="宋体" panose="02010600030101010101" pitchFamily="2" charset="-122"/>
                <a:ea typeface="宋体" panose="02010600030101010101" pitchFamily="2" charset="-122"/>
                <a:cs typeface="宋体" panose="02010600030101010101" pitchFamily="2" charset="-122"/>
              </a:rPr>
              <a:t>，</a:t>
            </a:r>
            <a:r>
              <a:rPr sz="2400">
                <a:latin typeface="宋体" panose="02010600030101010101" pitchFamily="2" charset="-122"/>
                <a:ea typeface="宋体" panose="02010600030101010101" pitchFamily="2" charset="-122"/>
                <a:cs typeface="宋体" panose="02010600030101010101" pitchFamily="2" charset="-122"/>
              </a:rPr>
              <a:t>也可预先练习自我调侃，准备一些有意思的段子，参与到有趣的交流中</a:t>
            </a:r>
            <a:r>
              <a:rPr lang="zh-CN" sz="2400">
                <a:latin typeface="宋体" panose="02010600030101010101" pitchFamily="2" charset="-122"/>
                <a:ea typeface="宋体" panose="02010600030101010101" pitchFamily="2" charset="-122"/>
                <a:cs typeface="宋体" panose="02010600030101010101" pitchFamily="2" charset="-122"/>
              </a:rPr>
              <a:t>。</a:t>
            </a:r>
            <a:endParaRPr lang="zh-CN" sz="24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94615" y="104140"/>
            <a:ext cx="11273155" cy="706755"/>
          </a:xfrm>
          <a:prstGeom prst="rect">
            <a:avLst/>
          </a:prstGeom>
          <a:noFill/>
        </p:spPr>
        <p:txBody>
          <a:bodyPr wrap="square" rtlCol="0">
            <a:spAutoFit/>
          </a:bodyPr>
          <a:p>
            <a:r>
              <a:rPr lang="zh-CN" altLang="en-US" sz="4000">
                <a:solidFill>
                  <a:schemeClr val="bg1"/>
                </a:solidFill>
              </a:rPr>
              <a:t>大学生返校前后的心理准备</a:t>
            </a:r>
            <a:r>
              <a:rPr lang="en-US" altLang="zh-CN" sz="4000">
                <a:solidFill>
                  <a:schemeClr val="bg1"/>
                </a:solidFill>
              </a:rPr>
              <a:t>---</a:t>
            </a:r>
            <a:r>
              <a:rPr lang="zh-CN" altLang="en-US" sz="3200">
                <a:solidFill>
                  <a:schemeClr val="bg1"/>
                </a:solidFill>
              </a:rPr>
              <a:t>疫区同学</a:t>
            </a:r>
            <a:r>
              <a:rPr lang="en-US" altLang="zh-CN" sz="3200">
                <a:solidFill>
                  <a:schemeClr val="bg1"/>
                </a:solidFill>
              </a:rPr>
              <a:t>/</a:t>
            </a:r>
            <a:r>
              <a:rPr lang="zh-CN" altLang="en-US" sz="3200">
                <a:solidFill>
                  <a:schemeClr val="bg1"/>
                </a:solidFill>
              </a:rPr>
              <a:t>重灾区同学</a:t>
            </a:r>
            <a:endParaRPr lang="zh-CN" altLang="en-US" sz="3200">
              <a:solidFill>
                <a:schemeClr val="bg1"/>
              </a:solidFill>
            </a:endParaRPr>
          </a:p>
        </p:txBody>
      </p:sp>
      <p:sp>
        <p:nvSpPr>
          <p:cNvPr id="11" name="任意多边形: 形状 34"/>
          <p:cNvSpPr/>
          <p:nvPr>
            <p:custDataLst>
              <p:tags r:id="rId10"/>
            </p:custDataLst>
          </p:nvPr>
        </p:nvSpPr>
        <p:spPr>
          <a:xfrm>
            <a:off x="7723505" y="195961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1.jpg1"/>
          <p:cNvPicPr/>
          <p:nvPr>
            <p:custDataLst>
              <p:tags r:id="rId11"/>
            </p:custDataLst>
          </p:nvPr>
        </p:nvPicPr>
        <p:blipFill rotWithShape="1">
          <a:blip r:embed="rId12"/>
          <a:srcRect/>
          <a:stretch>
            <a:fillRect/>
          </a:stretch>
        </p:blipFill>
        <p:spPr>
          <a:xfrm>
            <a:off x="8263890" y="2524125"/>
            <a:ext cx="2667000" cy="22987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6723380" y="1203960"/>
            <a:ext cx="5298440"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396240" y="1328420"/>
            <a:ext cx="6228080" cy="5077460"/>
          </a:xfrm>
          <a:prstGeom prst="rect">
            <a:avLst/>
          </a:prstGeom>
          <a:noFill/>
        </p:spPr>
        <p:txBody>
          <a:bodyPr wrap="square" rtlCol="0">
            <a:spAutoFit/>
          </a:bodyPr>
          <a:p>
            <a:pPr fontAlgn="auto">
              <a:lnSpc>
                <a:spcPct val="150000"/>
              </a:lnSpc>
            </a:pPr>
            <a:r>
              <a:rPr lang="en-US" sz="2400">
                <a:latin typeface="宋体" panose="02010600030101010101" pitchFamily="2" charset="-122"/>
                <a:ea typeface="宋体" panose="02010600030101010101" pitchFamily="2" charset="-122"/>
                <a:cs typeface="宋体" panose="02010600030101010101" pitchFamily="2" charset="-122"/>
              </a:rPr>
              <a:t>    </a:t>
            </a:r>
            <a:r>
              <a:rPr sz="2400">
                <a:latin typeface="宋体" panose="02010600030101010101" pitchFamily="2" charset="-122"/>
                <a:ea typeface="宋体" panose="02010600030101010101" pitchFamily="2" charset="-122"/>
                <a:cs typeface="宋体" panose="02010600030101010101" pitchFamily="2" charset="-122"/>
              </a:rPr>
              <a:t>最后，也是最重要的，我们需要认识到，这是我们人生中必须 经历的一个“坎”。。因此，我们需要考虑，如何迈过这道坎，如何迈得漂亮，其他的事，就让它随风而去吧。在 我们也可以进行上文提及的辩证性思考，从“我害怕 什么”开始，罗列每件事情的好处与坏处……这些思考既可以涉及 我们自己的行为模式、性格特征，也可以涉及我们对国家、人性和 生命的认识。 </a:t>
            </a:r>
            <a:endParaRPr sz="24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94615" y="104140"/>
            <a:ext cx="11273155" cy="706755"/>
          </a:xfrm>
          <a:prstGeom prst="rect">
            <a:avLst/>
          </a:prstGeom>
          <a:noFill/>
        </p:spPr>
        <p:txBody>
          <a:bodyPr wrap="square" rtlCol="0">
            <a:spAutoFit/>
          </a:bodyPr>
          <a:p>
            <a:r>
              <a:rPr lang="zh-CN" altLang="en-US" sz="4000">
                <a:solidFill>
                  <a:schemeClr val="bg1"/>
                </a:solidFill>
              </a:rPr>
              <a:t>大学生返校前后的心理准备</a:t>
            </a:r>
            <a:r>
              <a:rPr lang="en-US" altLang="zh-CN" sz="4000">
                <a:solidFill>
                  <a:schemeClr val="bg1"/>
                </a:solidFill>
              </a:rPr>
              <a:t>---</a:t>
            </a:r>
            <a:r>
              <a:rPr lang="zh-CN" altLang="en-US" sz="3200">
                <a:solidFill>
                  <a:schemeClr val="bg1"/>
                </a:solidFill>
              </a:rPr>
              <a:t>疫区同学</a:t>
            </a:r>
            <a:r>
              <a:rPr lang="en-US" altLang="zh-CN" sz="3200">
                <a:solidFill>
                  <a:schemeClr val="bg1"/>
                </a:solidFill>
              </a:rPr>
              <a:t>/</a:t>
            </a:r>
            <a:r>
              <a:rPr lang="zh-CN" altLang="en-US" sz="3200">
                <a:solidFill>
                  <a:schemeClr val="bg1"/>
                </a:solidFill>
              </a:rPr>
              <a:t>重灾区同学</a:t>
            </a:r>
            <a:endParaRPr lang="zh-CN" altLang="en-US" sz="3200">
              <a:solidFill>
                <a:schemeClr val="bg1"/>
              </a:solidFill>
            </a:endParaRPr>
          </a:p>
        </p:txBody>
      </p:sp>
      <p:sp>
        <p:nvSpPr>
          <p:cNvPr id="11" name="任意多边形: 形状 34"/>
          <p:cNvSpPr/>
          <p:nvPr>
            <p:custDataLst>
              <p:tags r:id="rId10"/>
            </p:custDataLst>
          </p:nvPr>
        </p:nvSpPr>
        <p:spPr>
          <a:xfrm>
            <a:off x="7723505" y="195961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1.jpg1"/>
          <p:cNvPicPr/>
          <p:nvPr>
            <p:custDataLst>
              <p:tags r:id="rId11"/>
            </p:custDataLst>
          </p:nvPr>
        </p:nvPicPr>
        <p:blipFill rotWithShape="1">
          <a:blip r:embed="rId12"/>
          <a:srcRect/>
          <a:stretch>
            <a:fillRect/>
          </a:stretch>
        </p:blipFill>
        <p:spPr>
          <a:xfrm>
            <a:off x="8263890" y="2524125"/>
            <a:ext cx="2667000" cy="229870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p:nvPr>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21" name="图片 20"/>
          <p:cNvPicPr/>
          <p:nvPr>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49" name="任意多边形 48"/>
          <p:cNvSpPr/>
          <p:nvPr userDrawn="1">
            <p:custDataLst>
              <p:tags r:id="rId7"/>
            </p:custDataLst>
          </p:nvPr>
        </p:nvSpPr>
        <p:spPr bwMode="auto">
          <a:xfrm>
            <a:off x="7751212" y="2043986"/>
            <a:ext cx="2826999" cy="3746122"/>
          </a:xfrm>
          <a:custGeom>
            <a:avLst/>
            <a:gdLst>
              <a:gd name="connsiteX0" fmla="*/ 35637 w 2826999"/>
              <a:gd name="connsiteY0" fmla="*/ 0 h 3746122"/>
              <a:gd name="connsiteX1" fmla="*/ 2113403 w 2826999"/>
              <a:gd name="connsiteY1" fmla="*/ 0 h 3746122"/>
              <a:gd name="connsiteX2" fmla="*/ 2337308 w 2826999"/>
              <a:gd name="connsiteY2" fmla="*/ 587365 h 3746122"/>
              <a:gd name="connsiteX3" fmla="*/ 2826999 w 2826999"/>
              <a:gd name="connsiteY3" fmla="*/ 1873061 h 3746122"/>
              <a:gd name="connsiteX4" fmla="*/ 2113403 w 2826999"/>
              <a:gd name="connsiteY4" fmla="*/ 3746122 h 3746122"/>
              <a:gd name="connsiteX5" fmla="*/ 0 w 2826999"/>
              <a:gd name="connsiteY5" fmla="*/ 3746122 h 3746122"/>
              <a:gd name="connsiteX6" fmla="*/ 713596 w 2826999"/>
              <a:gd name="connsiteY6" fmla="*/ 1873061 h 3746122"/>
              <a:gd name="connsiteX7" fmla="*/ 223905 w 2826999"/>
              <a:gd name="connsiteY7" fmla="*/ 587365 h 3746122"/>
              <a:gd name="connsiteX8" fmla="*/ 154386 w 2826999"/>
              <a:gd name="connsiteY8" fmla="*/ 404995 h 3746122"/>
              <a:gd name="connsiteX9" fmla="*/ 169472 w 2826999"/>
              <a:gd name="connsiteY9" fmla="*/ 404995 h 374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6999" h="3746122">
                <a:moveTo>
                  <a:pt x="35637" y="0"/>
                </a:moveTo>
                <a:lnTo>
                  <a:pt x="2113403" y="0"/>
                </a:lnTo>
                <a:lnTo>
                  <a:pt x="2337308" y="587365"/>
                </a:lnTo>
                <a:lnTo>
                  <a:pt x="2826999" y="1873061"/>
                </a:lnTo>
                <a:lnTo>
                  <a:pt x="2113403" y="3746122"/>
                </a:lnTo>
                <a:lnTo>
                  <a:pt x="0" y="3746122"/>
                </a:lnTo>
                <a:lnTo>
                  <a:pt x="713596" y="1873061"/>
                </a:lnTo>
                <a:lnTo>
                  <a:pt x="223905" y="587365"/>
                </a:lnTo>
                <a:lnTo>
                  <a:pt x="154386" y="404995"/>
                </a:lnTo>
                <a:lnTo>
                  <a:pt x="169472" y="404995"/>
                </a:lnTo>
                <a:close/>
              </a:path>
            </a:pathLst>
          </a:custGeom>
          <a:solidFill>
            <a:srgbClr val="6AB9D4"/>
          </a:solidFill>
          <a:ln w="12700">
            <a:solidFill>
              <a:sysClr val="window" lastClr="FFFFFF"/>
            </a:solidFill>
            <a:round/>
          </a:ln>
        </p:spPr>
        <p:txBody>
          <a:bodyPr vert="horz" wrap="square" lIns="121920" tIns="60960" rIns="121920" bIns="60960" numCol="1" anchor="t" anchorCtr="0" compatLnSpc="1">
            <a:noAutofit/>
          </a:bodyPr>
          <a:lstStyle/>
          <a:p>
            <a:endParaRPr lang="en-US" sz="2400">
              <a:solidFill>
                <a:srgbClr val="FFFFFF"/>
              </a:solidFill>
            </a:endParaRPr>
          </a:p>
        </p:txBody>
      </p:sp>
      <p:sp>
        <p:nvSpPr>
          <p:cNvPr id="22" name="Freeform 16"/>
          <p:cNvSpPr/>
          <p:nvPr>
            <p:custDataLst>
              <p:tags r:id="rId8"/>
            </p:custDataLst>
          </p:nvPr>
        </p:nvSpPr>
        <p:spPr bwMode="auto">
          <a:xfrm>
            <a:off x="7751212" y="1953800"/>
            <a:ext cx="2337307" cy="677552"/>
          </a:xfrm>
          <a:custGeom>
            <a:avLst/>
            <a:gdLst>
              <a:gd name="T0" fmla="*/ 1451 w 1451"/>
              <a:gd name="T1" fmla="*/ 307 h 307"/>
              <a:gd name="T2" fmla="*/ 139 w 1451"/>
              <a:gd name="T3" fmla="*/ 307 h 307"/>
              <a:gd name="T4" fmla="*/ 0 w 1451"/>
              <a:gd name="T5" fmla="*/ 0 h 307"/>
              <a:gd name="T6" fmla="*/ 1312 w 1451"/>
              <a:gd name="T7" fmla="*/ 0 h 307"/>
              <a:gd name="T8" fmla="*/ 1451 w 1451"/>
              <a:gd name="T9" fmla="*/ 307 h 307"/>
            </a:gdLst>
            <a:ahLst/>
            <a:cxnLst>
              <a:cxn ang="0">
                <a:pos x="T0" y="T1"/>
              </a:cxn>
              <a:cxn ang="0">
                <a:pos x="T2" y="T3"/>
              </a:cxn>
              <a:cxn ang="0">
                <a:pos x="T4" y="T5"/>
              </a:cxn>
              <a:cxn ang="0">
                <a:pos x="T6" y="T7"/>
              </a:cxn>
              <a:cxn ang="0">
                <a:pos x="T8" y="T9"/>
              </a:cxn>
            </a:cxnLst>
            <a:rect l="0" t="0" r="r" b="b"/>
            <a:pathLst>
              <a:path w="1451" h="307">
                <a:moveTo>
                  <a:pt x="1451" y="307"/>
                </a:moveTo>
                <a:lnTo>
                  <a:pt x="139" y="307"/>
                </a:lnTo>
                <a:lnTo>
                  <a:pt x="0" y="0"/>
                </a:lnTo>
                <a:lnTo>
                  <a:pt x="1312" y="0"/>
                </a:lnTo>
                <a:lnTo>
                  <a:pt x="1451" y="307"/>
                </a:lnTo>
                <a:close/>
              </a:path>
            </a:pathLst>
          </a:custGeom>
          <a:solidFill>
            <a:srgbClr val="6AB9D4"/>
          </a:solidFill>
          <a:ln w="12700">
            <a:solidFill>
              <a:sysClr val="window" lastClr="FFFFFF"/>
            </a:solidFill>
            <a:round/>
          </a:ln>
        </p:spPr>
        <p:txBody>
          <a:bodyPr vert="horz" wrap="square" lIns="121920" tIns="60960" rIns="121920" bIns="60960" numCol="1" anchor="t" anchorCtr="0" compatLnSpc="1">
            <a:normAutofit/>
          </a:bodyPr>
          <a:lstStyle/>
          <a:p>
            <a:endParaRPr lang="en-US" sz="2400" b="1">
              <a:solidFill>
                <a:srgbClr val="FFFFFF"/>
              </a:solidFill>
            </a:endParaRPr>
          </a:p>
        </p:txBody>
      </p:sp>
      <p:sp>
        <p:nvSpPr>
          <p:cNvPr id="40" name="任意多边形 39"/>
          <p:cNvSpPr/>
          <p:nvPr>
            <p:custDataLst>
              <p:tags r:id="rId9"/>
            </p:custDataLst>
          </p:nvPr>
        </p:nvSpPr>
        <p:spPr bwMode="auto">
          <a:xfrm>
            <a:off x="4683306" y="2043987"/>
            <a:ext cx="2826999" cy="3746122"/>
          </a:xfrm>
          <a:custGeom>
            <a:avLst/>
            <a:gdLst>
              <a:gd name="connsiteX0" fmla="*/ 47869 w 2826999"/>
              <a:gd name="connsiteY0" fmla="*/ 0 h 3746122"/>
              <a:gd name="connsiteX1" fmla="*/ 2113403 w 2826999"/>
              <a:gd name="connsiteY1" fmla="*/ 0 h 3746122"/>
              <a:gd name="connsiteX2" fmla="*/ 2338919 w 2826999"/>
              <a:gd name="connsiteY2" fmla="*/ 587365 h 3746122"/>
              <a:gd name="connsiteX3" fmla="*/ 2826999 w 2826999"/>
              <a:gd name="connsiteY3" fmla="*/ 1873061 h 3746122"/>
              <a:gd name="connsiteX4" fmla="*/ 2113403 w 2826999"/>
              <a:gd name="connsiteY4" fmla="*/ 3746122 h 3746122"/>
              <a:gd name="connsiteX5" fmla="*/ 0 w 2826999"/>
              <a:gd name="connsiteY5" fmla="*/ 3746122 h 3746122"/>
              <a:gd name="connsiteX6" fmla="*/ 713596 w 2826999"/>
              <a:gd name="connsiteY6" fmla="*/ 1873061 h 3746122"/>
              <a:gd name="connsiteX7" fmla="*/ 223905 w 2826999"/>
              <a:gd name="connsiteY7" fmla="*/ 587365 h 3746122"/>
              <a:gd name="connsiteX8" fmla="*/ 190738 w 2826999"/>
              <a:gd name="connsiteY8" fmla="*/ 500358 h 3746122"/>
              <a:gd name="connsiteX9" fmla="*/ 214407 w 2826999"/>
              <a:gd name="connsiteY9" fmla="*/ 500358 h 374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6999" h="3746122">
                <a:moveTo>
                  <a:pt x="47869" y="0"/>
                </a:moveTo>
                <a:lnTo>
                  <a:pt x="2113403" y="0"/>
                </a:lnTo>
                <a:lnTo>
                  <a:pt x="2338919" y="587365"/>
                </a:lnTo>
                <a:lnTo>
                  <a:pt x="2826999" y="1873061"/>
                </a:lnTo>
                <a:lnTo>
                  <a:pt x="2113403" y="3746122"/>
                </a:lnTo>
                <a:lnTo>
                  <a:pt x="0" y="3746122"/>
                </a:lnTo>
                <a:lnTo>
                  <a:pt x="713596" y="1873061"/>
                </a:lnTo>
                <a:lnTo>
                  <a:pt x="223905" y="587365"/>
                </a:lnTo>
                <a:lnTo>
                  <a:pt x="190738" y="500358"/>
                </a:lnTo>
                <a:lnTo>
                  <a:pt x="214407" y="500358"/>
                </a:lnTo>
                <a:close/>
              </a:path>
            </a:pathLst>
          </a:custGeom>
          <a:solidFill>
            <a:srgbClr val="A6D25F"/>
          </a:solidFill>
          <a:ln w="12700">
            <a:solidFill>
              <a:sysClr val="window" lastClr="FFFFFF"/>
            </a:solidFill>
            <a:round/>
          </a:ln>
        </p:spPr>
        <p:txBody>
          <a:bodyPr vert="horz" wrap="square" lIns="121920" tIns="60960" rIns="121920" bIns="60960" numCol="1" anchor="t" anchorCtr="0" compatLnSpc="1">
            <a:noAutofit/>
          </a:bodyPr>
          <a:lstStyle/>
          <a:p>
            <a:endParaRPr lang="en-US" sz="2400">
              <a:solidFill>
                <a:srgbClr val="FFFFFF"/>
              </a:solidFill>
            </a:endParaRPr>
          </a:p>
        </p:txBody>
      </p:sp>
      <p:sp>
        <p:nvSpPr>
          <p:cNvPr id="41" name="Freeform 15"/>
          <p:cNvSpPr/>
          <p:nvPr>
            <p:custDataLst>
              <p:tags r:id="rId10"/>
            </p:custDataLst>
          </p:nvPr>
        </p:nvSpPr>
        <p:spPr bwMode="auto">
          <a:xfrm>
            <a:off x="4683306" y="1953801"/>
            <a:ext cx="2338919" cy="677552"/>
          </a:xfrm>
          <a:custGeom>
            <a:avLst/>
            <a:gdLst>
              <a:gd name="T0" fmla="*/ 1452 w 1452"/>
              <a:gd name="T1" fmla="*/ 307 h 307"/>
              <a:gd name="T2" fmla="*/ 139 w 1452"/>
              <a:gd name="T3" fmla="*/ 307 h 307"/>
              <a:gd name="T4" fmla="*/ 0 w 1452"/>
              <a:gd name="T5" fmla="*/ 0 h 307"/>
              <a:gd name="T6" fmla="*/ 1312 w 1452"/>
              <a:gd name="T7" fmla="*/ 0 h 307"/>
              <a:gd name="T8" fmla="*/ 1452 w 1452"/>
              <a:gd name="T9" fmla="*/ 307 h 307"/>
            </a:gdLst>
            <a:ahLst/>
            <a:cxnLst>
              <a:cxn ang="0">
                <a:pos x="T0" y="T1"/>
              </a:cxn>
              <a:cxn ang="0">
                <a:pos x="T2" y="T3"/>
              </a:cxn>
              <a:cxn ang="0">
                <a:pos x="T4" y="T5"/>
              </a:cxn>
              <a:cxn ang="0">
                <a:pos x="T6" y="T7"/>
              </a:cxn>
              <a:cxn ang="0">
                <a:pos x="T8" y="T9"/>
              </a:cxn>
            </a:cxnLst>
            <a:rect l="0" t="0" r="r" b="b"/>
            <a:pathLst>
              <a:path w="1452" h="307">
                <a:moveTo>
                  <a:pt x="1452" y="307"/>
                </a:moveTo>
                <a:lnTo>
                  <a:pt x="139" y="307"/>
                </a:lnTo>
                <a:lnTo>
                  <a:pt x="0" y="0"/>
                </a:lnTo>
                <a:lnTo>
                  <a:pt x="1312" y="0"/>
                </a:lnTo>
                <a:lnTo>
                  <a:pt x="1452" y="307"/>
                </a:lnTo>
                <a:close/>
              </a:path>
            </a:pathLst>
          </a:custGeom>
          <a:solidFill>
            <a:srgbClr val="A6D25F"/>
          </a:solidFill>
          <a:ln w="12700">
            <a:solidFill>
              <a:sysClr val="window" lastClr="FFFFFF"/>
            </a:solidFill>
            <a:round/>
          </a:ln>
        </p:spPr>
        <p:txBody>
          <a:bodyPr vert="horz" wrap="square" lIns="180000" tIns="46800" rIns="180000" bIns="46800" numCol="1" anchor="t" anchorCtr="0" compatLnSpc="1">
            <a:normAutofit/>
          </a:bodyPr>
          <a:lstStyle/>
          <a:p>
            <a:endParaRPr lang="en-US" sz="2400" b="1">
              <a:solidFill>
                <a:srgbClr val="FFFFFF"/>
              </a:solidFill>
            </a:endParaRPr>
          </a:p>
        </p:txBody>
      </p:sp>
      <p:sp>
        <p:nvSpPr>
          <p:cNvPr id="44" name="任意多边形 43"/>
          <p:cNvSpPr/>
          <p:nvPr>
            <p:custDataLst>
              <p:tags r:id="rId11"/>
            </p:custDataLst>
          </p:nvPr>
        </p:nvSpPr>
        <p:spPr bwMode="auto">
          <a:xfrm>
            <a:off x="1613789" y="2043987"/>
            <a:ext cx="2828609" cy="3746122"/>
          </a:xfrm>
          <a:custGeom>
            <a:avLst/>
            <a:gdLst>
              <a:gd name="connsiteX0" fmla="*/ 42162 w 2828609"/>
              <a:gd name="connsiteY0" fmla="*/ 0 h 3746122"/>
              <a:gd name="connsiteX1" fmla="*/ 2115014 w 2828609"/>
              <a:gd name="connsiteY1" fmla="*/ 0 h 3746122"/>
              <a:gd name="connsiteX2" fmla="*/ 2338918 w 2828609"/>
              <a:gd name="connsiteY2" fmla="*/ 587365 h 3746122"/>
              <a:gd name="connsiteX3" fmla="*/ 2828609 w 2828609"/>
              <a:gd name="connsiteY3" fmla="*/ 1873061 h 3746122"/>
              <a:gd name="connsiteX4" fmla="*/ 2115014 w 2828609"/>
              <a:gd name="connsiteY4" fmla="*/ 3746122 h 3746122"/>
              <a:gd name="connsiteX5" fmla="*/ 0 w 2828609"/>
              <a:gd name="connsiteY5" fmla="*/ 3746122 h 3746122"/>
              <a:gd name="connsiteX6" fmla="*/ 715207 w 2828609"/>
              <a:gd name="connsiteY6" fmla="*/ 1873061 h 3746122"/>
              <a:gd name="connsiteX7" fmla="*/ 225516 w 2828609"/>
              <a:gd name="connsiteY7" fmla="*/ 587365 h 3746122"/>
              <a:gd name="connsiteX8" fmla="*/ 212270 w 2828609"/>
              <a:gd name="connsiteY8" fmla="*/ 552866 h 3746122"/>
              <a:gd name="connsiteX9" fmla="*/ 224863 w 2828609"/>
              <a:gd name="connsiteY9" fmla="*/ 552866 h 374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8609" h="3746122">
                <a:moveTo>
                  <a:pt x="42162" y="0"/>
                </a:moveTo>
                <a:lnTo>
                  <a:pt x="2115014" y="0"/>
                </a:lnTo>
                <a:lnTo>
                  <a:pt x="2338918" y="587365"/>
                </a:lnTo>
                <a:lnTo>
                  <a:pt x="2828609" y="1873061"/>
                </a:lnTo>
                <a:lnTo>
                  <a:pt x="2115014" y="3746122"/>
                </a:lnTo>
                <a:lnTo>
                  <a:pt x="0" y="3746122"/>
                </a:lnTo>
                <a:lnTo>
                  <a:pt x="715207" y="1873061"/>
                </a:lnTo>
                <a:lnTo>
                  <a:pt x="225516" y="587365"/>
                </a:lnTo>
                <a:lnTo>
                  <a:pt x="212270" y="552866"/>
                </a:lnTo>
                <a:lnTo>
                  <a:pt x="224863" y="552866"/>
                </a:lnTo>
                <a:close/>
              </a:path>
            </a:pathLst>
          </a:custGeom>
          <a:solidFill>
            <a:srgbClr val="EB673C"/>
          </a:solidFill>
          <a:ln w="12700">
            <a:solidFill>
              <a:sysClr val="window" lastClr="FFFFFF"/>
            </a:solidFill>
            <a:round/>
          </a:ln>
        </p:spPr>
        <p:txBody>
          <a:bodyPr vert="horz" wrap="square" lIns="121920" tIns="60960" rIns="121920" bIns="60960" numCol="1" anchor="t" anchorCtr="0" compatLnSpc="1">
            <a:noAutofit/>
          </a:bodyPr>
          <a:lstStyle/>
          <a:p>
            <a:endParaRPr lang="en-US" sz="2400" dirty="0">
              <a:solidFill>
                <a:srgbClr val="FFFFFF"/>
              </a:solidFill>
            </a:endParaRPr>
          </a:p>
        </p:txBody>
      </p:sp>
      <p:sp>
        <p:nvSpPr>
          <p:cNvPr id="45" name="Freeform 14"/>
          <p:cNvSpPr/>
          <p:nvPr>
            <p:custDataLst>
              <p:tags r:id="rId12"/>
            </p:custDataLst>
          </p:nvPr>
        </p:nvSpPr>
        <p:spPr bwMode="auto">
          <a:xfrm>
            <a:off x="1613789" y="1953800"/>
            <a:ext cx="2338918" cy="677552"/>
          </a:xfrm>
          <a:custGeom>
            <a:avLst/>
            <a:gdLst>
              <a:gd name="T0" fmla="*/ 1452 w 1452"/>
              <a:gd name="T1" fmla="*/ 307 h 307"/>
              <a:gd name="T2" fmla="*/ 140 w 1452"/>
              <a:gd name="T3" fmla="*/ 307 h 307"/>
              <a:gd name="T4" fmla="*/ 0 w 1452"/>
              <a:gd name="T5" fmla="*/ 0 h 307"/>
              <a:gd name="T6" fmla="*/ 1313 w 1452"/>
              <a:gd name="T7" fmla="*/ 0 h 307"/>
              <a:gd name="T8" fmla="*/ 1452 w 1452"/>
              <a:gd name="T9" fmla="*/ 307 h 307"/>
            </a:gdLst>
            <a:ahLst/>
            <a:cxnLst>
              <a:cxn ang="0">
                <a:pos x="T0" y="T1"/>
              </a:cxn>
              <a:cxn ang="0">
                <a:pos x="T2" y="T3"/>
              </a:cxn>
              <a:cxn ang="0">
                <a:pos x="T4" y="T5"/>
              </a:cxn>
              <a:cxn ang="0">
                <a:pos x="T6" y="T7"/>
              </a:cxn>
              <a:cxn ang="0">
                <a:pos x="T8" y="T9"/>
              </a:cxn>
            </a:cxnLst>
            <a:rect l="0" t="0" r="r" b="b"/>
            <a:pathLst>
              <a:path w="1452" h="307">
                <a:moveTo>
                  <a:pt x="1452" y="307"/>
                </a:moveTo>
                <a:lnTo>
                  <a:pt x="140" y="307"/>
                </a:lnTo>
                <a:lnTo>
                  <a:pt x="0" y="0"/>
                </a:lnTo>
                <a:lnTo>
                  <a:pt x="1313" y="0"/>
                </a:lnTo>
                <a:lnTo>
                  <a:pt x="1452" y="307"/>
                </a:lnTo>
                <a:close/>
              </a:path>
            </a:pathLst>
          </a:custGeom>
          <a:solidFill>
            <a:srgbClr val="EB673C"/>
          </a:solidFill>
          <a:ln w="12700">
            <a:solidFill>
              <a:sysClr val="window" lastClr="FFFFFF"/>
            </a:solidFill>
            <a:round/>
          </a:ln>
        </p:spPr>
        <p:txBody>
          <a:bodyPr vert="horz" wrap="square" lIns="121920" tIns="60960" rIns="121920" bIns="60960" numCol="1" anchor="t" anchorCtr="0" compatLnSpc="1">
            <a:normAutofit/>
          </a:bodyPr>
          <a:lstStyle/>
          <a:p>
            <a:endParaRPr lang="en-US" sz="2400" b="1">
              <a:solidFill>
                <a:srgbClr val="FFFFFF"/>
              </a:solidFill>
            </a:endParaRPr>
          </a:p>
        </p:txBody>
      </p:sp>
      <p:sp>
        <p:nvSpPr>
          <p:cNvPr id="2" name="文本框 1"/>
          <p:cNvSpPr txBox="1"/>
          <p:nvPr>
            <p:custDataLst>
              <p:tags r:id="rId13"/>
            </p:custDataLst>
          </p:nvPr>
        </p:nvSpPr>
        <p:spPr>
          <a:xfrm>
            <a:off x="1613789" y="1953800"/>
            <a:ext cx="2338918"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1</a:t>
            </a:r>
            <a:endParaRPr lang="en-US" altLang="zh-CN" dirty="0"/>
          </a:p>
        </p:txBody>
      </p:sp>
      <p:sp>
        <p:nvSpPr>
          <p:cNvPr id="3" name="文本框 2"/>
          <p:cNvSpPr txBox="1"/>
          <p:nvPr>
            <p:custDataLst>
              <p:tags r:id="rId14"/>
            </p:custDataLst>
          </p:nvPr>
        </p:nvSpPr>
        <p:spPr>
          <a:xfrm>
            <a:off x="2327054" y="2748686"/>
            <a:ext cx="2115344" cy="2336724"/>
          </a:xfrm>
          <a:prstGeom prst="rect">
            <a:avLst/>
          </a:prstGeom>
        </p:spPr>
        <p:txBody>
          <a:bodyPr wrap="square" lIns="90000" rIns="180000" anchor="ctr" anchorCtr="0">
            <a:normAutofit/>
          </a:bodyPr>
          <a:lstStyle>
            <a:defPPr>
              <a:defRPr lang="zh-CN"/>
            </a:defPPr>
            <a:lvl1pPr indent="0">
              <a:lnSpc>
                <a:spcPct val="130000"/>
              </a:lnSpc>
              <a:spcBef>
                <a:spcPts val="1200"/>
              </a:spcBef>
              <a:buFont typeface="Arial" panose="020B0604020202020204" pitchFamily="34" charset="0"/>
              <a:buNone/>
              <a:defRPr sz="2400" baseline="0">
                <a:solidFill>
                  <a:sysClr val="window" lastClr="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sz="2800" b="1" dirty="0">
                <a:latin typeface="宋体" panose="02010600030101010101" pitchFamily="2" charset="-122"/>
                <a:ea typeface="宋体" panose="02010600030101010101" pitchFamily="2" charset="-122"/>
              </a:rPr>
              <a:t>适应并学好</a:t>
            </a:r>
            <a:endParaRPr lang="zh-CN" altLang="en-US" sz="2800" b="1" dirty="0">
              <a:latin typeface="宋体" panose="02010600030101010101" pitchFamily="2" charset="-122"/>
              <a:ea typeface="宋体" panose="02010600030101010101" pitchFamily="2" charset="-122"/>
            </a:endParaRPr>
          </a:p>
          <a:p>
            <a:pPr algn="ctr"/>
            <a:r>
              <a:rPr lang="zh-CN" altLang="en-US" sz="2800" b="1" dirty="0">
                <a:latin typeface="宋体" panose="02010600030101010101" pitchFamily="2" charset="-122"/>
                <a:ea typeface="宋体" panose="02010600030101010101" pitchFamily="2" charset="-122"/>
              </a:rPr>
              <a:t>线上课程</a:t>
            </a:r>
            <a:endParaRPr lang="zh-CN" altLang="en-US" sz="2800" b="1" dirty="0">
              <a:latin typeface="宋体" panose="02010600030101010101" pitchFamily="2" charset="-122"/>
              <a:ea typeface="宋体" panose="02010600030101010101" pitchFamily="2" charset="-122"/>
            </a:endParaRPr>
          </a:p>
        </p:txBody>
      </p:sp>
      <p:sp>
        <p:nvSpPr>
          <p:cNvPr id="4" name="文本框 3"/>
          <p:cNvSpPr txBox="1"/>
          <p:nvPr>
            <p:custDataLst>
              <p:tags r:id="rId15"/>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14" name="文本框 13"/>
          <p:cNvSpPr txBox="1"/>
          <p:nvPr>
            <p:custDataLst>
              <p:tags r:id="rId16"/>
            </p:custDataLst>
          </p:nvPr>
        </p:nvSpPr>
        <p:spPr>
          <a:xfrm>
            <a:off x="5390661" y="2748686"/>
            <a:ext cx="2119644" cy="2336724"/>
          </a:xfrm>
          <a:prstGeom prst="rect">
            <a:avLst/>
          </a:prstGeom>
        </p:spPr>
        <p:txBody>
          <a:bodyPr wrap="square" lIns="90000" rIns="180000" anchor="ctr" anchorCtr="0">
            <a:normAutofit/>
          </a:bodyPr>
          <a:lstStyle>
            <a:defPPr>
              <a:defRPr lang="zh-CN"/>
            </a:defPPr>
            <a:lvl1pPr indent="0">
              <a:lnSpc>
                <a:spcPct val="130000"/>
              </a:lnSpc>
              <a:spcBef>
                <a:spcPts val="1200"/>
              </a:spcBef>
              <a:buFont typeface="Arial" panose="020B0604020202020204" pitchFamily="34" charset="0"/>
              <a:buNone/>
              <a:defRPr sz="2400" baseline="0">
                <a:solidFill>
                  <a:sysClr val="window" lastClr="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sz="2800" b="1" dirty="0">
                <a:latin typeface="宋体" panose="02010600030101010101" pitchFamily="2" charset="-122"/>
                <a:ea typeface="宋体" panose="02010600030101010101" pitchFamily="2" charset="-122"/>
              </a:rPr>
              <a:t>如何进</a:t>
            </a:r>
            <a:endParaRPr lang="zh-CN" altLang="en-US" sz="2800" b="1" dirty="0">
              <a:latin typeface="宋体" panose="02010600030101010101" pitchFamily="2" charset="-122"/>
              <a:ea typeface="宋体" panose="02010600030101010101" pitchFamily="2" charset="-122"/>
            </a:endParaRPr>
          </a:p>
          <a:p>
            <a:pPr algn="ctr"/>
            <a:r>
              <a:rPr lang="zh-CN" altLang="en-US" sz="2800" b="1" dirty="0">
                <a:latin typeface="宋体" panose="02010600030101010101" pitchFamily="2" charset="-122"/>
                <a:ea typeface="宋体" panose="02010600030101010101" pitchFamily="2" charset="-122"/>
              </a:rPr>
              <a:t>入校园</a:t>
            </a:r>
            <a:endParaRPr lang="zh-CN" altLang="en-US" sz="2800" b="1" dirty="0">
              <a:latin typeface="宋体" panose="02010600030101010101" pitchFamily="2" charset="-122"/>
              <a:ea typeface="宋体" panose="02010600030101010101" pitchFamily="2" charset="-122"/>
            </a:endParaRPr>
          </a:p>
        </p:txBody>
      </p:sp>
      <p:sp>
        <p:nvSpPr>
          <p:cNvPr id="16" name="文本框 15"/>
          <p:cNvSpPr txBox="1"/>
          <p:nvPr>
            <p:custDataLst>
              <p:tags r:id="rId17"/>
            </p:custDataLst>
          </p:nvPr>
        </p:nvSpPr>
        <p:spPr>
          <a:xfrm>
            <a:off x="7751212" y="1965822"/>
            <a:ext cx="2337307"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3</a:t>
            </a:r>
            <a:endParaRPr lang="en-US" altLang="zh-CN" dirty="0"/>
          </a:p>
        </p:txBody>
      </p:sp>
      <p:sp>
        <p:nvSpPr>
          <p:cNvPr id="23" name="文本框 22"/>
          <p:cNvSpPr txBox="1"/>
          <p:nvPr>
            <p:custDataLst>
              <p:tags r:id="rId18"/>
            </p:custDataLst>
          </p:nvPr>
        </p:nvSpPr>
        <p:spPr>
          <a:xfrm>
            <a:off x="8472227" y="2760708"/>
            <a:ext cx="2105984" cy="2336724"/>
          </a:xfrm>
          <a:prstGeom prst="rect">
            <a:avLst/>
          </a:prstGeom>
        </p:spPr>
        <p:txBody>
          <a:bodyPr wrap="square" rIns="180000" anchor="ctr" anchorCtr="0">
            <a:normAutofit/>
          </a:bodyPr>
          <a:lstStyle>
            <a:defPPr>
              <a:defRPr lang="zh-CN"/>
            </a:defPPr>
            <a:lvl1pPr indent="0">
              <a:lnSpc>
                <a:spcPct val="130000"/>
              </a:lnSpc>
              <a:spcBef>
                <a:spcPts val="1200"/>
              </a:spcBef>
              <a:buFont typeface="Arial" panose="020B0604020202020204" pitchFamily="34" charset="0"/>
              <a:buNone/>
              <a:defRPr sz="2400" baseline="0">
                <a:solidFill>
                  <a:sysClr val="window" lastClr="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sz="2800" b="1" dirty="0">
                <a:latin typeface="宋体" panose="02010600030101010101" pitchFamily="2" charset="-122"/>
                <a:ea typeface="宋体" panose="02010600030101010101" pitchFamily="2" charset="-122"/>
              </a:rPr>
              <a:t>如何隔离</a:t>
            </a:r>
            <a:endParaRPr lang="zh-CN" altLang="en-US" sz="2800" b="1" dirty="0">
              <a:latin typeface="宋体" panose="02010600030101010101" pitchFamily="2" charset="-122"/>
              <a:ea typeface="宋体" panose="02010600030101010101" pitchFamily="2" charset="-122"/>
            </a:endParaRPr>
          </a:p>
          <a:p>
            <a:pPr algn="ctr"/>
            <a:r>
              <a:rPr lang="zh-CN" altLang="en-US" sz="2800" b="1" dirty="0">
                <a:latin typeface="宋体" panose="02010600030101010101" pitchFamily="2" charset="-122"/>
                <a:ea typeface="宋体" panose="02010600030101010101" pitchFamily="2" charset="-122"/>
              </a:rPr>
              <a:t>不隔心</a:t>
            </a:r>
            <a:endParaRPr lang="zh-CN" altLang="en-US" sz="2800" b="1" dirty="0">
              <a:latin typeface="宋体" panose="02010600030101010101" pitchFamily="2" charset="-122"/>
              <a:ea typeface="宋体" panose="02010600030101010101" pitchFamily="2" charset="-122"/>
            </a:endParaRPr>
          </a:p>
        </p:txBody>
      </p:sp>
      <p:sp>
        <p:nvSpPr>
          <p:cNvPr id="5" name="矩形 4"/>
          <p:cNvSpPr/>
          <p:nvPr>
            <p:custDataLst>
              <p:tags r:id="rId19"/>
            </p:custDataLst>
          </p:nvPr>
        </p:nvSpPr>
        <p:spPr>
          <a:xfrm>
            <a:off x="635"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l"/>
            <a:r>
              <a:rPr lang="en-US" altLang="zh-CN" sz="3600" b="1">
                <a:latin typeface="微软雅黑" panose="020B0503020204020204" charset="-122"/>
                <a:ea typeface="微软雅黑" panose="020B0503020204020204" charset="-122"/>
              </a:rPr>
              <a:t>2.5</a:t>
            </a:r>
            <a:r>
              <a:rPr lang="zh-CN" altLang="en-US" sz="3600" b="1">
                <a:latin typeface="微软雅黑" panose="020B0503020204020204" charset="-122"/>
                <a:ea typeface="微软雅黑" panose="020B0503020204020204" charset="-122"/>
              </a:rPr>
              <a:t>如何去适应既熟悉又陌生的环境</a:t>
            </a:r>
            <a:endParaRPr lang="zh-CN" altLang="en-US" sz="3600" b="1">
              <a:latin typeface="微软雅黑" panose="020B0503020204020204" charset="-122"/>
              <a:ea typeface="微软雅黑" panose="020B0503020204020204" charset="-122"/>
            </a:endParaRPr>
          </a:p>
        </p:txBody>
      </p:sp>
    </p:spTree>
    <p:custDataLst>
      <p:tags r:id="rId20"/>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timgENWE704C_meitu_1"/>
          <p:cNvPicPr>
            <a:picLocks noChangeAspect="1"/>
          </p:cNvPicPr>
          <p:nvPr/>
        </p:nvPicPr>
        <p:blipFill>
          <a:blip r:embed="rId1"/>
          <a:stretch>
            <a:fillRect/>
          </a:stretch>
        </p:blipFill>
        <p:spPr>
          <a:xfrm>
            <a:off x="1178560" y="458470"/>
            <a:ext cx="10296525" cy="5692775"/>
          </a:xfrm>
          <a:prstGeom prst="rect">
            <a:avLst/>
          </a:prstGeom>
        </p:spPr>
      </p:pic>
      <p:sp>
        <p:nvSpPr>
          <p:cNvPr id="3" name="矩形 2"/>
          <p:cNvSpPr/>
          <p:nvPr/>
        </p:nvSpPr>
        <p:spPr>
          <a:xfrm>
            <a:off x="2633345" y="6151245"/>
            <a:ext cx="6786880" cy="706755"/>
          </a:xfrm>
          <a:prstGeom prst="rect">
            <a:avLst/>
          </a:prstGeom>
          <a:noFill/>
          <a:ln>
            <a:noFill/>
          </a:ln>
        </p:spPr>
        <p:txBody>
          <a:bodyPr wrap="none" rtlCol="0" anchor="t">
            <a:spAutoFit/>
          </a:bodyPr>
          <a:p>
            <a:pPr algn="ctr"/>
            <a:r>
              <a:rPr lang="zh-CN" altLang="en-US" sz="4000" b="1">
                <a:ln w="6600">
                  <a:solidFill>
                    <a:schemeClr val="accent2"/>
                  </a:solidFill>
                  <a:prstDash val="solid"/>
                </a:ln>
                <a:solidFill>
                  <a:srgbClr val="FFFFFF"/>
                </a:solidFill>
                <a:effectLst>
                  <a:outerShdw dist="38100" dir="2700000" algn="tl" rotWithShape="0">
                    <a:schemeClr val="accent2"/>
                  </a:outerShdw>
                </a:effectLst>
              </a:rPr>
              <a:t>看看自己可以采摘多少</a:t>
            </a:r>
            <a:r>
              <a:rPr lang="zh-CN" altLang="en-US" sz="4000" b="1" u="heavy">
                <a:ln w="6600">
                  <a:solidFill>
                    <a:schemeClr val="accent2"/>
                  </a:solidFill>
                  <a:prstDash val="solid"/>
                </a:ln>
                <a:solidFill>
                  <a:srgbClr val="FF0000"/>
                </a:solidFill>
                <a:effectLst>
                  <a:outerShdw dist="38100" dir="2700000" algn="tl" rotWithShape="0">
                    <a:schemeClr val="accent2"/>
                  </a:outerShdw>
                </a:effectLst>
              </a:rPr>
              <a:t>红苹果</a:t>
            </a:r>
            <a:endParaRPr lang="zh-CN" altLang="en-US" sz="4000" b="1" u="heavy">
              <a:ln w="6600">
                <a:solidFill>
                  <a:schemeClr val="accent2"/>
                </a:solidFill>
                <a:prstDash val="solid"/>
              </a:ln>
              <a:solidFill>
                <a:srgbClr val="FF0000"/>
              </a:solidFill>
              <a:effectLst>
                <a:outerShdw dist="38100" dir="2700000" algn="tl" rotWithShape="0">
                  <a:schemeClr val="accent2"/>
                </a:outerShdw>
              </a:effectLst>
            </a:endParaRPr>
          </a:p>
        </p:txBody>
      </p:sp>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3" name="圆角矩形 12"/>
          <p:cNvSpPr/>
          <p:nvPr>
            <p:custDataLst>
              <p:tags r:id="rId8"/>
            </p:custDataLst>
          </p:nvPr>
        </p:nvSpPr>
        <p:spPr>
          <a:xfrm>
            <a:off x="404495" y="334645"/>
            <a:ext cx="6408420" cy="452120"/>
          </a:xfrm>
          <a:prstGeom prst="roundRect">
            <a:avLst/>
          </a:prstGeom>
          <a:gradFill>
            <a:gsLst>
              <a:gs pos="0">
                <a:srgbClr val="FECF40"/>
              </a:gs>
              <a:gs pos="100000">
                <a:srgbClr val="846C21"/>
              </a:gs>
            </a:gsLst>
            <a:lin scaled="0"/>
          </a:gra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适应并上好线上课程</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575945" y="1720850"/>
            <a:ext cx="10747375" cy="5631180"/>
          </a:xfrm>
          <a:prstGeom prst="rect">
            <a:avLst/>
          </a:prstGeom>
          <a:noFill/>
        </p:spPr>
        <p:txBody>
          <a:bodyPr wrap="square" rtlCol="0">
            <a:spAutoFit/>
          </a:bodyPr>
          <a:p>
            <a:r>
              <a:rPr lang="en-US" altLang="zh-CN" sz="2400" b="1">
                <a:latin typeface="宋体" panose="02010600030101010101" pitchFamily="2" charset="-122"/>
                <a:ea typeface="宋体" panose="02010600030101010101" pitchFamily="2" charset="-122"/>
                <a:cs typeface="宋体" panose="02010600030101010101" pitchFamily="2" charset="-122"/>
              </a:rPr>
              <a:t>1</a:t>
            </a:r>
            <a:r>
              <a:rPr lang="zh-CN" altLang="en-US" sz="2400" b="1">
                <a:latin typeface="宋体" panose="02010600030101010101" pitchFamily="2" charset="-122"/>
                <a:ea typeface="宋体" panose="02010600030101010101" pitchFamily="2" charset="-122"/>
                <a:cs typeface="宋体" panose="02010600030101010101" pitchFamily="2" charset="-122"/>
              </a:rPr>
              <a:t>、关注并了解自己专业所开设的网络课程。</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    疫情导致开学延期，学校秉着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停课不停学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的精神，积极的组织网络授课，目前大家需要做的是：</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）了解这学期都有那些课程已经确定开展网络课程了？</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）本学科的教学要求是什么？</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）家里是否有适合网络上课的工具？</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）具体开课的时间是什么时候？</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10"/>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3" name="圆角矩形 12"/>
          <p:cNvSpPr/>
          <p:nvPr>
            <p:custDataLst>
              <p:tags r:id="rId8"/>
            </p:custDataLst>
          </p:nvPr>
        </p:nvSpPr>
        <p:spPr>
          <a:xfrm>
            <a:off x="404495" y="334645"/>
            <a:ext cx="6408420" cy="452120"/>
          </a:xfrm>
          <a:prstGeom prst="roundRect">
            <a:avLst/>
          </a:prstGeom>
          <a:gradFill>
            <a:gsLst>
              <a:gs pos="0">
                <a:srgbClr val="FECF40"/>
              </a:gs>
              <a:gs pos="100000">
                <a:srgbClr val="846C21"/>
              </a:gs>
            </a:gsLst>
            <a:lin scaled="0"/>
          </a:gra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适应并上好线上课程</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478790" y="1351915"/>
            <a:ext cx="10747375" cy="4154170"/>
          </a:xfrm>
          <a:prstGeom prst="rect">
            <a:avLst/>
          </a:prstGeom>
          <a:noFill/>
        </p:spPr>
        <p:txBody>
          <a:bodyPr wrap="square" rtlCol="0">
            <a:spAutoFit/>
          </a:bodyPr>
          <a:p>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、积极做好预习、复习。完成课堂作业及时反馈给专业课</a:t>
            </a:r>
            <a:r>
              <a:rPr lang="zh-CN" altLang="en-US" sz="2400">
                <a:latin typeface="宋体" panose="02010600030101010101" pitchFamily="2" charset="-122"/>
                <a:ea typeface="宋体" panose="02010600030101010101" pitchFamily="2" charset="-122"/>
                <a:cs typeface="宋体" panose="02010600030101010101" pitchFamily="2" charset="-122"/>
              </a:rPr>
              <a:t>老师。</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网络课程的进度我们可以自由把控，学得好可以提前多学几章，学的不好的可以反复看回放。相比面对面授课，我们似乎有了更多的选择权，自主权，但是这也滋生了很多同学懒惰的心理，他们总是觉得反正可以反复观看，没有老师及时要求玩几天再看也没关系。面对这种情况我们应该：</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）做好学习计划。具体到什么时候学习，每天每个科目学习多少？</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）及时复习。可以反复观看的</a:t>
            </a:r>
            <a:r>
              <a:rPr lang="en-US" altLang="zh-CN" sz="2400">
                <a:latin typeface="宋体" panose="02010600030101010101" pitchFamily="2" charset="-122"/>
                <a:ea typeface="宋体" panose="02010600030101010101" pitchFamily="2" charset="-122"/>
                <a:cs typeface="宋体" panose="02010600030101010101" pitchFamily="2" charset="-122"/>
              </a:rPr>
              <a:t>ppt</a:t>
            </a:r>
            <a:r>
              <a:rPr lang="zh-CN" altLang="en-US" sz="2400">
                <a:latin typeface="宋体" panose="02010600030101010101" pitchFamily="2" charset="-122"/>
                <a:ea typeface="宋体" panose="02010600030101010101" pitchFamily="2" charset="-122"/>
                <a:cs typeface="宋体" panose="02010600030101010101" pitchFamily="2" charset="-122"/>
              </a:rPr>
              <a:t>正好也满足了我们随时复习的要求。</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）积极给任课老师反馈与提问。线上授课也会导致我们遇到问题没办法得到及时的解答。这个时候如果遇到了问题，平时一定要注意提问，切不可自欺欺人的听之任之。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10"/>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3" name="圆角矩形 12"/>
          <p:cNvSpPr/>
          <p:nvPr>
            <p:custDataLst>
              <p:tags r:id="rId8"/>
            </p:custDataLst>
          </p:nvPr>
        </p:nvSpPr>
        <p:spPr>
          <a:xfrm>
            <a:off x="404495" y="334645"/>
            <a:ext cx="6408420" cy="452120"/>
          </a:xfrm>
          <a:prstGeom prst="roundRect">
            <a:avLst/>
          </a:prstGeom>
          <a:gradFill>
            <a:gsLst>
              <a:gs pos="0">
                <a:srgbClr val="FECF40"/>
              </a:gs>
              <a:gs pos="100000">
                <a:srgbClr val="846C21"/>
              </a:gs>
            </a:gsLst>
            <a:lin scaled="0"/>
          </a:gra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适应并上好线上课程</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575945" y="1720850"/>
            <a:ext cx="10747375" cy="4154170"/>
          </a:xfrm>
          <a:prstGeom prst="rect">
            <a:avLst/>
          </a:prstGeom>
          <a:noFill/>
        </p:spPr>
        <p:txBody>
          <a:bodyPr wrap="square" rtlCol="0">
            <a:spAutoFit/>
          </a:bodyPr>
          <a:p>
            <a:endParaRPr lang="zh-CN" altLang="en-US" sz="24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、闲暇之余可学习其他网络课程</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）调整好好心态：认真了解自己需求，想象面对那么多的网课，我们需要增长哪方面的知识。是本专业还是跨专业？</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）学习是循环渐进的，不一定都要看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王牌讲师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的课程，</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不要盲目从中</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）学习网课较好的平台有、慕课、网易公开课、学习强国等网络课程。可根据需要选择。</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10"/>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3" name="圆角矩形 12"/>
          <p:cNvSpPr/>
          <p:nvPr>
            <p:custDataLst>
              <p:tags r:id="rId8"/>
            </p:custDataLst>
          </p:nvPr>
        </p:nvSpPr>
        <p:spPr>
          <a:xfrm>
            <a:off x="404495" y="334645"/>
            <a:ext cx="6408420" cy="452120"/>
          </a:xfrm>
          <a:prstGeom prst="roundRect">
            <a:avLst/>
          </a:prstGeom>
          <a:gradFill>
            <a:gsLst>
              <a:gs pos="0">
                <a:srgbClr val="FECF40"/>
              </a:gs>
              <a:gs pos="100000">
                <a:srgbClr val="846C21"/>
              </a:gs>
            </a:gsLst>
            <a:lin scaled="0"/>
          </a:gra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学习心理小困扰</a:t>
            </a:r>
            <a:endParaRPr lang="en-US" altLang="zh-CN" sz="3200" b="1" dirty="0">
              <a:solidFill>
                <a:schemeClr val="tx1"/>
              </a:solidFill>
              <a:latin typeface="宋体" panose="02010600030101010101" pitchFamily="2" charset="-122"/>
              <a:ea typeface="宋体" panose="02010600030101010101" pitchFamily="2" charset="-122"/>
            </a:endParaRPr>
          </a:p>
        </p:txBody>
      </p:sp>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0" y="1094740"/>
            <a:ext cx="7484745" cy="583565"/>
          </a:xfrm>
          <a:prstGeom prst="rect">
            <a:avLst/>
          </a:prstGeom>
          <a:noFill/>
        </p:spPr>
        <p:txBody>
          <a:bodyPr wrap="square" rtlCol="0" anchor="t">
            <a:spAutoFit/>
          </a:bodyPr>
          <a:p>
            <a:r>
              <a:rPr lang="zh-CN" altLang="en-US" sz="3200"/>
              <a:t>烦恼1：计划执行力欠缺，拖延行为频发</a:t>
            </a:r>
            <a:endParaRPr lang="zh-CN" altLang="en-US" sz="3200"/>
          </a:p>
        </p:txBody>
      </p:sp>
      <p:sp>
        <p:nvSpPr>
          <p:cNvPr id="5" name="文本框 4"/>
          <p:cNvSpPr txBox="1"/>
          <p:nvPr/>
        </p:nvSpPr>
        <p:spPr>
          <a:xfrm>
            <a:off x="1102995" y="1858645"/>
            <a:ext cx="8909685" cy="4523105"/>
          </a:xfrm>
          <a:prstGeom prst="rect">
            <a:avLst/>
          </a:prstGeom>
          <a:noFill/>
        </p:spPr>
        <p:txBody>
          <a:bodyPr wrap="square" rtlCol="0">
            <a:spAutoFit/>
          </a:bodyPr>
          <a:p>
            <a:pPr fontAlgn="auto">
              <a:lnSpc>
                <a:spcPct val="150000"/>
              </a:lnSpc>
            </a:pPr>
            <a:r>
              <a:rPr lang="zh-CN" altLang="en-US" sz="2400">
                <a:latin typeface="宋体" panose="02010600030101010101" pitchFamily="2" charset="-122"/>
                <a:ea typeface="宋体" panose="02010600030101010101" pitchFamily="2" charset="-122"/>
              </a:rPr>
              <a:t>寒假待在家，越变越懒惰，学习计划也没有执行。其实一开始，我是有按照自己的计划来执行的，后来过年后，就变得比较浮躁，几天没有读书，就慢慢不想读了。现在呢，总是想着先看电视，或者有明天再读的想法。另外一方面寒假学习的内容很难，看了很久才看了一点点，离老师的任务要求差了很多，就开始心情不好了，总是想着看不完，看不懂，不想看了，加上现在疫情严重，弄得人心惶惶，什么时候开学都不知道，就更不想学习了。我该怎么改变自己这种懒惰和拖延心态呢？</a:t>
            </a:r>
            <a:endParaRPr lang="zh-CN" altLang="en-US" sz="2400">
              <a:latin typeface="宋体" panose="02010600030101010101" pitchFamily="2" charset="-122"/>
              <a:ea typeface="宋体" panose="02010600030101010101" pitchFamily="2" charset="-122"/>
            </a:endParaRPr>
          </a:p>
        </p:txBody>
      </p:sp>
    </p:spTree>
    <p:custDataLst>
      <p:tags r:id="rId10"/>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51890" y="949960"/>
            <a:ext cx="9415780" cy="5908040"/>
          </a:xfrm>
          <a:prstGeom prst="rect">
            <a:avLst/>
          </a:prstGeom>
          <a:noFill/>
        </p:spPr>
        <p:txBody>
          <a:bodyPr wrap="square" rtlCol="0" anchor="t">
            <a:spAutoFit/>
          </a:bodyPr>
          <a:p>
            <a:pPr fontAlgn="auto">
              <a:lnSpc>
                <a:spcPct val="150000"/>
              </a:lnSpc>
            </a:pPr>
            <a:r>
              <a:rPr lang="en-US" altLang="zh-CN" sz="2800"/>
              <a:t>    </a:t>
            </a: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请尝试关注自己的情绪，因计划拖延，你有什么感受呢？也许是紧张、焦虑，也许是自责、愤怒，也许是失望、无助，不管是什么，请先试着慢慢地体会、辨别出它们，接着给一个空间，允许它们的存在，尝试接纳它们。负性情绪来袭时，我们习惯于否定、排斥，但其实它们是机体自我防御的结果，本意是为了保护我们的。因此即便不舒服，也请不要不假思索地拒绝，要学会识别情绪并接纳其存在。只有接受自己的情绪，才能最大程度地摆脱其困扰。</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508635" y="377825"/>
            <a:ext cx="3813175" cy="645160"/>
          </a:xfrm>
          <a:prstGeom prst="rect">
            <a:avLst/>
          </a:prstGeom>
          <a:noFill/>
        </p:spPr>
        <p:txBody>
          <a:bodyPr wrap="square" rtlCol="0">
            <a:spAutoFit/>
          </a:bodyPr>
          <a:p>
            <a:r>
              <a:rPr lang="zh-CN" altLang="en-US" sz="3600"/>
              <a:t>答疑解惑</a:t>
            </a:r>
            <a:endParaRPr lang="zh-CN" altLang="en-US" sz="3600"/>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05535" y="1296670"/>
            <a:ext cx="9415780" cy="4615815"/>
          </a:xfrm>
          <a:prstGeom prst="rect">
            <a:avLst/>
          </a:prstGeom>
          <a:noFill/>
        </p:spPr>
        <p:txBody>
          <a:bodyPr wrap="square" rtlCol="0" anchor="t">
            <a:spAutoFit/>
          </a:bodyPr>
          <a:p>
            <a:pPr fontAlgn="auto">
              <a:lnSpc>
                <a:spcPct val="150000"/>
              </a:lnSpc>
            </a:pPr>
            <a:r>
              <a:rPr lang="en-US" altLang="zh-CN" sz="2800"/>
              <a:t>    </a:t>
            </a: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回顾一下你最初的学习计划，是一张宏伟的蓝图还是一份可执行的细则？是每天一成不变的工作量、工作时间，还是劳逸结合富有弹性的安排？其实在家学习，不论从环境、条件还是资源上来看，都和学校有所差别。制定一份可执行的计划不是一件简单的事情，它受到环境和个人因素的影响。因此，建议同学不要把计划定太绝对了，因实际执行中的一两次掉队而挫败，并最终影响心态。</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508635" y="377825"/>
            <a:ext cx="3813175" cy="645160"/>
          </a:xfrm>
          <a:prstGeom prst="rect">
            <a:avLst/>
          </a:prstGeom>
          <a:noFill/>
        </p:spPr>
        <p:txBody>
          <a:bodyPr wrap="square" rtlCol="0">
            <a:spAutoFit/>
          </a:bodyPr>
          <a:p>
            <a:r>
              <a:rPr lang="zh-CN" altLang="en-US" sz="3600"/>
              <a:t>答疑解惑</a:t>
            </a:r>
            <a:endParaRPr lang="zh-CN" altLang="en-US" sz="3600"/>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88110" y="1767205"/>
            <a:ext cx="9415780" cy="3322955"/>
          </a:xfrm>
          <a:prstGeom prst="rect">
            <a:avLst/>
          </a:prstGeom>
          <a:noFill/>
        </p:spPr>
        <p:txBody>
          <a:bodyPr wrap="square" rtlCol="0" anchor="t">
            <a:spAutoFit/>
          </a:bodyPr>
          <a:p>
            <a:pPr fontAlgn="auto">
              <a:lnSpc>
                <a:spcPct val="150000"/>
              </a:lnSpc>
            </a:pPr>
            <a:r>
              <a:rPr lang="en-US" altLang="zh-CN" sz="2800"/>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结合上述问题，建议同学们制定一份具体可量化有弹性的学习计划；要学会灵活变通，允许读书过程中出现的小意外，一两次掉队不可怕，学习是长跑，坚持才能取得胜利；最后，要根据实际情况，结合自己的能力、状态、环境等调整目标，确保任务的完成。</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508635" y="377825"/>
            <a:ext cx="3813175" cy="645160"/>
          </a:xfrm>
          <a:prstGeom prst="rect">
            <a:avLst/>
          </a:prstGeom>
          <a:noFill/>
        </p:spPr>
        <p:txBody>
          <a:bodyPr wrap="square" rtlCol="0">
            <a:spAutoFit/>
          </a:bodyPr>
          <a:p>
            <a:r>
              <a:rPr lang="zh-CN" altLang="en-US" sz="3600"/>
              <a:t>答疑解惑</a:t>
            </a:r>
            <a:endParaRPr lang="zh-CN" altLang="en-US" sz="3600"/>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3" name="圆角矩形 12"/>
          <p:cNvSpPr/>
          <p:nvPr>
            <p:custDataLst>
              <p:tags r:id="rId8"/>
            </p:custDataLst>
          </p:nvPr>
        </p:nvSpPr>
        <p:spPr>
          <a:xfrm>
            <a:off x="404495" y="334645"/>
            <a:ext cx="6408420" cy="452120"/>
          </a:xfrm>
          <a:prstGeom prst="roundRect">
            <a:avLst/>
          </a:prstGeom>
          <a:gradFill>
            <a:gsLst>
              <a:gs pos="0">
                <a:srgbClr val="FECF40"/>
              </a:gs>
              <a:gs pos="100000">
                <a:srgbClr val="846C21"/>
              </a:gs>
            </a:gsLst>
            <a:lin scaled="0"/>
          </a:gra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学习心理小困扰</a:t>
            </a:r>
            <a:endParaRPr lang="en-US" altLang="zh-CN" sz="3200" b="1" dirty="0">
              <a:solidFill>
                <a:schemeClr val="tx1"/>
              </a:solidFill>
              <a:latin typeface="宋体" panose="02010600030101010101" pitchFamily="2" charset="-122"/>
              <a:ea typeface="宋体" panose="02010600030101010101" pitchFamily="2" charset="-122"/>
            </a:endParaRPr>
          </a:p>
        </p:txBody>
      </p:sp>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0" y="1048385"/>
            <a:ext cx="6608445" cy="583565"/>
          </a:xfrm>
          <a:prstGeom prst="rect">
            <a:avLst/>
          </a:prstGeom>
          <a:noFill/>
        </p:spPr>
        <p:txBody>
          <a:bodyPr wrap="square" rtlCol="0" anchor="t">
            <a:spAutoFit/>
          </a:bodyPr>
          <a:p>
            <a:r>
              <a:rPr lang="zh-CN" altLang="en-US" sz="3200"/>
              <a:t>烦恼2：网课太多，选择困难症！</a:t>
            </a:r>
            <a:endParaRPr lang="zh-CN" altLang="en-US" sz="3200"/>
          </a:p>
        </p:txBody>
      </p:sp>
      <p:sp>
        <p:nvSpPr>
          <p:cNvPr id="4" name="文本框 3"/>
          <p:cNvSpPr txBox="1"/>
          <p:nvPr/>
        </p:nvSpPr>
        <p:spPr>
          <a:xfrm>
            <a:off x="1035050" y="1965960"/>
            <a:ext cx="8792210" cy="2861310"/>
          </a:xfrm>
          <a:prstGeom prst="rect">
            <a:avLst/>
          </a:prstGeom>
          <a:noFill/>
        </p:spPr>
        <p:txBody>
          <a:bodyPr wrap="square" rtlCol="0" anchor="t">
            <a:spAutoFit/>
          </a:bodyPr>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都说停课不停学，我也不想天天在家葛优躺浪费时间，趁着最近好多网课都免费开放，本想大展拳脚好好学一把，却被五花八门的课程晃傻了，选择困难症都犯了。好不容易点开一门课，听着听着又觉得兴趣不大，坚持不下去。现在都不知道自己想听啥该听啥了……</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10"/>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05535" y="1296670"/>
            <a:ext cx="9415780" cy="3969385"/>
          </a:xfrm>
          <a:prstGeom prst="rect">
            <a:avLst/>
          </a:prstGeom>
          <a:noFill/>
        </p:spPr>
        <p:txBody>
          <a:bodyPr wrap="square" rtlCol="0" anchor="t">
            <a:spAutoFit/>
          </a:bodyPr>
          <a:p>
            <a:pPr fontAlgn="auto">
              <a:lnSpc>
                <a:spcPct val="150000"/>
              </a:lnSpc>
            </a:pPr>
            <a:r>
              <a:rPr lang="en-US" altLang="zh-CN" sz="2800"/>
              <a:t>    </a:t>
            </a: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你想趁着疫情在家的时间好好利用网络资源增长知识的积极性值得肯定，但网络资源这么多，你想要增长的是哪方面的知识？是本专业的还是跨专业的？是理论讲解还是案例分析？是录制完成的还是直播互动的？所以，了解自己的需求，根据你的兴趣选择合适的课程是至关重要的一步。</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508635" y="377825"/>
            <a:ext cx="3813175" cy="645160"/>
          </a:xfrm>
          <a:prstGeom prst="rect">
            <a:avLst/>
          </a:prstGeom>
          <a:noFill/>
        </p:spPr>
        <p:txBody>
          <a:bodyPr wrap="square" rtlCol="0">
            <a:spAutoFit/>
          </a:bodyPr>
          <a:p>
            <a:r>
              <a:rPr lang="zh-CN" altLang="en-US" sz="3600"/>
              <a:t>答疑解惑</a:t>
            </a:r>
            <a:endParaRPr lang="zh-CN" altLang="en-US" sz="3600"/>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05535" y="1296670"/>
            <a:ext cx="9415780" cy="3322955"/>
          </a:xfrm>
          <a:prstGeom prst="rect">
            <a:avLst/>
          </a:prstGeom>
          <a:noFill/>
        </p:spPr>
        <p:txBody>
          <a:bodyPr wrap="square" rtlCol="0" anchor="t">
            <a:spAutoFit/>
          </a:bodyPr>
          <a:p>
            <a:pPr fontAlgn="auto">
              <a:lnSpc>
                <a:spcPct val="150000"/>
              </a:lnSpc>
            </a:pPr>
            <a:r>
              <a:rPr lang="en-US" altLang="zh-CN" sz="2800"/>
              <a:t>    </a:t>
            </a: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知识的掌握是循序渐进的过程，所谓一口吃不成胖子，读书也是。对网络课程的效果要有理性的评估和期待，不要因为是“金牌课程“或”王牌老师“，就认为一定能带来醍醐灌顶的效果。其实不论是课程还是老师，都是引路人，真正要靠的是自己一步一个脚印的扎实积累。</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508635" y="377825"/>
            <a:ext cx="3813175" cy="645160"/>
          </a:xfrm>
          <a:prstGeom prst="rect">
            <a:avLst/>
          </a:prstGeom>
          <a:noFill/>
        </p:spPr>
        <p:txBody>
          <a:bodyPr wrap="square" rtlCol="0">
            <a:spAutoFit/>
          </a:bodyPr>
          <a:p>
            <a:r>
              <a:rPr lang="zh-CN" altLang="en-US" sz="3600"/>
              <a:t>答疑解惑</a:t>
            </a:r>
            <a:endParaRPr lang="zh-CN" altLang="en-US" sz="3600"/>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86132\Desktop\心理健康咨询中心\timgJRWI12OS.jpgtimgJRWI12OS"/>
          <p:cNvPicPr>
            <a:picLocks noChangeAspect="1"/>
          </p:cNvPicPr>
          <p:nvPr/>
        </p:nvPicPr>
        <p:blipFill>
          <a:blip r:embed="rId1"/>
          <a:srcRect/>
          <a:stretch>
            <a:fillRect/>
          </a:stretch>
        </p:blipFill>
        <p:spPr>
          <a:xfrm>
            <a:off x="905510" y="635"/>
            <a:ext cx="9699625" cy="6150610"/>
          </a:xfrm>
          <a:prstGeom prst="rect">
            <a:avLst/>
          </a:prstGeom>
        </p:spPr>
      </p:pic>
      <p:sp>
        <p:nvSpPr>
          <p:cNvPr id="3" name="矩形 2"/>
          <p:cNvSpPr/>
          <p:nvPr/>
        </p:nvSpPr>
        <p:spPr>
          <a:xfrm>
            <a:off x="2633345" y="6151245"/>
            <a:ext cx="6786880" cy="706755"/>
          </a:xfrm>
          <a:prstGeom prst="rect">
            <a:avLst/>
          </a:prstGeom>
          <a:noFill/>
          <a:ln>
            <a:noFill/>
          </a:ln>
        </p:spPr>
        <p:txBody>
          <a:bodyPr wrap="none" rtlCol="0" anchor="t">
            <a:spAutoFit/>
          </a:bodyPr>
          <a:p>
            <a:pPr algn="ctr"/>
            <a:r>
              <a:rPr lang="zh-CN" altLang="en-US" sz="4000" b="1">
                <a:ln w="6600">
                  <a:solidFill>
                    <a:schemeClr val="accent2"/>
                  </a:solidFill>
                  <a:prstDash val="solid"/>
                </a:ln>
                <a:solidFill>
                  <a:srgbClr val="FFFFFF"/>
                </a:solidFill>
                <a:effectLst>
                  <a:outerShdw dist="38100" dir="2700000" algn="tl" rotWithShape="0">
                    <a:schemeClr val="accent2"/>
                  </a:outerShdw>
                </a:effectLst>
              </a:rPr>
              <a:t>看看自己可以采摘多少</a:t>
            </a:r>
            <a:r>
              <a:rPr lang="zh-CN" altLang="en-US" sz="4000" b="1" u="heavy">
                <a:ln w="6600">
                  <a:solidFill>
                    <a:schemeClr val="accent2"/>
                  </a:solidFill>
                  <a:prstDash val="solid"/>
                </a:ln>
                <a:solidFill>
                  <a:schemeClr val="bg1">
                    <a:lumMod val="50000"/>
                  </a:schemeClr>
                </a:solidFill>
                <a:effectLst>
                  <a:outerShdw dist="38100" dir="2700000" algn="tl" rotWithShape="0">
                    <a:schemeClr val="accent2"/>
                  </a:outerShdw>
                </a:effectLst>
              </a:rPr>
              <a:t>灰苹果</a:t>
            </a:r>
            <a:endParaRPr lang="zh-CN" altLang="en-US" sz="4000" b="1" u="heavy">
              <a:ln w="6600">
                <a:solidFill>
                  <a:schemeClr val="accent2"/>
                </a:solidFill>
                <a:prstDash val="solid"/>
              </a:ln>
              <a:solidFill>
                <a:schemeClr val="bg1">
                  <a:lumMod val="50000"/>
                </a:schemeClr>
              </a:solidFill>
              <a:effectLst>
                <a:outerShdw dist="38100" dir="2700000" algn="tl" rotWithShape="0">
                  <a:schemeClr val="accent2"/>
                </a:outerShdw>
              </a:effectLst>
            </a:endParaRPr>
          </a:p>
        </p:txBody>
      </p:sp>
    </p:spTree>
    <p:custDataLst>
      <p:tags r:id="rId2"/>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05535" y="1296670"/>
            <a:ext cx="9415780" cy="3322955"/>
          </a:xfrm>
          <a:prstGeom prst="rect">
            <a:avLst/>
          </a:prstGeom>
          <a:noFill/>
        </p:spPr>
        <p:txBody>
          <a:bodyPr wrap="square" rtlCol="0" anchor="t">
            <a:spAutoFit/>
          </a:bodyPr>
          <a:p>
            <a:pPr fontAlgn="auto">
              <a:lnSpc>
                <a:spcPct val="150000"/>
              </a:lnSpc>
            </a:pPr>
            <a:r>
              <a:rPr lang="en-US" altLang="zh-CN" sz="2800"/>
              <a:t>    </a:t>
            </a: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希望你们能有坚持自我的勇气。选课的过程总会和身边的伙伴讨论、商量，不要因为自己喜欢的课程没人选而怀疑它的价值，也不要因为大家都选了某一门课程而期待太高，要有勇气去探索那条少有人走的路。follow ur heart！倾听内心的声音并有勇气坚持。</a:t>
            </a:r>
            <a:endParaRPr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508635" y="377825"/>
            <a:ext cx="3813175" cy="645160"/>
          </a:xfrm>
          <a:prstGeom prst="rect">
            <a:avLst/>
          </a:prstGeom>
          <a:noFill/>
        </p:spPr>
        <p:txBody>
          <a:bodyPr wrap="square" rtlCol="0">
            <a:spAutoFit/>
          </a:bodyPr>
          <a:p>
            <a:r>
              <a:rPr lang="zh-CN" altLang="en-US" sz="3600"/>
              <a:t>答疑解惑</a:t>
            </a:r>
            <a:endParaRPr lang="zh-CN" altLang="en-US" sz="3600"/>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3" name="圆角矩形 12"/>
          <p:cNvSpPr/>
          <p:nvPr>
            <p:custDataLst>
              <p:tags r:id="rId8"/>
            </p:custDataLst>
          </p:nvPr>
        </p:nvSpPr>
        <p:spPr>
          <a:xfrm>
            <a:off x="404495" y="334645"/>
            <a:ext cx="6408420" cy="452120"/>
          </a:xfrm>
          <a:prstGeom prst="roundRect">
            <a:avLst/>
          </a:prstGeom>
          <a:solidFill>
            <a:schemeClr val="accent5">
              <a:lumMod val="60000"/>
              <a:lumOff val="40000"/>
            </a:scheme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如何进入校园</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575945" y="1720850"/>
            <a:ext cx="10747375" cy="4154170"/>
          </a:xfrm>
          <a:prstGeom prst="rect">
            <a:avLst/>
          </a:prstGeom>
          <a:noFill/>
        </p:spPr>
        <p:txBody>
          <a:bodyPr wrap="square" rtlCol="0">
            <a:spAutoFit/>
          </a:bodyPr>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、严格遵守学校的返校安排，不提前返校。</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、返校前带好生活必需品，返校后及时更换毛巾、牙刷等搁置已久的物品。</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、做好安全防护，离家时携带好所需口罩。</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en-US" altLang="zh-CN" sz="2400">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、校园内</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人与人之间保持安全的空间距离。</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r>
              <a:rPr lang="en-US" altLang="zh-CN" sz="2400">
                <a:latin typeface="宋体" panose="02010600030101010101" pitchFamily="2" charset="-122"/>
                <a:ea typeface="宋体" panose="02010600030101010101" pitchFamily="2" charset="-122"/>
                <a:cs typeface="宋体" panose="02010600030101010101" pitchFamily="2" charset="-122"/>
                <a:sym typeface="+mn-ea"/>
              </a:rPr>
              <a:t>5</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、有发热、干咳等相关症状时及时上报给辅导员。</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0"/>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3" name="圆角矩形 12"/>
          <p:cNvSpPr/>
          <p:nvPr>
            <p:custDataLst>
              <p:tags r:id="rId8"/>
            </p:custDataLst>
          </p:nvPr>
        </p:nvSpPr>
        <p:spPr>
          <a:xfrm>
            <a:off x="415925" y="323215"/>
            <a:ext cx="6408420" cy="452120"/>
          </a:xfrm>
          <a:prstGeom prst="roundRect">
            <a:avLst/>
          </a:prstGeom>
          <a:solidFill>
            <a:schemeClr val="accent1">
              <a:lumMod val="60000"/>
              <a:lumOff val="40000"/>
            </a:schemeClr>
          </a:solidFill>
          <a:ln>
            <a:noFill/>
          </a:ln>
        </p:spPr>
        <p:style>
          <a:lnRef idx="2">
            <a:srgbClr val="00B0F0">
              <a:shade val="50000"/>
            </a:srgbClr>
          </a:lnRef>
          <a:fillRef idx="1">
            <a:srgbClr val="00B0F0"/>
          </a:fillRef>
          <a:effectRef idx="0">
            <a:srgbClr val="00B0F0"/>
          </a:effectRef>
          <a:fontRef idx="minor">
            <a:sysClr val="window" lastClr="FFFFFF"/>
          </a:fontRef>
        </p:style>
        <p:txBody>
          <a:bodyPr rtlCol="0" anchor="ctr">
            <a:noAutofit/>
          </a:bodyPr>
          <a:p>
            <a:r>
              <a:rPr lang="zh-CN" altLang="en-US" sz="3200" b="1" dirty="0">
                <a:solidFill>
                  <a:schemeClr val="tx1"/>
                </a:solidFill>
                <a:latin typeface="宋体" panose="02010600030101010101" pitchFamily="2" charset="-122"/>
                <a:ea typeface="宋体" panose="02010600030101010101" pitchFamily="2" charset="-122"/>
              </a:rPr>
              <a:t>如何隔离不隔心</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577850" y="1524635"/>
            <a:ext cx="10747375" cy="5262245"/>
          </a:xfrm>
          <a:prstGeom prst="rect">
            <a:avLst/>
          </a:prstGeom>
          <a:noFill/>
        </p:spPr>
        <p:txBody>
          <a:bodyPr wrap="square" rtlCol="0">
            <a:spAutoFit/>
          </a:bodyPr>
          <a:p>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目前教育部已经明确提出：</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来自疫情严重地区的，和确诊病人有过接触的，包括有咳嗽发烧症状的同学，可能要进行单独的隔离，其他的同学每天要测量体温，要随时关注他们身体状况的变化，这些不一定需要隔离。面对被隔离的同学我们应该怎么办？</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、避免歧视。我们真正的敌人是疫情，而不是来自于疫区的同学或者是返校后需要隔离的同学。</a:t>
            </a:r>
            <a:endPar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、支持学校的隔离工作。</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r>
              <a:rPr lang="en-US" altLang="zh-CN" sz="24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、我们要出自内心的关心、照顾被隔离的同学。从生活与学习上帮助这些同学。</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r>
              <a:rPr lang="en-US" altLang="zh-CN" sz="2400">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、组好自我防护的同时，积极参加学校组织的团体活动。</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10"/>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554990" y="1081405"/>
            <a:ext cx="10747375" cy="5631180"/>
          </a:xfrm>
          <a:prstGeom prst="rect">
            <a:avLst/>
          </a:prstGeom>
          <a:noFill/>
        </p:spPr>
        <p:txBody>
          <a:bodyPr wrap="square" rtlCol="0">
            <a:spAutoFit/>
          </a:bodyPr>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新型冠状病毒肺炎疫情下，宅在家里成为对自己和社会负责的方式。可理想的生活没过几天，你可能就发现：“圈养”的生活很快给我们带来了无聊感、无意义感、不安全感、对未来的失控感等，甚至挑战了家庭关系。为什么会这样？并且无事可做，无人交往，让我们的生活清闲却茫然不知所措。如何应对这一问题呢？</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隔离病毒并不意味着 隔离社交，一方面，网络作为信息传递的新媒介，为疫情中的人际 沟通与交往提供了重要的渠道，通过网络，我们可以“找回”自己的 群体角色；另一方面，隔离延长了我们的居家时间，而家庭同样是 群体身份的重要来源，通过承担家庭角色，可以从家庭生活中获取 力量。所以，疫情下暂时“圈养”的生活依然可以很精彩。</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94615" y="0"/>
            <a:ext cx="8221345" cy="706755"/>
          </a:xfrm>
          <a:prstGeom prst="rect">
            <a:avLst/>
          </a:prstGeom>
          <a:noFill/>
        </p:spPr>
        <p:txBody>
          <a:bodyPr wrap="square" rtlCol="0">
            <a:spAutoFit/>
          </a:bodyPr>
          <a:p>
            <a:r>
              <a:rPr lang="zh-CN" altLang="en-US" sz="4000">
                <a:solidFill>
                  <a:schemeClr val="bg1"/>
                </a:solidFill>
              </a:rPr>
              <a:t>疫情带来的角色转换与应对</a:t>
            </a:r>
            <a:endParaRPr lang="zh-CN" altLang="en-US" sz="4000">
              <a:solidFill>
                <a:schemeClr val="bg1"/>
              </a:solidFill>
            </a:endParaRPr>
          </a:p>
        </p:txBody>
      </p:sp>
    </p:spTree>
    <p:custDataLst>
      <p:tags r:id="rId9"/>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94615" y="0"/>
            <a:ext cx="8221345" cy="706755"/>
          </a:xfrm>
          <a:prstGeom prst="rect">
            <a:avLst/>
          </a:prstGeom>
          <a:noFill/>
        </p:spPr>
        <p:txBody>
          <a:bodyPr wrap="square" rtlCol="0">
            <a:spAutoFit/>
          </a:bodyPr>
          <a:p>
            <a:r>
              <a:rPr lang="en-US" altLang="zh-CN" sz="4000">
                <a:solidFill>
                  <a:schemeClr val="bg1"/>
                </a:solidFill>
              </a:rPr>
              <a:t>2.6</a:t>
            </a:r>
            <a:r>
              <a:rPr lang="zh-CN" altLang="en-US" sz="4000">
                <a:solidFill>
                  <a:schemeClr val="bg1"/>
                </a:solidFill>
              </a:rPr>
              <a:t>如何做疫情期间的</a:t>
            </a:r>
            <a:r>
              <a:rPr lang="en-US" altLang="zh-CN" sz="4000">
                <a:solidFill>
                  <a:schemeClr val="bg1"/>
                </a:solidFill>
              </a:rPr>
              <a:t>“</a:t>
            </a:r>
            <a:r>
              <a:rPr lang="zh-CN" altLang="en-US" sz="4000">
                <a:solidFill>
                  <a:schemeClr val="bg1"/>
                </a:solidFill>
              </a:rPr>
              <a:t>小肥</a:t>
            </a:r>
            <a:r>
              <a:rPr lang="zh-CN" altLang="en-US" sz="4000">
                <a:solidFill>
                  <a:schemeClr val="bg1"/>
                </a:solidFill>
              </a:rPr>
              <a:t>宅</a:t>
            </a:r>
            <a:r>
              <a:rPr lang="en-US" altLang="zh-CN" sz="4000">
                <a:solidFill>
                  <a:schemeClr val="bg1"/>
                </a:solidFill>
              </a:rPr>
              <a:t>”</a:t>
            </a:r>
            <a:endParaRPr lang="zh-CN" altLang="en-US" sz="4000">
              <a:solidFill>
                <a:schemeClr val="bg1"/>
              </a:solidFill>
            </a:endParaRPr>
          </a:p>
        </p:txBody>
      </p:sp>
      <p:grpSp>
        <p:nvGrpSpPr>
          <p:cNvPr id="11" name="组合 10"/>
          <p:cNvGrpSpPr/>
          <p:nvPr>
            <p:custDataLst>
              <p:tags r:id="rId9"/>
            </p:custDataLst>
          </p:nvPr>
        </p:nvGrpSpPr>
        <p:grpSpPr>
          <a:xfrm>
            <a:off x="838884" y="1789311"/>
            <a:ext cx="10378440" cy="4199890"/>
            <a:chOff x="1635" y="3267"/>
            <a:chExt cx="16344" cy="6614"/>
          </a:xfrm>
        </p:grpSpPr>
        <p:sp>
          <p:nvSpPr>
            <p:cNvPr id="5" name="矩形 4"/>
            <p:cNvSpPr/>
            <p:nvPr>
              <p:custDataLst>
                <p:tags r:id="rId10"/>
              </p:custDataLst>
            </p:nvPr>
          </p:nvSpPr>
          <p:spPr>
            <a:xfrm>
              <a:off x="1635" y="3267"/>
              <a:ext cx="1144" cy="111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6" name="矩形 5"/>
            <p:cNvSpPr/>
            <p:nvPr>
              <p:custDataLst>
                <p:tags r:id="rId11"/>
              </p:custDataLst>
            </p:nvPr>
          </p:nvSpPr>
          <p:spPr>
            <a:xfrm>
              <a:off x="2779" y="3267"/>
              <a:ext cx="15200" cy="111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17" name="文本框 16"/>
            <p:cNvSpPr txBox="1"/>
            <p:nvPr>
              <p:custDataLst>
                <p:tags r:id="rId12"/>
              </p:custDataLst>
            </p:nvPr>
          </p:nvSpPr>
          <p:spPr>
            <a:xfrm>
              <a:off x="3240" y="3366"/>
              <a:ext cx="14283" cy="80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fontAlgn="auto">
                <a:lnSpc>
                  <a:spcPct val="120000"/>
                </a:lnSpc>
              </a:pPr>
              <a:r>
                <a:rPr lang="zh-CN" altLang="en-US" sz="2800" b="1" spc="100">
                  <a:solidFill>
                    <a:srgbClr val="5C5C5C"/>
                  </a:solidFill>
                  <a:uFillTx/>
                  <a:latin typeface="宋体" panose="02010600030101010101" pitchFamily="2" charset="-122"/>
                  <a:ea typeface="宋体" panose="02010600030101010101" pitchFamily="2" charset="-122"/>
                  <a:sym typeface="微软雅黑" panose="020B0503020204020204" charset="-122"/>
                </a:rPr>
                <a:t>危机也是机会，可以提前演练未来角色的转换</a:t>
              </a:r>
              <a:endParaRPr lang="zh-CN" altLang="en-US" sz="2800" b="1" spc="100">
                <a:solidFill>
                  <a:srgbClr val="5C5C5C"/>
                </a:solidFill>
                <a:uFillTx/>
                <a:latin typeface="宋体" panose="02010600030101010101" pitchFamily="2" charset="-122"/>
                <a:ea typeface="宋体" panose="02010600030101010101" pitchFamily="2" charset="-122"/>
                <a:sym typeface="微软雅黑" panose="020B0503020204020204" charset="-122"/>
              </a:endParaRPr>
            </a:p>
          </p:txBody>
        </p:sp>
        <p:sp>
          <p:nvSpPr>
            <p:cNvPr id="8" name="矩形 7"/>
            <p:cNvSpPr/>
            <p:nvPr>
              <p:custDataLst>
                <p:tags r:id="rId13"/>
              </p:custDataLst>
            </p:nvPr>
          </p:nvSpPr>
          <p:spPr>
            <a:xfrm>
              <a:off x="1635" y="4641"/>
              <a:ext cx="1144" cy="111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9" name="矩形 8"/>
            <p:cNvSpPr/>
            <p:nvPr>
              <p:custDataLst>
                <p:tags r:id="rId14"/>
              </p:custDataLst>
            </p:nvPr>
          </p:nvSpPr>
          <p:spPr>
            <a:xfrm>
              <a:off x="2779" y="4642"/>
              <a:ext cx="15200" cy="111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18" name="文本框 17"/>
            <p:cNvSpPr txBox="1"/>
            <p:nvPr>
              <p:custDataLst>
                <p:tags r:id="rId15"/>
              </p:custDataLst>
            </p:nvPr>
          </p:nvSpPr>
          <p:spPr>
            <a:xfrm>
              <a:off x="3240" y="4800"/>
              <a:ext cx="14283" cy="80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fontAlgn="auto">
                <a:lnSpc>
                  <a:spcPct val="120000"/>
                </a:lnSpc>
              </a:pPr>
              <a:r>
                <a:rPr lang="zh-CN" altLang="en-US" sz="2800" b="1" spc="100">
                  <a:solidFill>
                    <a:srgbClr val="5C5C5C"/>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开始 DIY</a:t>
              </a:r>
              <a:endParaRPr lang="zh-CN" altLang="en-US" sz="2800" b="1" spc="100">
                <a:solidFill>
                  <a:srgbClr val="5C5C5C"/>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sp>
          <p:nvSpPr>
            <p:cNvPr id="12" name="矩形 11"/>
            <p:cNvSpPr/>
            <p:nvPr>
              <p:custDataLst>
                <p:tags r:id="rId16"/>
              </p:custDataLst>
            </p:nvPr>
          </p:nvSpPr>
          <p:spPr>
            <a:xfrm>
              <a:off x="1635" y="6016"/>
              <a:ext cx="1144" cy="1115"/>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13" name="矩形 12"/>
            <p:cNvSpPr/>
            <p:nvPr>
              <p:custDataLst>
                <p:tags r:id="rId17"/>
              </p:custDataLst>
            </p:nvPr>
          </p:nvSpPr>
          <p:spPr>
            <a:xfrm>
              <a:off x="2779" y="6016"/>
              <a:ext cx="15200" cy="111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19" name="文本框 18"/>
            <p:cNvSpPr txBox="1"/>
            <p:nvPr>
              <p:custDataLst>
                <p:tags r:id="rId18"/>
              </p:custDataLst>
            </p:nvPr>
          </p:nvSpPr>
          <p:spPr>
            <a:xfrm>
              <a:off x="3240" y="6174"/>
              <a:ext cx="14283" cy="80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fontAlgn="auto">
                <a:lnSpc>
                  <a:spcPct val="120000"/>
                </a:lnSpc>
              </a:pPr>
              <a:r>
                <a:rPr lang="zh-CN" altLang="en-US" sz="2800" b="1" spc="100">
                  <a:solidFill>
                    <a:srgbClr val="5C5C5C"/>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享受家庭生活 </a:t>
              </a:r>
              <a:endParaRPr lang="zh-CN" altLang="en-US" sz="2800" b="1" spc="100">
                <a:solidFill>
                  <a:srgbClr val="5C5C5C"/>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sp>
          <p:nvSpPr>
            <p:cNvPr id="20" name="矩形 19"/>
            <p:cNvSpPr/>
            <p:nvPr>
              <p:custDataLst>
                <p:tags r:id="rId19"/>
              </p:custDataLst>
            </p:nvPr>
          </p:nvSpPr>
          <p:spPr>
            <a:xfrm>
              <a:off x="1635" y="7391"/>
              <a:ext cx="1144" cy="111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21" name="矩形 20"/>
            <p:cNvSpPr/>
            <p:nvPr>
              <p:custDataLst>
                <p:tags r:id="rId20"/>
              </p:custDataLst>
            </p:nvPr>
          </p:nvSpPr>
          <p:spPr>
            <a:xfrm>
              <a:off x="2779" y="7391"/>
              <a:ext cx="15200" cy="111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23" name="文本框 22"/>
            <p:cNvSpPr txBox="1"/>
            <p:nvPr>
              <p:custDataLst>
                <p:tags r:id="rId21"/>
              </p:custDataLst>
            </p:nvPr>
          </p:nvSpPr>
          <p:spPr>
            <a:xfrm>
              <a:off x="3240" y="7549"/>
              <a:ext cx="14283" cy="80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fontAlgn="auto">
                <a:lnSpc>
                  <a:spcPct val="120000"/>
                </a:lnSpc>
              </a:pPr>
              <a:r>
                <a:rPr lang="zh-CN" altLang="en-US" sz="2800" b="1" spc="100">
                  <a:solidFill>
                    <a:srgbClr val="5C5C5C"/>
                  </a:solidFill>
                  <a:uFillTx/>
                  <a:latin typeface="宋体" panose="02010600030101010101" pitchFamily="2" charset="-122"/>
                  <a:ea typeface="宋体" panose="02010600030101010101" pitchFamily="2" charset="-122"/>
                  <a:sym typeface="微软雅黑" panose="020B0503020204020204" charset="-122"/>
                </a:rPr>
                <a:t>亲情连线，共忆光阴的故事</a:t>
              </a:r>
              <a:endParaRPr lang="zh-CN" altLang="en-US" sz="2800" b="1" spc="100">
                <a:solidFill>
                  <a:srgbClr val="5C5C5C"/>
                </a:solidFill>
                <a:uFillTx/>
                <a:latin typeface="宋体" panose="02010600030101010101" pitchFamily="2" charset="-122"/>
                <a:ea typeface="宋体" panose="02010600030101010101" pitchFamily="2" charset="-122"/>
                <a:sym typeface="微软雅黑" panose="020B0503020204020204" charset="-122"/>
              </a:endParaRPr>
            </a:p>
          </p:txBody>
        </p:sp>
        <p:sp>
          <p:nvSpPr>
            <p:cNvPr id="25" name="矩形 24"/>
            <p:cNvSpPr/>
            <p:nvPr>
              <p:custDataLst>
                <p:tags r:id="rId22"/>
              </p:custDataLst>
            </p:nvPr>
          </p:nvSpPr>
          <p:spPr>
            <a:xfrm>
              <a:off x="1635" y="8765"/>
              <a:ext cx="1144" cy="111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26" name="矩形 25"/>
            <p:cNvSpPr/>
            <p:nvPr>
              <p:custDataLst>
                <p:tags r:id="rId23"/>
              </p:custDataLst>
            </p:nvPr>
          </p:nvSpPr>
          <p:spPr>
            <a:xfrm>
              <a:off x="2779" y="8766"/>
              <a:ext cx="15200" cy="111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28" name="文本框 27"/>
            <p:cNvSpPr txBox="1"/>
            <p:nvPr>
              <p:custDataLst>
                <p:tags r:id="rId24"/>
              </p:custDataLst>
            </p:nvPr>
          </p:nvSpPr>
          <p:spPr>
            <a:xfrm>
              <a:off x="3237" y="8924"/>
              <a:ext cx="14283" cy="80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fontAlgn="auto">
                <a:lnSpc>
                  <a:spcPct val="120000"/>
                </a:lnSpc>
              </a:pPr>
              <a:r>
                <a:rPr lang="zh-CN" altLang="en-US" sz="2800" b="1" spc="100">
                  <a:solidFill>
                    <a:srgbClr val="5C5C5C"/>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开始读书，“穿越”他人的生活</a:t>
              </a:r>
              <a:endParaRPr lang="zh-CN" altLang="en-US" sz="2800" b="1" spc="100">
                <a:solidFill>
                  <a:srgbClr val="5C5C5C"/>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grpSp>
      <p:sp>
        <p:nvSpPr>
          <p:cNvPr id="7" name="文本框 6"/>
          <p:cNvSpPr txBox="1"/>
          <p:nvPr>
            <p:custDataLst>
              <p:tags r:id="rId25"/>
            </p:custDataLst>
          </p:nvPr>
        </p:nvSpPr>
        <p:spPr>
          <a:xfrm>
            <a:off x="984752" y="3597310"/>
            <a:ext cx="433705" cy="583565"/>
          </a:xfrm>
          <a:prstGeom prst="rect">
            <a:avLst/>
          </a:prstGeom>
          <a:noFill/>
        </p:spPr>
        <p:txBody>
          <a:bodyPr wrap="none" rtlCol="0">
            <a:spAutoFit/>
          </a:bodyPr>
          <a:lstStyle/>
          <a:p>
            <a:r>
              <a:rPr lang="en-US" altLang="zh-CN" sz="3200" b="1">
                <a:solidFill>
                  <a:srgbClr val="FFFFFF"/>
                </a:solidFill>
                <a:latin typeface="微软雅黑" panose="020B0503020204020204" charset="-122"/>
                <a:ea typeface="微软雅黑" panose="020B0503020204020204" charset="-122"/>
              </a:rPr>
              <a:t>3</a:t>
            </a:r>
            <a:endParaRPr lang="en-US" altLang="zh-CN" sz="3200" b="1">
              <a:solidFill>
                <a:srgbClr val="FFFFFF"/>
              </a:solidFill>
              <a:latin typeface="微软雅黑" panose="020B0503020204020204" charset="-122"/>
              <a:ea typeface="微软雅黑" panose="020B0503020204020204" charset="-122"/>
            </a:endParaRPr>
          </a:p>
        </p:txBody>
      </p:sp>
      <p:sp>
        <p:nvSpPr>
          <p:cNvPr id="24" name="文本框 23"/>
          <p:cNvSpPr txBox="1"/>
          <p:nvPr>
            <p:custDataLst>
              <p:tags r:id="rId26"/>
            </p:custDataLst>
          </p:nvPr>
        </p:nvSpPr>
        <p:spPr>
          <a:xfrm>
            <a:off x="984752" y="2725621"/>
            <a:ext cx="433705" cy="583565"/>
          </a:xfrm>
          <a:prstGeom prst="rect">
            <a:avLst/>
          </a:prstGeom>
          <a:noFill/>
        </p:spPr>
        <p:txBody>
          <a:bodyPr wrap="none" rtlCol="0">
            <a:spAutoFit/>
          </a:bodyPr>
          <a:lstStyle/>
          <a:p>
            <a:r>
              <a:rPr lang="en-US" altLang="zh-CN" sz="3200" b="1">
                <a:solidFill>
                  <a:srgbClr val="FFFFFF"/>
                </a:solidFill>
                <a:latin typeface="微软雅黑" panose="020B0503020204020204" charset="-122"/>
                <a:ea typeface="微软雅黑" panose="020B0503020204020204" charset="-122"/>
              </a:rPr>
              <a:t>2</a:t>
            </a:r>
            <a:endParaRPr lang="en-US" altLang="zh-CN" sz="3200" b="1">
              <a:solidFill>
                <a:srgbClr val="FFFFFF"/>
              </a:solidFill>
              <a:latin typeface="微软雅黑" panose="020B0503020204020204" charset="-122"/>
              <a:ea typeface="微软雅黑" panose="020B0503020204020204" charset="-122"/>
            </a:endParaRPr>
          </a:p>
        </p:txBody>
      </p:sp>
      <p:sp>
        <p:nvSpPr>
          <p:cNvPr id="29" name="文本框 28"/>
          <p:cNvSpPr txBox="1"/>
          <p:nvPr>
            <p:custDataLst>
              <p:tags r:id="rId27"/>
            </p:custDataLst>
          </p:nvPr>
        </p:nvSpPr>
        <p:spPr>
          <a:xfrm>
            <a:off x="984752" y="1852027"/>
            <a:ext cx="433705" cy="583565"/>
          </a:xfrm>
          <a:prstGeom prst="rect">
            <a:avLst/>
          </a:prstGeom>
          <a:noFill/>
        </p:spPr>
        <p:txBody>
          <a:bodyPr wrap="none" rtlCol="0">
            <a:spAutoFit/>
          </a:bodyPr>
          <a:lstStyle/>
          <a:p>
            <a:r>
              <a:rPr lang="en-US" altLang="zh-CN" sz="3200" b="1">
                <a:solidFill>
                  <a:srgbClr val="FFFFFF"/>
                </a:solidFill>
                <a:latin typeface="微软雅黑" panose="020B0503020204020204" charset="-122"/>
                <a:ea typeface="微软雅黑" panose="020B0503020204020204" charset="-122"/>
              </a:rPr>
              <a:t>1</a:t>
            </a:r>
            <a:endParaRPr lang="en-US" altLang="zh-CN" sz="3200" b="1">
              <a:solidFill>
                <a:srgbClr val="FFFFFF"/>
              </a:solidFill>
              <a:latin typeface="微软雅黑" panose="020B0503020204020204" charset="-122"/>
              <a:ea typeface="微软雅黑" panose="020B0503020204020204" charset="-122"/>
            </a:endParaRPr>
          </a:p>
        </p:txBody>
      </p:sp>
      <p:sp>
        <p:nvSpPr>
          <p:cNvPr id="30" name="文本框 29"/>
          <p:cNvSpPr txBox="1"/>
          <p:nvPr>
            <p:custDataLst>
              <p:tags r:id="rId28"/>
            </p:custDataLst>
          </p:nvPr>
        </p:nvSpPr>
        <p:spPr>
          <a:xfrm>
            <a:off x="984752" y="4470435"/>
            <a:ext cx="433705" cy="583565"/>
          </a:xfrm>
          <a:prstGeom prst="rect">
            <a:avLst/>
          </a:prstGeom>
          <a:noFill/>
        </p:spPr>
        <p:txBody>
          <a:bodyPr wrap="none" rtlCol="0">
            <a:spAutoFit/>
          </a:bodyPr>
          <a:lstStyle/>
          <a:p>
            <a:r>
              <a:rPr lang="en-US" altLang="zh-CN" sz="3200" b="1">
                <a:solidFill>
                  <a:srgbClr val="FFFFFF"/>
                </a:solidFill>
                <a:latin typeface="微软雅黑" panose="020B0503020204020204" charset="-122"/>
                <a:ea typeface="微软雅黑" panose="020B0503020204020204" charset="-122"/>
              </a:rPr>
              <a:t>4</a:t>
            </a:r>
            <a:endParaRPr lang="en-US" altLang="zh-CN" sz="3200" b="1">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29"/>
            </p:custDataLst>
          </p:nvPr>
        </p:nvSpPr>
        <p:spPr>
          <a:xfrm>
            <a:off x="985387" y="5342925"/>
            <a:ext cx="433705" cy="583565"/>
          </a:xfrm>
          <a:prstGeom prst="rect">
            <a:avLst/>
          </a:prstGeom>
          <a:noFill/>
        </p:spPr>
        <p:txBody>
          <a:bodyPr wrap="none" rtlCol="0">
            <a:spAutoFit/>
          </a:bodyPr>
          <a:lstStyle/>
          <a:p>
            <a:r>
              <a:rPr lang="en-US" altLang="zh-CN" sz="3200" b="1">
                <a:solidFill>
                  <a:srgbClr val="FFFFFF"/>
                </a:solidFill>
                <a:latin typeface="微软雅黑" panose="020B0503020204020204" charset="-122"/>
                <a:ea typeface="微软雅黑" panose="020B0503020204020204" charset="-122"/>
              </a:rPr>
              <a:t>5</a:t>
            </a:r>
            <a:endParaRPr lang="en-US" altLang="zh-CN" sz="3200" b="1">
              <a:solidFill>
                <a:srgbClr val="FFFFFF"/>
              </a:solidFill>
              <a:latin typeface="微软雅黑" panose="020B0503020204020204" charset="-122"/>
              <a:ea typeface="微软雅黑" panose="020B0503020204020204" charset="-122"/>
            </a:endParaRPr>
          </a:p>
        </p:txBody>
      </p:sp>
    </p:spTree>
    <p:custDataLst>
      <p:tags r:id="rId30"/>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94615" y="0"/>
            <a:ext cx="8221345" cy="706755"/>
          </a:xfrm>
          <a:prstGeom prst="rect">
            <a:avLst/>
          </a:prstGeom>
          <a:noFill/>
        </p:spPr>
        <p:txBody>
          <a:bodyPr wrap="square" rtlCol="0">
            <a:spAutoFit/>
          </a:bodyPr>
          <a:p>
            <a:r>
              <a:rPr lang="zh-CN" altLang="en-US" sz="4000">
                <a:solidFill>
                  <a:schemeClr val="bg1"/>
                </a:solidFill>
              </a:rPr>
              <a:t>如何做疫情期间的</a:t>
            </a:r>
            <a:r>
              <a:rPr lang="en-US" altLang="zh-CN" sz="4000">
                <a:solidFill>
                  <a:schemeClr val="bg1"/>
                </a:solidFill>
              </a:rPr>
              <a:t>“</a:t>
            </a:r>
            <a:r>
              <a:rPr lang="zh-CN" altLang="en-US" sz="4000">
                <a:solidFill>
                  <a:schemeClr val="bg1"/>
                </a:solidFill>
              </a:rPr>
              <a:t>小肥</a:t>
            </a:r>
            <a:r>
              <a:rPr lang="zh-CN" altLang="en-US" sz="4000">
                <a:solidFill>
                  <a:schemeClr val="bg1"/>
                </a:solidFill>
              </a:rPr>
              <a:t>宅</a:t>
            </a:r>
            <a:r>
              <a:rPr lang="en-US" altLang="zh-CN" sz="4000">
                <a:solidFill>
                  <a:schemeClr val="bg1"/>
                </a:solidFill>
              </a:rPr>
              <a:t>”</a:t>
            </a:r>
            <a:endParaRPr lang="zh-CN" altLang="en-US" sz="4000">
              <a:solidFill>
                <a:schemeClr val="bg1"/>
              </a:solidFill>
            </a:endParaRPr>
          </a:p>
        </p:txBody>
      </p:sp>
      <p:grpSp>
        <p:nvGrpSpPr>
          <p:cNvPr id="11" name="组合 10"/>
          <p:cNvGrpSpPr/>
          <p:nvPr>
            <p:custDataLst>
              <p:tags r:id="rId9"/>
            </p:custDataLst>
          </p:nvPr>
        </p:nvGrpSpPr>
        <p:grpSpPr>
          <a:xfrm>
            <a:off x="741729" y="1118751"/>
            <a:ext cx="10378440" cy="708025"/>
            <a:chOff x="1635" y="3267"/>
            <a:chExt cx="16344" cy="1115"/>
          </a:xfrm>
        </p:grpSpPr>
        <p:sp>
          <p:nvSpPr>
            <p:cNvPr id="5" name="矩形 4"/>
            <p:cNvSpPr/>
            <p:nvPr>
              <p:custDataLst>
                <p:tags r:id="rId10"/>
              </p:custDataLst>
            </p:nvPr>
          </p:nvSpPr>
          <p:spPr>
            <a:xfrm>
              <a:off x="1635" y="3267"/>
              <a:ext cx="1144" cy="111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6" name="矩形 5"/>
            <p:cNvSpPr/>
            <p:nvPr>
              <p:custDataLst>
                <p:tags r:id="rId11"/>
              </p:custDataLst>
            </p:nvPr>
          </p:nvSpPr>
          <p:spPr>
            <a:xfrm>
              <a:off x="2779" y="3267"/>
              <a:ext cx="15200" cy="111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17" name="文本框 16"/>
            <p:cNvSpPr txBox="1"/>
            <p:nvPr>
              <p:custDataLst>
                <p:tags r:id="rId12"/>
              </p:custDataLst>
            </p:nvPr>
          </p:nvSpPr>
          <p:spPr>
            <a:xfrm>
              <a:off x="3240" y="3366"/>
              <a:ext cx="14283" cy="80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fontAlgn="auto">
                <a:lnSpc>
                  <a:spcPct val="120000"/>
                </a:lnSpc>
              </a:pPr>
              <a:r>
                <a:rPr lang="zh-CN" altLang="en-US" sz="2800" b="1" spc="100">
                  <a:solidFill>
                    <a:srgbClr val="5C5C5C"/>
                  </a:solidFill>
                  <a:uFillTx/>
                  <a:latin typeface="宋体" panose="02010600030101010101" pitchFamily="2" charset="-122"/>
                  <a:ea typeface="宋体" panose="02010600030101010101" pitchFamily="2" charset="-122"/>
                  <a:sym typeface="微软雅黑" panose="020B0503020204020204" charset="-122"/>
                </a:rPr>
                <a:t>危机也是机会，可以提前演练未来角色的转换</a:t>
              </a:r>
              <a:endParaRPr lang="zh-CN" altLang="en-US" sz="2800" b="1" spc="100">
                <a:solidFill>
                  <a:srgbClr val="5C5C5C"/>
                </a:solidFill>
                <a:uFillTx/>
                <a:latin typeface="宋体" panose="02010600030101010101" pitchFamily="2" charset="-122"/>
                <a:ea typeface="宋体" panose="02010600030101010101" pitchFamily="2" charset="-122"/>
                <a:sym typeface="微软雅黑" panose="020B0503020204020204" charset="-122"/>
              </a:endParaRPr>
            </a:p>
          </p:txBody>
        </p:sp>
      </p:grpSp>
      <p:sp>
        <p:nvSpPr>
          <p:cNvPr id="7" name="文本框 6"/>
          <p:cNvSpPr txBox="1"/>
          <p:nvPr>
            <p:custDataLst>
              <p:tags r:id="rId13"/>
            </p:custDataLst>
          </p:nvPr>
        </p:nvSpPr>
        <p:spPr>
          <a:xfrm>
            <a:off x="741547" y="2926750"/>
            <a:ext cx="433705" cy="583565"/>
          </a:xfrm>
          <a:prstGeom prst="rect">
            <a:avLst/>
          </a:prstGeom>
          <a:noFill/>
        </p:spPr>
        <p:txBody>
          <a:bodyPr wrap="square" rtlCol="0">
            <a:spAutoFit/>
          </a:bodyPr>
          <a:lstStyle/>
          <a:p>
            <a:r>
              <a:rPr lang="en-US" altLang="zh-CN" sz="3200" b="1">
                <a:solidFill>
                  <a:srgbClr val="FFFFFF"/>
                </a:solidFill>
                <a:latin typeface="微软雅黑" panose="020B0503020204020204" charset="-122"/>
                <a:ea typeface="微软雅黑" panose="020B0503020204020204" charset="-122"/>
              </a:rPr>
              <a:t>3</a:t>
            </a:r>
            <a:endParaRPr lang="en-US" altLang="zh-CN" sz="3200" b="1">
              <a:solidFill>
                <a:srgbClr val="FFFFFF"/>
              </a:solidFill>
              <a:latin typeface="微软雅黑" panose="020B0503020204020204" charset="-122"/>
              <a:ea typeface="微软雅黑" panose="020B0503020204020204" charset="-122"/>
            </a:endParaRPr>
          </a:p>
        </p:txBody>
      </p:sp>
      <p:sp>
        <p:nvSpPr>
          <p:cNvPr id="29" name="文本框 28"/>
          <p:cNvSpPr txBox="1"/>
          <p:nvPr>
            <p:custDataLst>
              <p:tags r:id="rId14"/>
            </p:custDataLst>
          </p:nvPr>
        </p:nvSpPr>
        <p:spPr>
          <a:xfrm>
            <a:off x="741547" y="1181467"/>
            <a:ext cx="433705" cy="583565"/>
          </a:xfrm>
          <a:prstGeom prst="rect">
            <a:avLst/>
          </a:prstGeom>
          <a:noFill/>
        </p:spPr>
        <p:txBody>
          <a:bodyPr wrap="square" rtlCol="0">
            <a:spAutoFit/>
          </a:bodyPr>
          <a:lstStyle/>
          <a:p>
            <a:r>
              <a:rPr lang="en-US" altLang="zh-CN" sz="3200" b="1">
                <a:solidFill>
                  <a:srgbClr val="FFFFFF"/>
                </a:solidFill>
                <a:latin typeface="微软雅黑" panose="020B0503020204020204" charset="-122"/>
                <a:ea typeface="微软雅黑" panose="020B0503020204020204" charset="-122"/>
              </a:rPr>
              <a:t>1</a:t>
            </a:r>
            <a:endParaRPr lang="en-US" altLang="zh-CN" sz="3200" b="1">
              <a:solidFill>
                <a:srgbClr val="FFFFFF"/>
              </a:solidFill>
              <a:latin typeface="微软雅黑" panose="020B0503020204020204" charset="-122"/>
              <a:ea typeface="微软雅黑" panose="020B0503020204020204" charset="-122"/>
            </a:endParaRPr>
          </a:p>
        </p:txBody>
      </p:sp>
      <p:sp>
        <p:nvSpPr>
          <p:cNvPr id="3" name="文本框 2"/>
          <p:cNvSpPr txBox="1"/>
          <p:nvPr/>
        </p:nvSpPr>
        <p:spPr>
          <a:xfrm>
            <a:off x="1175385" y="2296795"/>
            <a:ext cx="9298305" cy="3969385"/>
          </a:xfrm>
          <a:prstGeom prst="rect">
            <a:avLst/>
          </a:prstGeom>
          <a:noFill/>
        </p:spPr>
        <p:txBody>
          <a:bodyPr wrap="square" rtlCol="0" anchor="t">
            <a:spAutoFit/>
          </a:bodyPr>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随着网络技术的日趋成熟，在家办公、在家学习将日益成为生活的常态。不久的将来，我们也许将面临新的角色转换从在校学习的学子转换成在家学习的学习者。身处这一时代变化的转折点，我们可以在宅家的日子里，演练一下远程办公和在线学习，增强自我管理与时 间规划的能力，充分利用网络的庞大资源，在舒适的家庭环境中也 能心无旁骛，保持良好的工作和学习节奏，以适应未来社会发展的 新要求</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15"/>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94615" y="0"/>
            <a:ext cx="8221345" cy="706755"/>
          </a:xfrm>
          <a:prstGeom prst="rect">
            <a:avLst/>
          </a:prstGeom>
          <a:noFill/>
        </p:spPr>
        <p:txBody>
          <a:bodyPr wrap="square" rtlCol="0">
            <a:spAutoFit/>
          </a:bodyPr>
          <a:p>
            <a:r>
              <a:rPr lang="zh-CN" altLang="en-US" sz="4000">
                <a:solidFill>
                  <a:schemeClr val="bg1"/>
                </a:solidFill>
              </a:rPr>
              <a:t>如何做疫情期间的</a:t>
            </a:r>
            <a:r>
              <a:rPr lang="en-US" altLang="zh-CN" sz="4000">
                <a:solidFill>
                  <a:schemeClr val="bg1"/>
                </a:solidFill>
              </a:rPr>
              <a:t>“</a:t>
            </a:r>
            <a:r>
              <a:rPr lang="zh-CN" altLang="en-US" sz="4000">
                <a:solidFill>
                  <a:schemeClr val="bg1"/>
                </a:solidFill>
              </a:rPr>
              <a:t>小肥</a:t>
            </a:r>
            <a:r>
              <a:rPr lang="zh-CN" altLang="en-US" sz="4000">
                <a:solidFill>
                  <a:schemeClr val="bg1"/>
                </a:solidFill>
              </a:rPr>
              <a:t>宅</a:t>
            </a:r>
            <a:r>
              <a:rPr lang="en-US" altLang="zh-CN" sz="4000">
                <a:solidFill>
                  <a:schemeClr val="bg1"/>
                </a:solidFill>
              </a:rPr>
              <a:t>”</a:t>
            </a:r>
            <a:endParaRPr lang="zh-CN" altLang="en-US" sz="4000">
              <a:solidFill>
                <a:schemeClr val="bg1"/>
              </a:solidFill>
            </a:endParaRPr>
          </a:p>
        </p:txBody>
      </p:sp>
      <p:grpSp>
        <p:nvGrpSpPr>
          <p:cNvPr id="11" name="组合 10"/>
          <p:cNvGrpSpPr/>
          <p:nvPr>
            <p:custDataLst>
              <p:tags r:id="rId9"/>
            </p:custDataLst>
          </p:nvPr>
        </p:nvGrpSpPr>
        <p:grpSpPr>
          <a:xfrm>
            <a:off x="729664" y="1008896"/>
            <a:ext cx="10378440" cy="708660"/>
            <a:chOff x="1635" y="4641"/>
            <a:chExt cx="16344" cy="1116"/>
          </a:xfrm>
        </p:grpSpPr>
        <p:sp>
          <p:nvSpPr>
            <p:cNvPr id="8" name="矩形 7"/>
            <p:cNvSpPr/>
            <p:nvPr>
              <p:custDataLst>
                <p:tags r:id="rId10"/>
              </p:custDataLst>
            </p:nvPr>
          </p:nvSpPr>
          <p:spPr>
            <a:xfrm>
              <a:off x="1635" y="4641"/>
              <a:ext cx="1144" cy="111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9" name="矩形 8"/>
            <p:cNvSpPr/>
            <p:nvPr>
              <p:custDataLst>
                <p:tags r:id="rId11"/>
              </p:custDataLst>
            </p:nvPr>
          </p:nvSpPr>
          <p:spPr>
            <a:xfrm>
              <a:off x="2779" y="4642"/>
              <a:ext cx="15200" cy="111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18" name="文本框 17"/>
            <p:cNvSpPr txBox="1"/>
            <p:nvPr>
              <p:custDataLst>
                <p:tags r:id="rId12"/>
              </p:custDataLst>
            </p:nvPr>
          </p:nvSpPr>
          <p:spPr>
            <a:xfrm>
              <a:off x="3240" y="4800"/>
              <a:ext cx="14283" cy="80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fontAlgn="auto">
                <a:lnSpc>
                  <a:spcPct val="120000"/>
                </a:lnSpc>
              </a:pPr>
              <a:r>
                <a:rPr lang="zh-CN" altLang="en-US" sz="2800" b="1" spc="100">
                  <a:solidFill>
                    <a:srgbClr val="5C5C5C"/>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开始 DIY</a:t>
              </a:r>
              <a:endParaRPr lang="zh-CN" altLang="en-US" sz="2800" b="1" spc="100">
                <a:solidFill>
                  <a:srgbClr val="5C5C5C"/>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grpSp>
      <p:sp>
        <p:nvSpPr>
          <p:cNvPr id="24" name="文本框 23"/>
          <p:cNvSpPr txBox="1"/>
          <p:nvPr>
            <p:custDataLst>
              <p:tags r:id="rId13"/>
            </p:custDataLst>
          </p:nvPr>
        </p:nvSpPr>
        <p:spPr>
          <a:xfrm>
            <a:off x="729482" y="1072716"/>
            <a:ext cx="433705" cy="583565"/>
          </a:xfrm>
          <a:prstGeom prst="rect">
            <a:avLst/>
          </a:prstGeom>
          <a:noFill/>
        </p:spPr>
        <p:txBody>
          <a:bodyPr wrap="square" rtlCol="0">
            <a:spAutoFit/>
          </a:bodyPr>
          <a:lstStyle/>
          <a:p>
            <a:r>
              <a:rPr lang="en-US" altLang="zh-CN" sz="3200" b="1">
                <a:solidFill>
                  <a:srgbClr val="FFFFFF"/>
                </a:solidFill>
                <a:latin typeface="微软雅黑" panose="020B0503020204020204" charset="-122"/>
                <a:ea typeface="微软雅黑" panose="020B0503020204020204" charset="-122"/>
              </a:rPr>
              <a:t>2</a:t>
            </a:r>
            <a:endParaRPr lang="en-US" altLang="zh-CN" sz="3200" b="1">
              <a:solidFill>
                <a:srgbClr val="FFFFFF"/>
              </a:solidFill>
              <a:latin typeface="微软雅黑" panose="020B0503020204020204" charset="-122"/>
              <a:ea typeface="微软雅黑" panose="020B0503020204020204" charset="-122"/>
            </a:endParaRPr>
          </a:p>
        </p:txBody>
      </p:sp>
      <p:sp>
        <p:nvSpPr>
          <p:cNvPr id="3" name="文本框 2"/>
          <p:cNvSpPr txBox="1"/>
          <p:nvPr/>
        </p:nvSpPr>
        <p:spPr>
          <a:xfrm>
            <a:off x="1083310" y="2056130"/>
            <a:ext cx="9538970" cy="2306955"/>
          </a:xfrm>
          <a:prstGeom prst="rect">
            <a:avLst/>
          </a:prstGeom>
          <a:noFill/>
        </p:spPr>
        <p:txBody>
          <a:bodyPr wrap="square" rtlCol="0" anchor="t">
            <a:spAutoFit/>
          </a:bodyPr>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想一想：有没有想做但一直没有时间做，或没有耐心做的事 情？比如，自己做面包，烤饼干，包汤团……既然无法如常工作，就 索性放下工作，承担和享受当下的新角色与生活，手机查找制作方 法，洗手、和面，做起来。每一个在家的日子都是你成为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食神</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的机会。</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14"/>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94615" y="0"/>
            <a:ext cx="8221345" cy="706755"/>
          </a:xfrm>
          <a:prstGeom prst="rect">
            <a:avLst/>
          </a:prstGeom>
          <a:noFill/>
        </p:spPr>
        <p:txBody>
          <a:bodyPr wrap="square" rtlCol="0">
            <a:spAutoFit/>
          </a:bodyPr>
          <a:p>
            <a:r>
              <a:rPr lang="zh-CN" altLang="en-US" sz="4000">
                <a:solidFill>
                  <a:schemeClr val="bg1"/>
                </a:solidFill>
              </a:rPr>
              <a:t>如何做疫情期间的</a:t>
            </a:r>
            <a:r>
              <a:rPr lang="en-US" altLang="zh-CN" sz="4000">
                <a:solidFill>
                  <a:schemeClr val="bg1"/>
                </a:solidFill>
              </a:rPr>
              <a:t>“</a:t>
            </a:r>
            <a:r>
              <a:rPr lang="zh-CN" altLang="en-US" sz="4000">
                <a:solidFill>
                  <a:schemeClr val="bg1"/>
                </a:solidFill>
              </a:rPr>
              <a:t>小肥</a:t>
            </a:r>
            <a:r>
              <a:rPr lang="zh-CN" altLang="en-US" sz="4000">
                <a:solidFill>
                  <a:schemeClr val="bg1"/>
                </a:solidFill>
              </a:rPr>
              <a:t>宅</a:t>
            </a:r>
            <a:r>
              <a:rPr lang="en-US" altLang="zh-CN" sz="4000">
                <a:solidFill>
                  <a:schemeClr val="bg1"/>
                </a:solidFill>
              </a:rPr>
              <a:t>”</a:t>
            </a:r>
            <a:endParaRPr lang="zh-CN" altLang="en-US" sz="4000">
              <a:solidFill>
                <a:schemeClr val="bg1"/>
              </a:solidFill>
            </a:endParaRPr>
          </a:p>
        </p:txBody>
      </p:sp>
      <p:grpSp>
        <p:nvGrpSpPr>
          <p:cNvPr id="11" name="组合 10"/>
          <p:cNvGrpSpPr/>
          <p:nvPr>
            <p:custDataLst>
              <p:tags r:id="rId9"/>
            </p:custDataLst>
          </p:nvPr>
        </p:nvGrpSpPr>
        <p:grpSpPr>
          <a:xfrm>
            <a:off x="672514" y="1061601"/>
            <a:ext cx="10378440" cy="708025"/>
            <a:chOff x="1635" y="6016"/>
            <a:chExt cx="16344" cy="1115"/>
          </a:xfrm>
        </p:grpSpPr>
        <p:sp>
          <p:nvSpPr>
            <p:cNvPr id="12" name="矩形 11"/>
            <p:cNvSpPr/>
            <p:nvPr>
              <p:custDataLst>
                <p:tags r:id="rId10"/>
              </p:custDataLst>
            </p:nvPr>
          </p:nvSpPr>
          <p:spPr>
            <a:xfrm>
              <a:off x="1635" y="6016"/>
              <a:ext cx="1144" cy="1115"/>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13" name="矩形 12"/>
            <p:cNvSpPr/>
            <p:nvPr>
              <p:custDataLst>
                <p:tags r:id="rId11"/>
              </p:custDataLst>
            </p:nvPr>
          </p:nvSpPr>
          <p:spPr>
            <a:xfrm>
              <a:off x="2779" y="6016"/>
              <a:ext cx="15200" cy="111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19" name="文本框 18"/>
            <p:cNvSpPr txBox="1"/>
            <p:nvPr>
              <p:custDataLst>
                <p:tags r:id="rId12"/>
              </p:custDataLst>
            </p:nvPr>
          </p:nvSpPr>
          <p:spPr>
            <a:xfrm>
              <a:off x="3240" y="6174"/>
              <a:ext cx="14283" cy="80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fontAlgn="auto">
                <a:lnSpc>
                  <a:spcPct val="120000"/>
                </a:lnSpc>
              </a:pPr>
              <a:r>
                <a:rPr lang="zh-CN" altLang="en-US" sz="2800" b="1" spc="100">
                  <a:solidFill>
                    <a:srgbClr val="5C5C5C"/>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享受家庭生活 </a:t>
              </a:r>
              <a:endParaRPr lang="zh-CN" altLang="en-US" sz="2800" b="1" spc="100">
                <a:solidFill>
                  <a:srgbClr val="5C5C5C"/>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grpSp>
      <p:sp>
        <p:nvSpPr>
          <p:cNvPr id="7" name="文本框 6"/>
          <p:cNvSpPr txBox="1"/>
          <p:nvPr>
            <p:custDataLst>
              <p:tags r:id="rId13"/>
            </p:custDataLst>
          </p:nvPr>
        </p:nvSpPr>
        <p:spPr>
          <a:xfrm>
            <a:off x="672332" y="1123985"/>
            <a:ext cx="433705" cy="583565"/>
          </a:xfrm>
          <a:prstGeom prst="rect">
            <a:avLst/>
          </a:prstGeom>
          <a:noFill/>
        </p:spPr>
        <p:txBody>
          <a:bodyPr wrap="square" rtlCol="0">
            <a:spAutoFit/>
          </a:bodyPr>
          <a:lstStyle/>
          <a:p>
            <a:r>
              <a:rPr lang="en-US" altLang="zh-CN" sz="3200" b="1">
                <a:solidFill>
                  <a:srgbClr val="FFFFFF"/>
                </a:solidFill>
                <a:latin typeface="微软雅黑" panose="020B0503020204020204" charset="-122"/>
                <a:ea typeface="微软雅黑" panose="020B0503020204020204" charset="-122"/>
              </a:rPr>
              <a:t>3</a:t>
            </a:r>
            <a:endParaRPr lang="en-US" altLang="zh-CN" sz="3200" b="1">
              <a:solidFill>
                <a:srgbClr val="FFFFFF"/>
              </a:solidFill>
              <a:latin typeface="微软雅黑" panose="020B0503020204020204" charset="-122"/>
              <a:ea typeface="微软雅黑" panose="020B0503020204020204" charset="-122"/>
            </a:endParaRPr>
          </a:p>
        </p:txBody>
      </p:sp>
      <p:sp>
        <p:nvSpPr>
          <p:cNvPr id="3" name="文本框 2"/>
          <p:cNvSpPr txBox="1"/>
          <p:nvPr/>
        </p:nvSpPr>
        <p:spPr>
          <a:xfrm>
            <a:off x="1398905" y="2240915"/>
            <a:ext cx="8618220" cy="2861310"/>
          </a:xfrm>
          <a:prstGeom prst="rect">
            <a:avLst/>
          </a:prstGeom>
          <a:noFill/>
        </p:spPr>
        <p:txBody>
          <a:bodyPr wrap="square" rtlCol="0" anchor="t">
            <a:spAutoFit/>
          </a:bodyPr>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一</a:t>
            </a:r>
            <a:r>
              <a:rPr lang="zh-CN" altLang="en-US" sz="2400">
                <a:latin typeface="宋体" panose="02010600030101010101" pitchFamily="2" charset="-122"/>
                <a:ea typeface="宋体" panose="02010600030101010101" pitchFamily="2" charset="-122"/>
                <a:cs typeface="宋体" panose="02010600030101010101" pitchFamily="2" charset="-122"/>
              </a:rPr>
              <a:t>家人在一起做开心的事，既可以增进感情，又可以充实生活。 既然在忙碌的生活中常抱怨没有时间陪伴家人，那么在空闲的时候 就不要再想念工作了。“圈养”的生活中，家人可以一起设计娱乐活 动，下载感兴趣的影视剧，一家人窝在沙发里，嗑着瓜子，刷着剧， 交流彼此的看法，心会贴得更近。</a:t>
            </a:r>
            <a:r>
              <a:rPr lang="zh-CN" altLang="en-US"/>
              <a:t> </a:t>
            </a:r>
            <a:endParaRPr lang="zh-CN" altLang="en-US"/>
          </a:p>
        </p:txBody>
      </p:sp>
    </p:spTree>
    <p:custDataLst>
      <p:tags r:id="rId14"/>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94615" y="0"/>
            <a:ext cx="8221345" cy="706755"/>
          </a:xfrm>
          <a:prstGeom prst="rect">
            <a:avLst/>
          </a:prstGeom>
          <a:noFill/>
        </p:spPr>
        <p:txBody>
          <a:bodyPr wrap="square" rtlCol="0">
            <a:spAutoFit/>
          </a:bodyPr>
          <a:p>
            <a:r>
              <a:rPr lang="zh-CN" altLang="en-US" sz="4000">
                <a:solidFill>
                  <a:schemeClr val="bg1"/>
                </a:solidFill>
              </a:rPr>
              <a:t>如何做疫情期间的</a:t>
            </a:r>
            <a:r>
              <a:rPr lang="en-US" altLang="zh-CN" sz="4000">
                <a:solidFill>
                  <a:schemeClr val="bg1"/>
                </a:solidFill>
              </a:rPr>
              <a:t>“</a:t>
            </a:r>
            <a:r>
              <a:rPr lang="zh-CN" altLang="en-US" sz="4000">
                <a:solidFill>
                  <a:schemeClr val="bg1"/>
                </a:solidFill>
              </a:rPr>
              <a:t>小肥</a:t>
            </a:r>
            <a:r>
              <a:rPr lang="zh-CN" altLang="en-US" sz="4000">
                <a:solidFill>
                  <a:schemeClr val="bg1"/>
                </a:solidFill>
              </a:rPr>
              <a:t>宅</a:t>
            </a:r>
            <a:r>
              <a:rPr lang="en-US" altLang="zh-CN" sz="4000">
                <a:solidFill>
                  <a:schemeClr val="bg1"/>
                </a:solidFill>
              </a:rPr>
              <a:t>”</a:t>
            </a:r>
            <a:endParaRPr lang="zh-CN" altLang="en-US" sz="4000">
              <a:solidFill>
                <a:schemeClr val="bg1"/>
              </a:solidFill>
            </a:endParaRPr>
          </a:p>
        </p:txBody>
      </p:sp>
      <p:grpSp>
        <p:nvGrpSpPr>
          <p:cNvPr id="11" name="组合 10"/>
          <p:cNvGrpSpPr/>
          <p:nvPr>
            <p:custDataLst>
              <p:tags r:id="rId9"/>
            </p:custDataLst>
          </p:nvPr>
        </p:nvGrpSpPr>
        <p:grpSpPr>
          <a:xfrm>
            <a:off x="741729" y="1118751"/>
            <a:ext cx="10378440" cy="708025"/>
            <a:chOff x="1635" y="3267"/>
            <a:chExt cx="16344" cy="1115"/>
          </a:xfrm>
        </p:grpSpPr>
        <p:sp>
          <p:nvSpPr>
            <p:cNvPr id="5" name="矩形 4"/>
            <p:cNvSpPr/>
            <p:nvPr>
              <p:custDataLst>
                <p:tags r:id="rId10"/>
              </p:custDataLst>
            </p:nvPr>
          </p:nvSpPr>
          <p:spPr>
            <a:xfrm>
              <a:off x="1635" y="3267"/>
              <a:ext cx="1144" cy="111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6" name="矩形 5"/>
            <p:cNvSpPr/>
            <p:nvPr>
              <p:custDataLst>
                <p:tags r:id="rId11"/>
              </p:custDataLst>
            </p:nvPr>
          </p:nvSpPr>
          <p:spPr>
            <a:xfrm>
              <a:off x="2779" y="3267"/>
              <a:ext cx="15200" cy="111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17" name="文本框 16"/>
            <p:cNvSpPr txBox="1"/>
            <p:nvPr>
              <p:custDataLst>
                <p:tags r:id="rId12"/>
              </p:custDataLst>
            </p:nvPr>
          </p:nvSpPr>
          <p:spPr>
            <a:xfrm>
              <a:off x="3240" y="3366"/>
              <a:ext cx="14283" cy="80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fontAlgn="auto">
                <a:lnSpc>
                  <a:spcPct val="120000"/>
                </a:lnSpc>
              </a:pPr>
              <a:r>
                <a:rPr lang="zh-CN" altLang="en-US" sz="2800" b="1" spc="100">
                  <a:solidFill>
                    <a:srgbClr val="5C5C5C"/>
                  </a:solidFill>
                  <a:uFillTx/>
                  <a:latin typeface="宋体" panose="02010600030101010101" pitchFamily="2" charset="-122"/>
                  <a:ea typeface="宋体" panose="02010600030101010101" pitchFamily="2" charset="-122"/>
                  <a:sym typeface="微软雅黑" panose="020B0503020204020204" charset="-122"/>
                </a:rPr>
                <a:t>亲情连线，共忆光阴的故事</a:t>
              </a:r>
              <a:endParaRPr lang="zh-CN" altLang="en-US" sz="2800" b="1" spc="100">
                <a:solidFill>
                  <a:srgbClr val="5C5C5C"/>
                </a:solidFill>
                <a:uFillTx/>
                <a:latin typeface="宋体" panose="02010600030101010101" pitchFamily="2" charset="-122"/>
                <a:ea typeface="宋体" panose="02010600030101010101" pitchFamily="2" charset="-122"/>
                <a:sym typeface="微软雅黑" panose="020B0503020204020204" charset="-122"/>
              </a:endParaRPr>
            </a:p>
          </p:txBody>
        </p:sp>
      </p:grpSp>
      <p:sp>
        <p:nvSpPr>
          <p:cNvPr id="7" name="文本框 6"/>
          <p:cNvSpPr txBox="1"/>
          <p:nvPr>
            <p:custDataLst>
              <p:tags r:id="rId13"/>
            </p:custDataLst>
          </p:nvPr>
        </p:nvSpPr>
        <p:spPr>
          <a:xfrm>
            <a:off x="741547" y="2926750"/>
            <a:ext cx="433705" cy="583565"/>
          </a:xfrm>
          <a:prstGeom prst="rect">
            <a:avLst/>
          </a:prstGeom>
          <a:noFill/>
        </p:spPr>
        <p:txBody>
          <a:bodyPr wrap="square" rtlCol="0">
            <a:spAutoFit/>
          </a:bodyPr>
          <a:lstStyle/>
          <a:p>
            <a:r>
              <a:rPr lang="en-US" altLang="zh-CN" sz="3200" b="1">
                <a:solidFill>
                  <a:srgbClr val="FFFFFF"/>
                </a:solidFill>
                <a:latin typeface="微软雅黑" panose="020B0503020204020204" charset="-122"/>
                <a:ea typeface="微软雅黑" panose="020B0503020204020204" charset="-122"/>
              </a:rPr>
              <a:t>3</a:t>
            </a:r>
            <a:endParaRPr lang="en-US" altLang="zh-CN" sz="3200" b="1">
              <a:solidFill>
                <a:srgbClr val="FFFFFF"/>
              </a:solidFill>
              <a:latin typeface="微软雅黑" panose="020B0503020204020204" charset="-122"/>
              <a:ea typeface="微软雅黑" panose="020B0503020204020204" charset="-122"/>
            </a:endParaRPr>
          </a:p>
        </p:txBody>
      </p:sp>
      <p:sp>
        <p:nvSpPr>
          <p:cNvPr id="29" name="文本框 28"/>
          <p:cNvSpPr txBox="1"/>
          <p:nvPr>
            <p:custDataLst>
              <p:tags r:id="rId14"/>
            </p:custDataLst>
          </p:nvPr>
        </p:nvSpPr>
        <p:spPr>
          <a:xfrm>
            <a:off x="741547" y="1181467"/>
            <a:ext cx="433705" cy="583565"/>
          </a:xfrm>
          <a:prstGeom prst="rect">
            <a:avLst/>
          </a:prstGeom>
          <a:noFill/>
        </p:spPr>
        <p:txBody>
          <a:bodyPr wrap="square" rtlCol="0">
            <a:spAutoFit/>
          </a:bodyPr>
          <a:lstStyle/>
          <a:p>
            <a:r>
              <a:rPr lang="en-US" altLang="zh-CN" sz="3200" b="1">
                <a:solidFill>
                  <a:srgbClr val="FFFFFF"/>
                </a:solidFill>
                <a:latin typeface="微软雅黑" panose="020B0503020204020204" charset="-122"/>
                <a:ea typeface="微软雅黑" panose="020B0503020204020204" charset="-122"/>
              </a:rPr>
              <a:t>4</a:t>
            </a:r>
            <a:endParaRPr lang="en-US" altLang="zh-CN" sz="3200" b="1">
              <a:solidFill>
                <a:srgbClr val="FFFFFF"/>
              </a:solidFill>
              <a:latin typeface="微软雅黑" panose="020B0503020204020204" charset="-122"/>
              <a:ea typeface="微软雅黑" panose="020B0503020204020204" charset="-122"/>
            </a:endParaRPr>
          </a:p>
        </p:txBody>
      </p:sp>
      <p:sp>
        <p:nvSpPr>
          <p:cNvPr id="3" name="文本框 2"/>
          <p:cNvSpPr txBox="1"/>
          <p:nvPr/>
        </p:nvSpPr>
        <p:spPr>
          <a:xfrm>
            <a:off x="1468120" y="2321560"/>
            <a:ext cx="8532495" cy="3415030"/>
          </a:xfrm>
          <a:prstGeom prst="rect">
            <a:avLst/>
          </a:prstGeom>
          <a:noFill/>
        </p:spPr>
        <p:txBody>
          <a:bodyPr wrap="square" rtlCol="0" anchor="t">
            <a:spAutoFit/>
          </a:bodyPr>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有些小伙伴可能外出在外地</a:t>
            </a:r>
            <a:r>
              <a:rPr lang="zh-CN" altLang="en-US" sz="2400">
                <a:latin typeface="宋体" panose="02010600030101010101" pitchFamily="2" charset="-122"/>
                <a:ea typeface="宋体" panose="02010600030101010101" pitchFamily="2" charset="-122"/>
                <a:cs typeface="宋体" panose="02010600030101010101" pitchFamily="2" charset="-122"/>
              </a:rPr>
              <a:t>抗击疫情的严峻形势让“常回家看看”变得不容易，父母、长辈 可能在不同的地方应对隔离生活，那么不妨翻出旧时的照片，整理、 翻拍，上传到家庭群、亲友群中，微信视频连线，一起回忆光阴的故 事，不仅能够增强老年人的幸福感，还能填平心理上的代沟。亲情 浓浓，生活更美好</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15"/>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94615" y="0"/>
            <a:ext cx="8221345" cy="706755"/>
          </a:xfrm>
          <a:prstGeom prst="rect">
            <a:avLst/>
          </a:prstGeom>
          <a:noFill/>
        </p:spPr>
        <p:txBody>
          <a:bodyPr wrap="square" rtlCol="0">
            <a:spAutoFit/>
          </a:bodyPr>
          <a:p>
            <a:r>
              <a:rPr lang="zh-CN" altLang="en-US" sz="4000">
                <a:solidFill>
                  <a:schemeClr val="bg1"/>
                </a:solidFill>
              </a:rPr>
              <a:t>如何做疫情期间的</a:t>
            </a:r>
            <a:r>
              <a:rPr lang="en-US" altLang="zh-CN" sz="4000">
                <a:solidFill>
                  <a:schemeClr val="bg1"/>
                </a:solidFill>
              </a:rPr>
              <a:t>“</a:t>
            </a:r>
            <a:r>
              <a:rPr lang="zh-CN" altLang="en-US" sz="4000">
                <a:solidFill>
                  <a:schemeClr val="bg1"/>
                </a:solidFill>
              </a:rPr>
              <a:t>小肥</a:t>
            </a:r>
            <a:r>
              <a:rPr lang="zh-CN" altLang="en-US" sz="4000">
                <a:solidFill>
                  <a:schemeClr val="bg1"/>
                </a:solidFill>
              </a:rPr>
              <a:t>宅</a:t>
            </a:r>
            <a:r>
              <a:rPr lang="en-US" altLang="zh-CN" sz="4000">
                <a:solidFill>
                  <a:schemeClr val="bg1"/>
                </a:solidFill>
              </a:rPr>
              <a:t>”</a:t>
            </a:r>
            <a:endParaRPr lang="zh-CN" altLang="en-US" sz="4000">
              <a:solidFill>
                <a:schemeClr val="bg1"/>
              </a:solidFill>
            </a:endParaRPr>
          </a:p>
        </p:txBody>
      </p:sp>
      <p:grpSp>
        <p:nvGrpSpPr>
          <p:cNvPr id="11" name="组合 10"/>
          <p:cNvGrpSpPr/>
          <p:nvPr>
            <p:custDataLst>
              <p:tags r:id="rId9"/>
            </p:custDataLst>
          </p:nvPr>
        </p:nvGrpSpPr>
        <p:grpSpPr>
          <a:xfrm>
            <a:off x="729664" y="1008896"/>
            <a:ext cx="10378440" cy="708660"/>
            <a:chOff x="1635" y="4641"/>
            <a:chExt cx="16344" cy="1116"/>
          </a:xfrm>
        </p:grpSpPr>
        <p:sp>
          <p:nvSpPr>
            <p:cNvPr id="8" name="矩形 7"/>
            <p:cNvSpPr/>
            <p:nvPr>
              <p:custDataLst>
                <p:tags r:id="rId10"/>
              </p:custDataLst>
            </p:nvPr>
          </p:nvSpPr>
          <p:spPr>
            <a:xfrm>
              <a:off x="1635" y="4641"/>
              <a:ext cx="1144" cy="111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9" name="矩形 8"/>
            <p:cNvSpPr/>
            <p:nvPr>
              <p:custDataLst>
                <p:tags r:id="rId11"/>
              </p:custDataLst>
            </p:nvPr>
          </p:nvSpPr>
          <p:spPr>
            <a:xfrm>
              <a:off x="2779" y="4642"/>
              <a:ext cx="15200" cy="1115"/>
            </a:xfrm>
            <a:prstGeom prst="rect">
              <a:avLst/>
            </a:prstGeom>
            <a:solidFill>
              <a:srgbClr val="5C5C5C">
                <a:lumMod val="20000"/>
                <a:lumOff val="80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18" name="文本框 17"/>
            <p:cNvSpPr txBox="1"/>
            <p:nvPr>
              <p:custDataLst>
                <p:tags r:id="rId12"/>
              </p:custDataLst>
            </p:nvPr>
          </p:nvSpPr>
          <p:spPr>
            <a:xfrm>
              <a:off x="3240" y="4800"/>
              <a:ext cx="14283" cy="800"/>
            </a:xfrm>
            <a:prstGeom prst="rect">
              <a:avLst/>
            </a:prstGeom>
          </p:spPr>
          <p:txBody>
            <a:bodyPr wrap="square" lIns="90000" tIns="46800" rIns="90000" bIns="46800" anchor="ctr" anchorCtr="0">
              <a:noAutofit/>
            </a:bodyPr>
            <a:lstStyle>
              <a:defPPr>
                <a:defRPr lang="zh-CN"/>
              </a:defPPr>
              <a:lvl1pPr>
                <a:defRPr sz="1400">
                  <a:solidFill>
                    <a:prstClr val="white"/>
                  </a:solidFill>
                </a:defRPr>
              </a:lvl1pPr>
            </a:lstStyle>
            <a:p>
              <a:pPr fontAlgn="auto">
                <a:lnSpc>
                  <a:spcPct val="120000"/>
                </a:lnSpc>
              </a:pPr>
              <a:r>
                <a:rPr lang="zh-CN" altLang="en-US" sz="2800" b="1" spc="100">
                  <a:solidFill>
                    <a:srgbClr val="5C5C5C"/>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开始读书，“穿越”他人的生活</a:t>
              </a:r>
              <a:endParaRPr lang="zh-CN" altLang="en-US" sz="2800" b="1" spc="100">
                <a:solidFill>
                  <a:srgbClr val="5C5C5C"/>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grpSp>
      <p:sp>
        <p:nvSpPr>
          <p:cNvPr id="24" name="文本框 23"/>
          <p:cNvSpPr txBox="1"/>
          <p:nvPr>
            <p:custDataLst>
              <p:tags r:id="rId13"/>
            </p:custDataLst>
          </p:nvPr>
        </p:nvSpPr>
        <p:spPr>
          <a:xfrm>
            <a:off x="729482" y="1072716"/>
            <a:ext cx="433705" cy="583565"/>
          </a:xfrm>
          <a:prstGeom prst="rect">
            <a:avLst/>
          </a:prstGeom>
          <a:noFill/>
        </p:spPr>
        <p:txBody>
          <a:bodyPr wrap="square" rtlCol="0">
            <a:spAutoFit/>
          </a:bodyPr>
          <a:lstStyle/>
          <a:p>
            <a:r>
              <a:rPr lang="en-US" altLang="zh-CN" sz="3200" b="1">
                <a:solidFill>
                  <a:srgbClr val="FFFFFF"/>
                </a:solidFill>
                <a:latin typeface="微软雅黑" panose="020B0503020204020204" charset="-122"/>
                <a:ea typeface="微软雅黑" panose="020B0503020204020204" charset="-122"/>
              </a:rPr>
              <a:t>5</a:t>
            </a:r>
            <a:endParaRPr lang="en-US" altLang="zh-CN" sz="3200" b="1">
              <a:solidFill>
                <a:srgbClr val="FFFFFF"/>
              </a:solidFill>
              <a:latin typeface="微软雅黑" panose="020B0503020204020204" charset="-122"/>
              <a:ea typeface="微软雅黑" panose="020B0503020204020204" charset="-122"/>
            </a:endParaRPr>
          </a:p>
        </p:txBody>
      </p:sp>
      <p:sp>
        <p:nvSpPr>
          <p:cNvPr id="3" name="文本框 2"/>
          <p:cNvSpPr txBox="1"/>
          <p:nvPr/>
        </p:nvSpPr>
        <p:spPr>
          <a:xfrm>
            <a:off x="1200785" y="2171700"/>
            <a:ext cx="9304020" cy="3969385"/>
          </a:xfrm>
          <a:prstGeom prst="rect">
            <a:avLst/>
          </a:prstGeom>
          <a:noFill/>
        </p:spPr>
        <p:txBody>
          <a:bodyPr wrap="square" rtlCol="0" anchor="t">
            <a:spAutoFit/>
          </a:bodyPr>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如果因为隔离在家而无聊，不妨通过阅读“穿越”他人的生活。 网络文学网站上有很多脑洞大开的小说，平时没有时间看，现在有 大把时间，可以自在、酣畅地读个痛快生活总有可控和不可控的时候，人生总有可意料和不可意料的时候。虽然无法工作和自由外出的“圈养”生活很平淡、无聊，但以家庭为依靠，充实自己的生活，积极地应对角色变化，我们一样可以把这平淡的宅家生活变得快乐、生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1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432560" y="2829560"/>
            <a:ext cx="9326880" cy="1198880"/>
          </a:xfrm>
          <a:prstGeom prst="rect">
            <a:avLst/>
          </a:prstGeom>
          <a:noFill/>
          <a:ln>
            <a:noFill/>
          </a:ln>
        </p:spPr>
        <p:txBody>
          <a:bodyPr wrap="none" rtlCol="0" anchor="t">
            <a:spAutoFit/>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你是一个积极的人吗？</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129540" y="103505"/>
            <a:ext cx="9504045" cy="706755"/>
          </a:xfrm>
          <a:prstGeom prst="rect">
            <a:avLst/>
          </a:prstGeom>
          <a:noFill/>
        </p:spPr>
        <p:txBody>
          <a:bodyPr wrap="square" rtlCol="0">
            <a:spAutoFit/>
          </a:bodyPr>
          <a:p>
            <a:r>
              <a:rPr lang="zh-CN" altLang="en-US" sz="4000">
                <a:solidFill>
                  <a:schemeClr val="bg1"/>
                </a:solidFill>
              </a:rPr>
              <a:t>如何做疫情期间的</a:t>
            </a:r>
            <a:r>
              <a:rPr lang="en-US" altLang="zh-CN" sz="4000">
                <a:solidFill>
                  <a:schemeClr val="bg1"/>
                </a:solidFill>
              </a:rPr>
              <a:t>“</a:t>
            </a:r>
            <a:r>
              <a:rPr lang="zh-CN" altLang="en-US" sz="4000">
                <a:solidFill>
                  <a:schemeClr val="bg1"/>
                </a:solidFill>
              </a:rPr>
              <a:t>小肥宅</a:t>
            </a:r>
            <a:r>
              <a:rPr lang="en-US" altLang="zh-CN" sz="4000">
                <a:solidFill>
                  <a:schemeClr val="bg1"/>
                </a:solidFill>
              </a:rPr>
              <a:t>”--</a:t>
            </a:r>
            <a:r>
              <a:rPr lang="zh-CN" altLang="en-US" sz="4000">
                <a:solidFill>
                  <a:schemeClr val="bg1"/>
                </a:solidFill>
              </a:rPr>
              <a:t>影视推荐</a:t>
            </a:r>
            <a:endParaRPr lang="zh-CN" altLang="en-US" sz="4000">
              <a:solidFill>
                <a:schemeClr val="bg1"/>
              </a:solidFill>
            </a:endParaRPr>
          </a:p>
        </p:txBody>
      </p:sp>
      <p:sp>
        <p:nvSpPr>
          <p:cNvPr id="24" name="文本框 23"/>
          <p:cNvSpPr txBox="1"/>
          <p:nvPr>
            <p:custDataLst>
              <p:tags r:id="rId9"/>
            </p:custDataLst>
          </p:nvPr>
        </p:nvSpPr>
        <p:spPr>
          <a:xfrm>
            <a:off x="729482" y="1072716"/>
            <a:ext cx="433705" cy="583565"/>
          </a:xfrm>
          <a:prstGeom prst="rect">
            <a:avLst/>
          </a:prstGeom>
          <a:noFill/>
        </p:spPr>
        <p:txBody>
          <a:bodyPr wrap="square" rtlCol="0">
            <a:spAutoFit/>
          </a:bodyPr>
          <a:lstStyle/>
          <a:p>
            <a:r>
              <a:rPr lang="en-US" altLang="zh-CN" sz="3200" b="1">
                <a:solidFill>
                  <a:srgbClr val="FFFFFF"/>
                </a:solidFill>
                <a:latin typeface="微软雅黑" panose="020B0503020204020204" charset="-122"/>
                <a:ea typeface="微软雅黑" panose="020B0503020204020204" charset="-122"/>
              </a:rPr>
              <a:t>5</a:t>
            </a:r>
            <a:endParaRPr lang="en-US" altLang="zh-CN" sz="3200" b="1">
              <a:solidFill>
                <a:srgbClr val="FFFFFF"/>
              </a:solidFill>
              <a:latin typeface="微软雅黑" panose="020B0503020204020204" charset="-122"/>
              <a:ea typeface="微软雅黑" panose="020B0503020204020204" charset="-122"/>
            </a:endParaRPr>
          </a:p>
        </p:txBody>
      </p:sp>
      <p:sp>
        <p:nvSpPr>
          <p:cNvPr id="3" name="文本框 2"/>
          <p:cNvSpPr txBox="1"/>
          <p:nvPr/>
        </p:nvSpPr>
        <p:spPr>
          <a:xfrm>
            <a:off x="129540" y="914400"/>
            <a:ext cx="6180455" cy="3784600"/>
          </a:xfrm>
          <a:prstGeom prst="rect">
            <a:avLst/>
          </a:prstGeom>
          <a:noFill/>
        </p:spPr>
        <p:txBody>
          <a:bodyPr wrap="square" rtlCol="0" anchor="t">
            <a:spAutoFit/>
          </a:bodyPr>
          <a:p>
            <a:pPr fontAlgn="auto">
              <a:lnSpc>
                <a:spcPct val="100000"/>
              </a:lnSpc>
            </a:pPr>
            <a:r>
              <a:rPr lang="zh-CN" altLang="en-US" sz="2400" b="1">
                <a:latin typeface="宋体" panose="02010600030101010101" pitchFamily="2" charset="-122"/>
                <a:ea typeface="宋体" panose="02010600030101010101" pitchFamily="2" charset="-122"/>
                <a:cs typeface="宋体" panose="02010600030101010101" pitchFamily="2" charset="-122"/>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中国机长</a:t>
            </a:r>
            <a:r>
              <a:rPr lang="zh-CN" altLang="en-US" sz="2400" b="1">
                <a:latin typeface="宋体" panose="02010600030101010101" pitchFamily="2" charset="-122"/>
                <a:ea typeface="宋体" panose="02010600030101010101" pitchFamily="2" charset="-122"/>
                <a:cs typeface="宋体" panose="02010600030101010101" pitchFamily="2" charset="-122"/>
              </a:rPr>
              <a:t>》</a:t>
            </a:r>
            <a:r>
              <a:rPr lang="en-US" altLang="zh-CN" sz="2400" b="1">
                <a:latin typeface="宋体" panose="02010600030101010101" pitchFamily="2" charset="-122"/>
                <a:ea typeface="宋体" panose="02010600030101010101" pitchFamily="2" charset="-122"/>
                <a:cs typeface="宋体" panose="02010600030101010101" pitchFamily="2" charset="-122"/>
              </a:rPr>
              <a:t> </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lang="zh-CN" altLang="en-US" sz="2400">
                <a:latin typeface="宋体" panose="02010600030101010101" pitchFamily="2" charset="-122"/>
                <a:ea typeface="宋体" panose="02010600030101010101" pitchFamily="2" charset="-122"/>
                <a:cs typeface="宋体" panose="02010600030101010101" pitchFamily="2" charset="-122"/>
              </a:rPr>
              <a:t>该片根据 2018 年 5 月 14 日四川航空成功处置特情的真实事件改编。它 讲述了四川航空 3U8633 航班机组成员和 119 名乘客遭遇极端险情，在万米 高空直面强风、低温、座舱释压等多重考验。生死关头，机组成员临危不乱，乘 客通力配合，各方众志成城，化险为夷，创造了世界民航史上的奇迹角色变化，我们一样可以把这平淡的宅家生活变得快乐、生动。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descr="1"/>
          <p:cNvPicPr>
            <a:picLocks noChangeAspect="1"/>
          </p:cNvPicPr>
          <p:nvPr/>
        </p:nvPicPr>
        <p:blipFill>
          <a:blip r:embed="rId10"/>
          <a:stretch>
            <a:fillRect/>
          </a:stretch>
        </p:blipFill>
        <p:spPr>
          <a:xfrm>
            <a:off x="7021830" y="914400"/>
            <a:ext cx="5170170" cy="5942965"/>
          </a:xfrm>
          <a:prstGeom prst="rect">
            <a:avLst/>
          </a:prstGeom>
        </p:spPr>
      </p:pic>
      <p:sp>
        <p:nvSpPr>
          <p:cNvPr id="6" name="文本框 5"/>
          <p:cNvSpPr txBox="1"/>
          <p:nvPr/>
        </p:nvSpPr>
        <p:spPr>
          <a:xfrm>
            <a:off x="129540" y="4745355"/>
            <a:ext cx="6449695" cy="1568450"/>
          </a:xfrm>
          <a:prstGeom prst="rect">
            <a:avLst/>
          </a:prstGeom>
          <a:noFill/>
        </p:spPr>
        <p:txBody>
          <a:bodyPr wrap="square" rtlCol="0" anchor="t">
            <a:spAutoFit/>
          </a:bodyPr>
          <a:p>
            <a:r>
              <a:rPr lang="zh-CN" altLang="en-US" sz="2400">
                <a:latin typeface="微软雅黑" panose="020B0503020204020204" charset="-122"/>
                <a:ea typeface="微软雅黑" panose="020B0503020204020204" charset="-122"/>
              </a:rPr>
              <a:t>防疫心理提示</a:t>
            </a:r>
            <a:endParaRPr lang="zh-CN" altLang="en-US" sz="2400">
              <a:latin typeface="微软雅黑" panose="020B0503020204020204" charset="-122"/>
              <a:ea typeface="微软雅黑" panose="020B0503020204020204"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共同面对新型冠状病毒肺炎，我们需要同向同行，不畏困难，沉着冷静， 才能取得最后的胜利。</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1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129540" y="103505"/>
            <a:ext cx="9504045" cy="706755"/>
          </a:xfrm>
          <a:prstGeom prst="rect">
            <a:avLst/>
          </a:prstGeom>
          <a:noFill/>
        </p:spPr>
        <p:txBody>
          <a:bodyPr wrap="square" rtlCol="0">
            <a:spAutoFit/>
          </a:bodyPr>
          <a:p>
            <a:r>
              <a:rPr lang="en-US" altLang="zh-CN" sz="4000">
                <a:solidFill>
                  <a:schemeClr val="bg1"/>
                </a:solidFill>
              </a:rPr>
              <a:t>2.7</a:t>
            </a:r>
            <a:r>
              <a:rPr lang="zh-CN" altLang="en-US" sz="4000">
                <a:solidFill>
                  <a:schemeClr val="bg1"/>
                </a:solidFill>
              </a:rPr>
              <a:t>如何做疫情期间的</a:t>
            </a:r>
            <a:r>
              <a:rPr lang="en-US" altLang="zh-CN" sz="4000">
                <a:solidFill>
                  <a:schemeClr val="bg1"/>
                </a:solidFill>
              </a:rPr>
              <a:t>“</a:t>
            </a:r>
            <a:r>
              <a:rPr lang="zh-CN" altLang="en-US" sz="4000">
                <a:solidFill>
                  <a:schemeClr val="bg1"/>
                </a:solidFill>
              </a:rPr>
              <a:t>小肥宅</a:t>
            </a:r>
            <a:r>
              <a:rPr lang="en-US" altLang="zh-CN" sz="4000">
                <a:solidFill>
                  <a:schemeClr val="bg1"/>
                </a:solidFill>
              </a:rPr>
              <a:t>”--</a:t>
            </a:r>
            <a:r>
              <a:rPr lang="zh-CN" altLang="en-US" sz="4000">
                <a:solidFill>
                  <a:schemeClr val="bg1"/>
                </a:solidFill>
              </a:rPr>
              <a:t>影视推荐</a:t>
            </a:r>
            <a:endParaRPr lang="zh-CN" altLang="en-US" sz="4000">
              <a:solidFill>
                <a:schemeClr val="bg1"/>
              </a:solidFill>
            </a:endParaRPr>
          </a:p>
        </p:txBody>
      </p:sp>
      <p:sp>
        <p:nvSpPr>
          <p:cNvPr id="24" name="文本框 23"/>
          <p:cNvSpPr txBox="1"/>
          <p:nvPr>
            <p:custDataLst>
              <p:tags r:id="rId9"/>
            </p:custDataLst>
          </p:nvPr>
        </p:nvSpPr>
        <p:spPr>
          <a:xfrm>
            <a:off x="729482" y="1072716"/>
            <a:ext cx="433705" cy="583565"/>
          </a:xfrm>
          <a:prstGeom prst="rect">
            <a:avLst/>
          </a:prstGeom>
          <a:noFill/>
        </p:spPr>
        <p:txBody>
          <a:bodyPr wrap="square" rtlCol="0">
            <a:spAutoFit/>
          </a:bodyPr>
          <a:lstStyle/>
          <a:p>
            <a:r>
              <a:rPr lang="en-US" altLang="zh-CN" sz="3200" b="1">
                <a:solidFill>
                  <a:srgbClr val="FFFFFF"/>
                </a:solidFill>
                <a:latin typeface="微软雅黑" panose="020B0503020204020204" charset="-122"/>
                <a:ea typeface="微软雅黑" panose="020B0503020204020204" charset="-122"/>
              </a:rPr>
              <a:t>5</a:t>
            </a:r>
            <a:endParaRPr lang="en-US" altLang="zh-CN" sz="3200" b="1">
              <a:solidFill>
                <a:srgbClr val="FFFFFF"/>
              </a:solidFill>
              <a:latin typeface="微软雅黑" panose="020B0503020204020204" charset="-122"/>
              <a:ea typeface="微软雅黑" panose="020B0503020204020204" charset="-122"/>
            </a:endParaRPr>
          </a:p>
        </p:txBody>
      </p:sp>
      <p:sp>
        <p:nvSpPr>
          <p:cNvPr id="3" name="文本框 2"/>
          <p:cNvSpPr txBox="1"/>
          <p:nvPr/>
        </p:nvSpPr>
        <p:spPr>
          <a:xfrm>
            <a:off x="129540" y="914400"/>
            <a:ext cx="6272530" cy="2306955"/>
          </a:xfrm>
          <a:prstGeom prst="rect">
            <a:avLst/>
          </a:prstGeom>
          <a:noFill/>
        </p:spPr>
        <p:txBody>
          <a:bodyPr wrap="square" rtlCol="0" anchor="t">
            <a:spAutoFit/>
          </a:bodyPr>
          <a:p>
            <a:pPr fontAlgn="auto">
              <a:lnSpc>
                <a:spcPct val="10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99</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电影行动</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000" b="1">
                <a:latin typeface="宋体" panose="02010600030101010101" pitchFamily="2" charset="-122"/>
                <a:ea typeface="宋体" panose="02010600030101010101" pitchFamily="2" charset="-122"/>
                <a:cs typeface="宋体" panose="02010600030101010101" pitchFamily="2" charset="-122"/>
              </a:rPr>
              <a:t> </a:t>
            </a:r>
            <a:r>
              <a:rPr lang="en-US" altLang="zh-CN" sz="2000">
                <a:latin typeface="宋体" panose="02010600030101010101" pitchFamily="2" charset="-122"/>
                <a:ea typeface="宋体" panose="02010600030101010101" pitchFamily="2" charset="-122"/>
                <a:cs typeface="宋体" panose="02010600030101010101" pitchFamily="2" charset="-122"/>
              </a:rPr>
              <a:t>  </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lang="zh-CN" altLang="en-US" sz="2400">
                <a:latin typeface="宋体" panose="02010600030101010101" pitchFamily="2" charset="-122"/>
                <a:ea typeface="宋体" panose="02010600030101010101" pitchFamily="2" charset="-122"/>
                <a:cs typeface="宋体" panose="02010600030101010101" pitchFamily="2" charset="-122"/>
              </a:rPr>
              <a:t>2003 年，全民深受非典型性肺炎疫情的困扰，香港电影工作者总会邀请 15 位导演，集合香港演艺界精英，拍摄了 11 条励志短片。短片选取的角色多 为大家熟悉的形象，如麦兜、老夫子等，充满亲切感</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descr="C:\Users\86132\Desktop\心理健康咨询中心\1.jpg1"/>
          <p:cNvPicPr>
            <a:picLocks noChangeAspect="1"/>
          </p:cNvPicPr>
          <p:nvPr/>
        </p:nvPicPr>
        <p:blipFill>
          <a:blip r:embed="rId10"/>
          <a:srcRect/>
          <a:stretch>
            <a:fillRect/>
          </a:stretch>
        </p:blipFill>
        <p:spPr>
          <a:xfrm>
            <a:off x="6713220" y="914400"/>
            <a:ext cx="5386070" cy="5942965"/>
          </a:xfrm>
          <a:prstGeom prst="rect">
            <a:avLst/>
          </a:prstGeom>
        </p:spPr>
      </p:pic>
      <p:sp>
        <p:nvSpPr>
          <p:cNvPr id="6" name="文本框 5"/>
          <p:cNvSpPr txBox="1"/>
          <p:nvPr/>
        </p:nvSpPr>
        <p:spPr>
          <a:xfrm>
            <a:off x="129540" y="4308475"/>
            <a:ext cx="5936615" cy="1938020"/>
          </a:xfrm>
          <a:prstGeom prst="rect">
            <a:avLst/>
          </a:prstGeom>
          <a:noFill/>
        </p:spPr>
        <p:txBody>
          <a:bodyPr wrap="square" rtlCol="0" anchor="t">
            <a:spAutoFit/>
          </a:bodyPr>
          <a:p>
            <a:r>
              <a:rPr lang="zh-CN" altLang="en-US" sz="2400">
                <a:latin typeface="微软雅黑" panose="020B0503020204020204" charset="-122"/>
                <a:ea typeface="微软雅黑" panose="020B0503020204020204" charset="-122"/>
              </a:rPr>
              <a:t>防疫心理提示</a:t>
            </a:r>
            <a:endParaRPr lang="zh-CN" altLang="en-US" sz="2400">
              <a:latin typeface="微软雅黑" panose="020B0503020204020204" charset="-122"/>
              <a:ea typeface="微软雅黑" panose="020B0503020204020204"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面对疫情，正如影片所传扬的人文精神，我们要保有积极乐观的心态，携 手共度艰难时刻。请相信，用“99”的力量，定能战胜只余“1”的病毒。</a:t>
            </a:r>
            <a:r>
              <a:rPr lang="zh-CN" altLang="en-US" sz="2000">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1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129540" y="103505"/>
            <a:ext cx="9504045" cy="706755"/>
          </a:xfrm>
          <a:prstGeom prst="rect">
            <a:avLst/>
          </a:prstGeom>
          <a:noFill/>
        </p:spPr>
        <p:txBody>
          <a:bodyPr wrap="square" rtlCol="0">
            <a:spAutoFit/>
          </a:bodyPr>
          <a:p>
            <a:r>
              <a:rPr lang="zh-CN" altLang="en-US" sz="4000">
                <a:solidFill>
                  <a:schemeClr val="bg1"/>
                </a:solidFill>
              </a:rPr>
              <a:t>如何做疫情期间的</a:t>
            </a:r>
            <a:r>
              <a:rPr lang="en-US" altLang="zh-CN" sz="4000">
                <a:solidFill>
                  <a:schemeClr val="bg1"/>
                </a:solidFill>
              </a:rPr>
              <a:t>“</a:t>
            </a:r>
            <a:r>
              <a:rPr lang="zh-CN" altLang="en-US" sz="4000">
                <a:solidFill>
                  <a:schemeClr val="bg1"/>
                </a:solidFill>
              </a:rPr>
              <a:t>小肥宅</a:t>
            </a:r>
            <a:r>
              <a:rPr lang="en-US" altLang="zh-CN" sz="4000">
                <a:solidFill>
                  <a:schemeClr val="bg1"/>
                </a:solidFill>
              </a:rPr>
              <a:t>”--</a:t>
            </a:r>
            <a:r>
              <a:rPr lang="zh-CN" altLang="en-US" sz="4000">
                <a:solidFill>
                  <a:schemeClr val="bg1"/>
                </a:solidFill>
              </a:rPr>
              <a:t>影视推荐</a:t>
            </a:r>
            <a:endParaRPr lang="zh-CN" altLang="en-US" sz="4000">
              <a:solidFill>
                <a:schemeClr val="bg1"/>
              </a:solidFill>
            </a:endParaRPr>
          </a:p>
        </p:txBody>
      </p:sp>
      <p:sp>
        <p:nvSpPr>
          <p:cNvPr id="24" name="文本框 23"/>
          <p:cNvSpPr txBox="1"/>
          <p:nvPr>
            <p:custDataLst>
              <p:tags r:id="rId9"/>
            </p:custDataLst>
          </p:nvPr>
        </p:nvSpPr>
        <p:spPr>
          <a:xfrm>
            <a:off x="729482" y="1072716"/>
            <a:ext cx="433705" cy="583565"/>
          </a:xfrm>
          <a:prstGeom prst="rect">
            <a:avLst/>
          </a:prstGeom>
          <a:noFill/>
        </p:spPr>
        <p:txBody>
          <a:bodyPr wrap="square" rtlCol="0">
            <a:spAutoFit/>
          </a:bodyPr>
          <a:lstStyle/>
          <a:p>
            <a:r>
              <a:rPr lang="en-US" altLang="zh-CN" sz="3200" b="1">
                <a:solidFill>
                  <a:srgbClr val="FFFFFF"/>
                </a:solidFill>
                <a:latin typeface="微软雅黑" panose="020B0503020204020204" charset="-122"/>
                <a:ea typeface="微软雅黑" panose="020B0503020204020204" charset="-122"/>
              </a:rPr>
              <a:t>5</a:t>
            </a:r>
            <a:endParaRPr lang="en-US" altLang="zh-CN" sz="3200" b="1">
              <a:solidFill>
                <a:srgbClr val="FFFFFF"/>
              </a:solidFill>
              <a:latin typeface="微软雅黑" panose="020B0503020204020204" charset="-122"/>
              <a:ea typeface="微软雅黑" panose="020B0503020204020204" charset="-122"/>
            </a:endParaRPr>
          </a:p>
        </p:txBody>
      </p:sp>
      <p:sp>
        <p:nvSpPr>
          <p:cNvPr id="3" name="文本框 2"/>
          <p:cNvSpPr txBox="1"/>
          <p:nvPr/>
        </p:nvSpPr>
        <p:spPr>
          <a:xfrm>
            <a:off x="591820" y="1072515"/>
            <a:ext cx="5290820" cy="2676525"/>
          </a:xfrm>
          <a:prstGeom prst="rect">
            <a:avLst/>
          </a:prstGeom>
          <a:noFill/>
        </p:spPr>
        <p:txBody>
          <a:bodyPr wrap="square" rtlCol="0" anchor="t">
            <a:spAutoFit/>
          </a:bodyPr>
          <a:p>
            <a:pPr fontAlgn="auto">
              <a:lnSpc>
                <a:spcPct val="10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急诊室故事</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000" b="1">
                <a:latin typeface="宋体" panose="02010600030101010101" pitchFamily="2" charset="-122"/>
                <a:ea typeface="宋体" panose="02010600030101010101" pitchFamily="2" charset="-122"/>
                <a:cs typeface="宋体" panose="02010600030101010101" pitchFamily="2" charset="-122"/>
              </a:rPr>
              <a:t> </a:t>
            </a:r>
            <a:r>
              <a:rPr lang="en-US" altLang="zh-CN" sz="2000">
                <a:latin typeface="宋体" panose="02010600030101010101" pitchFamily="2" charset="-122"/>
                <a:ea typeface="宋体" panose="02010600030101010101" pitchFamily="2" charset="-122"/>
                <a:cs typeface="宋体" panose="02010600030101010101" pitchFamily="2" charset="-122"/>
              </a:rPr>
              <a:t>  </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lang="zh-CN" altLang="en-US" sz="2400">
                <a:latin typeface="宋体" panose="02010600030101010101" pitchFamily="2" charset="-122"/>
                <a:ea typeface="宋体" panose="02010600030101010101" pitchFamily="2" charset="-122"/>
                <a:cs typeface="宋体" panose="02010600030101010101" pitchFamily="2" charset="-122"/>
              </a:rPr>
              <a:t>这是上海东方卫视的一部纪实片，用全球最先进的固定摄像技术，每周 7 天，每天 24 小时直击急诊室里的故事，通过深入挖掘真实又充满人道主义精 神的救治故事，记录人生百态，凸显生命的力量。</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descr="C:\Users\86132\Desktop\心理健康咨询中心\1.jpg1"/>
          <p:cNvPicPr>
            <a:picLocks noChangeAspect="1"/>
          </p:cNvPicPr>
          <p:nvPr/>
        </p:nvPicPr>
        <p:blipFill>
          <a:blip r:embed="rId10"/>
          <a:srcRect/>
          <a:stretch>
            <a:fillRect/>
          </a:stretch>
        </p:blipFill>
        <p:spPr>
          <a:xfrm>
            <a:off x="7216775" y="914400"/>
            <a:ext cx="4819015" cy="5942965"/>
          </a:xfrm>
          <a:prstGeom prst="rect">
            <a:avLst/>
          </a:prstGeom>
        </p:spPr>
      </p:pic>
      <p:sp>
        <p:nvSpPr>
          <p:cNvPr id="6" name="文本框 5"/>
          <p:cNvSpPr txBox="1"/>
          <p:nvPr/>
        </p:nvSpPr>
        <p:spPr>
          <a:xfrm>
            <a:off x="869315" y="4319905"/>
            <a:ext cx="4596765" cy="2306955"/>
          </a:xfrm>
          <a:prstGeom prst="rect">
            <a:avLst/>
          </a:prstGeom>
          <a:noFill/>
        </p:spPr>
        <p:txBody>
          <a:bodyPr wrap="square" rtlCol="0" anchor="t">
            <a:spAutoFit/>
          </a:bodyPr>
          <a:p>
            <a:r>
              <a:rPr lang="zh-CN" altLang="en-US" sz="2400">
                <a:latin typeface="微软雅黑" panose="020B0503020204020204" charset="-122"/>
                <a:ea typeface="微软雅黑" panose="020B0503020204020204" charset="-122"/>
              </a:rPr>
              <a:t>防疫心理提示</a:t>
            </a:r>
            <a:endParaRPr lang="zh-CN" altLang="en-US" sz="2400">
              <a:latin typeface="微软雅黑" panose="020B0503020204020204" charset="-122"/>
              <a:ea typeface="微软雅黑" panose="020B0503020204020204"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医生和护士是奋战在抗疫一线的战士，他们是白衣天使，是健康和生命的 守护者。医患间相互支持，相互鼓励，共同努力，一定能战胜病毒。</a:t>
            </a:r>
            <a:r>
              <a:rPr lang="zh-CN" altLang="en-US" sz="2000">
                <a:latin typeface="宋体" panose="02010600030101010101" pitchFamily="2" charset="-122"/>
                <a:ea typeface="宋体" panose="02010600030101010101" pitchFamily="2" charset="-122"/>
                <a:cs typeface="宋体" panose="02010600030101010101" pitchFamily="2" charset="-122"/>
              </a:rPr>
              <a:t> </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1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129540" y="103505"/>
            <a:ext cx="9504045" cy="706755"/>
          </a:xfrm>
          <a:prstGeom prst="rect">
            <a:avLst/>
          </a:prstGeom>
          <a:noFill/>
        </p:spPr>
        <p:txBody>
          <a:bodyPr wrap="square" rtlCol="0">
            <a:spAutoFit/>
          </a:bodyPr>
          <a:p>
            <a:r>
              <a:rPr lang="zh-CN" altLang="en-US" sz="4000">
                <a:solidFill>
                  <a:schemeClr val="bg1"/>
                </a:solidFill>
              </a:rPr>
              <a:t>如何做疫情期间的</a:t>
            </a:r>
            <a:r>
              <a:rPr lang="en-US" altLang="zh-CN" sz="4000">
                <a:solidFill>
                  <a:schemeClr val="bg1"/>
                </a:solidFill>
              </a:rPr>
              <a:t>“</a:t>
            </a:r>
            <a:r>
              <a:rPr lang="zh-CN" altLang="en-US" sz="4000">
                <a:solidFill>
                  <a:schemeClr val="bg1"/>
                </a:solidFill>
              </a:rPr>
              <a:t>小肥宅</a:t>
            </a:r>
            <a:r>
              <a:rPr lang="en-US" altLang="zh-CN" sz="4000">
                <a:solidFill>
                  <a:schemeClr val="bg1"/>
                </a:solidFill>
              </a:rPr>
              <a:t>”--</a:t>
            </a:r>
            <a:r>
              <a:rPr lang="zh-CN" altLang="en-US" sz="4000">
                <a:solidFill>
                  <a:schemeClr val="bg1"/>
                </a:solidFill>
              </a:rPr>
              <a:t>影视推荐</a:t>
            </a:r>
            <a:endParaRPr lang="zh-CN" altLang="en-US" sz="4000">
              <a:solidFill>
                <a:schemeClr val="bg1"/>
              </a:solidFill>
            </a:endParaRPr>
          </a:p>
        </p:txBody>
      </p:sp>
      <p:sp>
        <p:nvSpPr>
          <p:cNvPr id="24" name="文本框 23"/>
          <p:cNvSpPr txBox="1"/>
          <p:nvPr>
            <p:custDataLst>
              <p:tags r:id="rId9"/>
            </p:custDataLst>
          </p:nvPr>
        </p:nvSpPr>
        <p:spPr>
          <a:xfrm>
            <a:off x="729482" y="1072716"/>
            <a:ext cx="433705" cy="583565"/>
          </a:xfrm>
          <a:prstGeom prst="rect">
            <a:avLst/>
          </a:prstGeom>
          <a:noFill/>
        </p:spPr>
        <p:txBody>
          <a:bodyPr wrap="square" rtlCol="0">
            <a:spAutoFit/>
          </a:bodyPr>
          <a:lstStyle/>
          <a:p>
            <a:r>
              <a:rPr lang="en-US" altLang="zh-CN" sz="3200" b="1">
                <a:solidFill>
                  <a:srgbClr val="FFFFFF"/>
                </a:solidFill>
                <a:latin typeface="微软雅黑" panose="020B0503020204020204" charset="-122"/>
                <a:ea typeface="微软雅黑" panose="020B0503020204020204" charset="-122"/>
              </a:rPr>
              <a:t>5</a:t>
            </a:r>
            <a:endParaRPr lang="en-US" altLang="zh-CN" sz="3200" b="1">
              <a:solidFill>
                <a:srgbClr val="FFFFFF"/>
              </a:solidFill>
              <a:latin typeface="微软雅黑" panose="020B0503020204020204" charset="-122"/>
              <a:ea typeface="微软雅黑" panose="020B0503020204020204" charset="-122"/>
            </a:endParaRPr>
          </a:p>
        </p:txBody>
      </p:sp>
      <p:sp>
        <p:nvSpPr>
          <p:cNvPr id="3" name="文本框 2"/>
          <p:cNvSpPr txBox="1"/>
          <p:nvPr/>
        </p:nvSpPr>
        <p:spPr>
          <a:xfrm>
            <a:off x="626110" y="1072515"/>
            <a:ext cx="5290820" cy="2676525"/>
          </a:xfrm>
          <a:prstGeom prst="rect">
            <a:avLst/>
          </a:prstGeom>
          <a:noFill/>
        </p:spPr>
        <p:txBody>
          <a:bodyPr wrap="square" rtlCol="0" anchor="t">
            <a:spAutoFit/>
          </a:bodyPr>
          <a:p>
            <a:pPr fontAlgn="auto">
              <a:lnSpc>
                <a:spcPct val="10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流浪地球</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000" b="1">
                <a:latin typeface="宋体" panose="02010600030101010101" pitchFamily="2" charset="-122"/>
                <a:ea typeface="宋体" panose="02010600030101010101" pitchFamily="2" charset="-122"/>
                <a:cs typeface="宋体" panose="02010600030101010101" pitchFamily="2" charset="-122"/>
              </a:rPr>
              <a:t> </a:t>
            </a:r>
            <a:r>
              <a:rPr lang="en-US" altLang="zh-CN" sz="2000">
                <a:latin typeface="宋体" panose="02010600030101010101" pitchFamily="2" charset="-122"/>
                <a:ea typeface="宋体" panose="02010600030101010101" pitchFamily="2" charset="-122"/>
                <a:cs typeface="宋体" panose="02010600030101010101" pitchFamily="2" charset="-122"/>
              </a:rPr>
              <a:t>  </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lang="zh-CN" altLang="en-US" sz="2400">
                <a:latin typeface="宋体" panose="02010600030101010101" pitchFamily="2" charset="-122"/>
                <a:ea typeface="宋体" panose="02010600030101010101" pitchFamily="2" charset="-122"/>
                <a:cs typeface="宋体" panose="02010600030101010101" pitchFamily="2" charset="-122"/>
              </a:rPr>
              <a:t>根据刘慈欣同名小说改编，故事设定在2075年，讲述了太阳即将毁灭，已经不适合人类生存，而面对绝境，人类将开启“流浪地球”计划，试图带着地球一起逃离太阳系，寻找人类新家园的故事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descr="C:\Users\86132\Desktop\心理健康咨询中心\1.png1"/>
          <p:cNvPicPr>
            <a:picLocks noChangeAspect="1"/>
          </p:cNvPicPr>
          <p:nvPr/>
        </p:nvPicPr>
        <p:blipFill>
          <a:blip r:embed="rId10"/>
          <a:srcRect/>
          <a:stretch>
            <a:fillRect/>
          </a:stretch>
        </p:blipFill>
        <p:spPr>
          <a:xfrm>
            <a:off x="7216775" y="1072515"/>
            <a:ext cx="4819015" cy="5657215"/>
          </a:xfrm>
          <a:prstGeom prst="rect">
            <a:avLst/>
          </a:prstGeom>
        </p:spPr>
      </p:pic>
      <p:sp>
        <p:nvSpPr>
          <p:cNvPr id="6" name="文本框 5"/>
          <p:cNvSpPr txBox="1"/>
          <p:nvPr/>
        </p:nvSpPr>
        <p:spPr>
          <a:xfrm>
            <a:off x="972820" y="4285615"/>
            <a:ext cx="4596765" cy="2306955"/>
          </a:xfrm>
          <a:prstGeom prst="rect">
            <a:avLst/>
          </a:prstGeom>
          <a:noFill/>
        </p:spPr>
        <p:txBody>
          <a:bodyPr wrap="square" rtlCol="0" anchor="t">
            <a:spAutoFit/>
          </a:bodyPr>
          <a:p>
            <a:r>
              <a:rPr lang="zh-CN" altLang="en-US" sz="2400">
                <a:latin typeface="微软雅黑" panose="020B0503020204020204" charset="-122"/>
                <a:ea typeface="微软雅黑" panose="020B0503020204020204" charset="-122"/>
              </a:rPr>
              <a:t>防疫心理提示</a:t>
            </a:r>
            <a:endParaRPr lang="zh-CN" altLang="en-US" sz="2400">
              <a:latin typeface="微软雅黑" panose="020B0503020204020204" charset="-122"/>
              <a:ea typeface="微软雅黑" panose="020B0503020204020204"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在疾病与困厄面前，我们应该科学地认识新 发传染病，及时就医，做好防护。同时，我们也 要反思自身，敬畏生命，敬畏自然。</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ustDataLst>
      <p:tags r:id="rId1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86132\Desktop\心理健康咨询中心\1.jpg1"/>
          <p:cNvPicPr>
            <a:picLocks noChangeAspect="1"/>
          </p:cNvPicPr>
          <p:nvPr/>
        </p:nvPicPr>
        <p:blipFill>
          <a:blip r:embed="rId1"/>
          <a:srcRect/>
          <a:stretch>
            <a:fillRect/>
          </a:stretch>
        </p:blipFill>
        <p:spPr>
          <a:xfrm rot="16200000">
            <a:off x="2666365" y="-2666365"/>
            <a:ext cx="6858635" cy="12192000"/>
          </a:xfrm>
          <a:prstGeom prst="rect">
            <a:avLst/>
          </a:prstGeom>
        </p:spPr>
      </p:pic>
    </p:spTree>
    <p:custDataLst>
      <p:tags r:id="rId2"/>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510665" y="1586865"/>
            <a:ext cx="9688830" cy="706755"/>
          </a:xfrm>
          <a:prstGeom prst="rect">
            <a:avLst/>
          </a:prstGeom>
          <a:noFill/>
          <a:ln>
            <a:noFill/>
          </a:ln>
        </p:spPr>
        <p:txBody>
          <a:bodyPr wrap="square" rtlCol="0" anchor="t">
            <a:spAutoFit/>
          </a:bodyPr>
          <a:p>
            <a:pPr algn="ctr"/>
            <a:r>
              <a:rPr lang="zh-CN" altLang="en-US" sz="4000" b="1">
                <a:solidFill>
                  <a:srgbClr val="FF0000"/>
                </a:solidFill>
                <a:effectLst>
                  <a:innerShdw blurRad="63500" dist="50800" dir="13500000">
                    <a:srgbClr val="000000">
                      <a:alpha val="50000"/>
                    </a:srgbClr>
                  </a:innerShdw>
                </a:effectLst>
              </a:rPr>
              <a:t>隔离病毒不隔离爱！众志成城，攻克时艰</a:t>
            </a:r>
            <a:endParaRPr lang="zh-CN" altLang="en-US" sz="4000" b="1">
              <a:solidFill>
                <a:srgbClr val="FF0000"/>
              </a:solidFill>
              <a:effectLst>
                <a:innerShdw blurRad="63500" dist="50800" dir="13500000">
                  <a:srgbClr val="000000">
                    <a:alpha val="50000"/>
                  </a:srgbClr>
                </a:innerShdw>
              </a:effectLst>
            </a:endParaRPr>
          </a:p>
        </p:txBody>
      </p:sp>
      <p:sp>
        <p:nvSpPr>
          <p:cNvPr id="3" name="矩形 2"/>
          <p:cNvSpPr/>
          <p:nvPr/>
        </p:nvSpPr>
        <p:spPr>
          <a:xfrm>
            <a:off x="1409065" y="3192145"/>
            <a:ext cx="9688830" cy="1814830"/>
          </a:xfrm>
          <a:prstGeom prst="rect">
            <a:avLst/>
          </a:prstGeom>
          <a:noFill/>
          <a:ln>
            <a:noFill/>
          </a:ln>
        </p:spPr>
        <p:txBody>
          <a:bodyPr wrap="square" rtlCol="0" anchor="t">
            <a:spAutoFit/>
          </a:bodyPr>
          <a:p>
            <a:pPr algn="ctr"/>
            <a:r>
              <a:rPr lang="zh-CN" altLang="en-US" sz="4000" b="1">
                <a:solidFill>
                  <a:srgbClr val="FF0000"/>
                </a:solidFill>
                <a:effectLst>
                  <a:innerShdw blurRad="63500" dist="50800" dir="13500000">
                    <a:srgbClr val="000000">
                      <a:alpha val="50000"/>
                    </a:srgbClr>
                  </a:innerShdw>
                </a:effectLst>
              </a:rPr>
              <a:t>今天，我们都是武汉人，我们都是湖北人，</a:t>
            </a:r>
            <a:r>
              <a:rPr lang="zh-CN" altLang="en-US" sz="7200" b="1">
                <a:solidFill>
                  <a:srgbClr val="FF0000"/>
                </a:solidFill>
                <a:effectLst>
                  <a:innerShdw blurRad="63500" dist="50800" dir="13500000">
                    <a:srgbClr val="000000">
                      <a:alpha val="50000"/>
                    </a:srgbClr>
                  </a:innerShdw>
                </a:effectLst>
              </a:rPr>
              <a:t>我们都是中国人！</a:t>
            </a:r>
            <a:endParaRPr lang="zh-CN" altLang="en-US" sz="7200" b="1">
              <a:solidFill>
                <a:srgbClr val="FF0000"/>
              </a:solidFill>
              <a:effectLst>
                <a:innerShdw blurRad="63500" dist="50800" dir="13500000">
                  <a:srgbClr val="000000">
                    <a:alpha val="50000"/>
                  </a:srgbClr>
                </a:innerShdw>
              </a:effectLst>
            </a:endParaRPr>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6" name="文本占位符 5"/>
          <p:cNvSpPr>
            <a:spLocks noGrp="1"/>
          </p:cNvSpPr>
          <p:nvPr>
            <p:ph type="body" idx="14"/>
            <p:custDataLst>
              <p:tags r:id="rId1"/>
            </p:custDataLst>
          </p:nvPr>
        </p:nvSpPr>
        <p:spPr>
          <a:xfrm>
            <a:off x="905510" y="4214495"/>
            <a:ext cx="5951220" cy="807085"/>
          </a:xfrm>
        </p:spPr>
        <p:txBody>
          <a:bodyPr>
            <a:normAutofit fontScale="80000"/>
          </a:bodyPr>
          <a:lstStyle/>
          <a:p>
            <a:r>
              <a:rPr lang="zh-CN" altLang="en-US" sz="4000">
                <a:latin typeface="宋体" panose="02010600030101010101" pitchFamily="2" charset="-122"/>
                <a:ea typeface="宋体" panose="02010600030101010101" pitchFamily="2" charset="-122"/>
              </a:rPr>
              <a:t>郑州电力职业技术学院</a:t>
            </a:r>
            <a:endParaRPr lang="zh-CN" altLang="en-US" sz="4000">
              <a:latin typeface="宋体" panose="02010600030101010101" pitchFamily="2" charset="-122"/>
              <a:ea typeface="宋体" panose="02010600030101010101" pitchFamily="2" charset="-122"/>
            </a:endParaRPr>
          </a:p>
          <a:p>
            <a:r>
              <a:rPr lang="zh-CN" altLang="en-US"/>
              <a:t>                                          </a:t>
            </a:r>
            <a:r>
              <a:rPr lang="zh-CN" altLang="en-US" sz="2250">
                <a:latin typeface="宋体" panose="02010600030101010101" pitchFamily="2" charset="-122"/>
                <a:ea typeface="宋体" panose="02010600030101010101" pitchFamily="2" charset="-122"/>
                <a:cs typeface="宋体" panose="02010600030101010101" pitchFamily="2" charset="-122"/>
              </a:rPr>
              <a:t> </a:t>
            </a:r>
            <a:r>
              <a:rPr lang="en-US" altLang="zh-CN" sz="2250">
                <a:latin typeface="宋体" panose="02010600030101010101" pitchFamily="2" charset="-122"/>
                <a:ea typeface="宋体" panose="02010600030101010101" pitchFamily="2" charset="-122"/>
                <a:cs typeface="宋体" panose="02010600030101010101" pitchFamily="2" charset="-122"/>
              </a:rPr>
              <a:t>--</a:t>
            </a:r>
            <a:r>
              <a:rPr lang="zh-CN" altLang="en-US" sz="2250">
                <a:latin typeface="宋体" panose="02010600030101010101" pitchFamily="2" charset="-122"/>
                <a:ea typeface="宋体" panose="02010600030101010101" pitchFamily="2" charset="-122"/>
                <a:cs typeface="宋体" panose="02010600030101010101" pitchFamily="2" charset="-122"/>
              </a:rPr>
              <a:t>心理健康教育中心</a:t>
            </a:r>
            <a:endParaRPr lang="zh-CN" altLang="en-US" sz="2250">
              <a:latin typeface="宋体" panose="02010600030101010101" pitchFamily="2" charset="-122"/>
              <a:ea typeface="宋体" panose="02010600030101010101" pitchFamily="2" charset="-122"/>
              <a:cs typeface="宋体" panose="02010600030101010101" pitchFamily="2" charset="-122"/>
            </a:endParaRPr>
          </a:p>
        </p:txBody>
      </p:sp>
      <p:sp>
        <p:nvSpPr>
          <p:cNvPr id="3" name="标题 2"/>
          <p:cNvSpPr>
            <a:spLocks noGrp="1"/>
          </p:cNvSpPr>
          <p:nvPr>
            <p:ph type="title" idx="13"/>
            <p:custDataLst>
              <p:tags r:id="rId2"/>
            </p:custDataLst>
          </p:nvPr>
        </p:nvSpPr>
        <p:spPr>
          <a:xfrm>
            <a:off x="334645" y="2938145"/>
            <a:ext cx="7583805" cy="1172210"/>
          </a:xfrm>
        </p:spPr>
        <p:txBody>
          <a:bodyPr>
            <a:normAutofit/>
          </a:bodyPr>
          <a:lstStyle/>
          <a:p>
            <a:r>
              <a:rPr lang="zh-CN" altLang="en-US"/>
              <a:t>众志成城抗疫战</a:t>
            </a:r>
            <a:endParaRPr lang="zh-CN" altLang="en-US"/>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custDataLst>
              <p:tags r:id="rId9"/>
            </p:custDataLst>
          </p:nvPr>
        </p:nvSpPr>
        <p:spPr>
          <a:xfrm>
            <a:off x="310515" y="160655"/>
            <a:ext cx="5304790" cy="645160"/>
          </a:xfrm>
          <a:prstGeom prst="rect">
            <a:avLst/>
          </a:prstGeom>
          <a:noFill/>
        </p:spPr>
        <p:txBody>
          <a:bodyPr wrap="square" rtlCol="0">
            <a:spAutoFit/>
          </a:bodyPr>
          <a:p>
            <a:r>
              <a:rPr lang="en-US" altLang="zh-CN" sz="3600" b="1">
                <a:solidFill>
                  <a:schemeClr val="bg1"/>
                </a:solidFill>
                <a:latin typeface="微软雅黑" panose="020B0503020204020204" charset="-122"/>
                <a:ea typeface="微软雅黑" panose="020B0503020204020204" charset="-122"/>
              </a:rPr>
              <a:t>2.1</a:t>
            </a:r>
            <a:r>
              <a:rPr lang="zh-CN" altLang="en-US" sz="3600" b="1">
                <a:solidFill>
                  <a:schemeClr val="bg1"/>
                </a:solidFill>
                <a:latin typeface="微软雅黑" panose="020B0503020204020204" charset="-122"/>
                <a:ea typeface="微软雅黑" panose="020B0503020204020204" charset="-122"/>
              </a:rPr>
              <a:t>什么是积极心态</a:t>
            </a:r>
            <a:endParaRPr lang="zh-CN" altLang="en-US" sz="3600" b="1">
              <a:solidFill>
                <a:schemeClr val="bg1"/>
              </a:solidFill>
              <a:latin typeface="微软雅黑" panose="020B0503020204020204" charset="-122"/>
              <a:ea typeface="微软雅黑" panose="020B0503020204020204" charset="-122"/>
            </a:endParaRPr>
          </a:p>
        </p:txBody>
      </p:sp>
      <p:sp>
        <p:nvSpPr>
          <p:cNvPr id="6" name="文本框 5"/>
          <p:cNvSpPr txBox="1"/>
          <p:nvPr/>
        </p:nvSpPr>
        <p:spPr>
          <a:xfrm>
            <a:off x="974725" y="1965960"/>
            <a:ext cx="9442450" cy="1383665"/>
          </a:xfrm>
          <a:prstGeom prst="rect">
            <a:avLst/>
          </a:prstGeom>
          <a:noFill/>
        </p:spPr>
        <p:txBody>
          <a:bodyPr wrap="square" rtlCol="0">
            <a:spAutoFit/>
          </a:bodyPr>
          <a:p>
            <a:r>
              <a:rPr lang="en-US" altLang="zh-CN" sz="2800">
                <a:latin typeface="宋体" panose="02010600030101010101" pitchFamily="2" charset="-122"/>
                <a:ea typeface="宋体" panose="02010600030101010101" pitchFamily="2" charset="-122"/>
              </a:rPr>
              <a:t>    </a:t>
            </a:r>
            <a:r>
              <a:rPr lang="zh-CN" altLang="en-US" sz="2800">
                <a:latin typeface="宋体" panose="02010600030101010101" pitchFamily="2" charset="-122"/>
                <a:ea typeface="宋体" panose="02010600030101010101" pitchFamily="2" charset="-122"/>
              </a:rPr>
              <a:t>积极心态是一种在日常生活中对待自己、他人积极的、正向的稳定的情绪的倾向。对于我们目前来讲，即使个体处在疫情中也有让自己开心的</a:t>
            </a:r>
            <a:r>
              <a:rPr lang="zh-CN" altLang="en-US" sz="2800">
                <a:latin typeface="宋体" panose="02010600030101010101" pitchFamily="2" charset="-122"/>
                <a:ea typeface="宋体" panose="02010600030101010101" pitchFamily="2" charset="-122"/>
              </a:rPr>
              <a:t>幸福</a:t>
            </a:r>
            <a:r>
              <a:rPr lang="zh-CN" altLang="en-US" sz="2800">
                <a:latin typeface="宋体" panose="02010600030101010101" pitchFamily="2" charset="-122"/>
                <a:ea typeface="宋体" panose="02010600030101010101" pitchFamily="2" charset="-122"/>
                <a:sym typeface="+mn-ea"/>
              </a:rPr>
              <a:t>的事情</a:t>
            </a:r>
            <a:r>
              <a:rPr lang="zh-CN" altLang="en-US" sz="2800">
                <a:latin typeface="宋体" panose="02010600030101010101" pitchFamily="2" charset="-122"/>
                <a:ea typeface="宋体" panose="02010600030101010101" pitchFamily="2" charset="-122"/>
              </a:rPr>
              <a:t>。</a:t>
            </a:r>
            <a:endParaRPr lang="zh-CN" altLang="en-US" sz="2800">
              <a:latin typeface="宋体" panose="02010600030101010101" pitchFamily="2" charset="-122"/>
              <a:ea typeface="宋体" panose="02010600030101010101" pitchFamily="2" charset="-122"/>
            </a:endParaRPr>
          </a:p>
        </p:txBody>
      </p:sp>
      <p:sp>
        <p:nvSpPr>
          <p:cNvPr id="7" name="文本框 6"/>
          <p:cNvSpPr txBox="1"/>
          <p:nvPr/>
        </p:nvSpPr>
        <p:spPr>
          <a:xfrm>
            <a:off x="108585" y="3552190"/>
            <a:ext cx="3006090" cy="521970"/>
          </a:xfrm>
          <a:prstGeom prst="rect">
            <a:avLst/>
          </a:prstGeom>
          <a:noFill/>
        </p:spPr>
        <p:txBody>
          <a:bodyPr wrap="square" rtlCol="0">
            <a:spAutoFit/>
          </a:bodyPr>
          <a:p>
            <a:r>
              <a:rPr lang="zh-CN" altLang="en-US" sz="2800"/>
              <a:t>积极心态的内涵</a:t>
            </a:r>
            <a:endParaRPr lang="zh-CN" altLang="en-US" sz="2800"/>
          </a:p>
        </p:txBody>
      </p:sp>
      <p:sp>
        <p:nvSpPr>
          <p:cNvPr id="9" name="文本框 8"/>
          <p:cNvSpPr txBox="1"/>
          <p:nvPr/>
        </p:nvSpPr>
        <p:spPr>
          <a:xfrm>
            <a:off x="0" y="1180465"/>
            <a:ext cx="3006090" cy="521970"/>
          </a:xfrm>
          <a:prstGeom prst="rect">
            <a:avLst/>
          </a:prstGeom>
          <a:noFill/>
        </p:spPr>
        <p:txBody>
          <a:bodyPr wrap="square" rtlCol="0">
            <a:spAutoFit/>
          </a:bodyPr>
          <a:p>
            <a:r>
              <a:rPr lang="zh-CN" altLang="en-US" sz="2800"/>
              <a:t>积极心态的定义</a:t>
            </a:r>
            <a:endParaRPr lang="zh-CN" altLang="en-US" sz="2800"/>
          </a:p>
        </p:txBody>
      </p:sp>
      <p:grpSp>
        <p:nvGrpSpPr>
          <p:cNvPr id="56" name="组合 55"/>
          <p:cNvGrpSpPr/>
          <p:nvPr>
            <p:custDataLst>
              <p:tags r:id="rId10"/>
            </p:custDataLst>
          </p:nvPr>
        </p:nvGrpSpPr>
        <p:grpSpPr>
          <a:xfrm>
            <a:off x="3029904" y="3546233"/>
            <a:ext cx="6792132" cy="915512"/>
            <a:chOff x="1759029" y="1636847"/>
            <a:chExt cx="5347679" cy="720814"/>
          </a:xfrm>
        </p:grpSpPr>
        <p:sp>
          <p:nvSpPr>
            <p:cNvPr id="22" name="矩形 21"/>
            <p:cNvSpPr/>
            <p:nvPr>
              <p:custDataLst>
                <p:tags r:id="rId11"/>
              </p:custDataLst>
            </p:nvPr>
          </p:nvSpPr>
          <p:spPr>
            <a:xfrm>
              <a:off x="2475830" y="2004690"/>
              <a:ext cx="4630878" cy="352971"/>
            </a:xfrm>
            <a:prstGeom prst="rect">
              <a:avLst/>
            </a:prstGeom>
            <a:solidFill>
              <a:srgbClr val="C7AB8F"/>
            </a:solidFill>
          </p:spPr>
          <p:txBody>
            <a:bodyPr rot="0" spcFirstLastPara="0" vertOverflow="overflow" horzOverflow="overflow" vert="horz" wrap="square" lIns="288000" tIns="0" rIns="72000" bIns="0" numCol="1" spcCol="0" rtlCol="0" fromWordArt="0" anchor="ctr" anchorCtr="0" forceAA="0" compatLnSpc="1">
              <a:normAutofit/>
            </a:bodyPr>
            <a:p>
              <a:pPr algn="ctr">
                <a:lnSpc>
                  <a:spcPct val="110000"/>
                </a:lnSpc>
              </a:pPr>
              <a:endParaRPr lang="da-DK" altLang="zh-CN" dirty="0">
                <a:solidFill>
                  <a:sysClr val="window" lastClr="FFFFFF"/>
                </a:solidFill>
                <a:sym typeface="Arial" panose="020B0604020202020204" pitchFamily="34" charset="0"/>
              </a:endParaRPr>
            </a:p>
          </p:txBody>
        </p:sp>
        <p:sp>
          <p:nvSpPr>
            <p:cNvPr id="21" name="任意多边形 20"/>
            <p:cNvSpPr/>
            <p:nvPr>
              <p:custDataLst>
                <p:tags r:id="rId12"/>
              </p:custDataLst>
            </p:nvPr>
          </p:nvSpPr>
          <p:spPr>
            <a:xfrm>
              <a:off x="1759029" y="2004512"/>
              <a:ext cx="1207135" cy="353060"/>
            </a:xfrm>
            <a:custGeom>
              <a:avLst/>
              <a:gdLst>
                <a:gd name="connsiteX0" fmla="*/ 866563 w 1159669"/>
                <a:gd name="connsiteY0" fmla="*/ 0 h 943200"/>
                <a:gd name="connsiteX1" fmla="*/ 1159669 w 1159669"/>
                <a:gd name="connsiteY1" fmla="*/ 0 h 943200"/>
                <a:gd name="connsiteX2" fmla="*/ 866775 w 1159669"/>
                <a:gd name="connsiteY2" fmla="*/ 942518 h 943200"/>
                <a:gd name="connsiteX3" fmla="*/ 866775 w 1159669"/>
                <a:gd name="connsiteY3" fmla="*/ 943200 h 943200"/>
                <a:gd name="connsiteX4" fmla="*/ 866563 w 1159669"/>
                <a:gd name="connsiteY4" fmla="*/ 943200 h 943200"/>
                <a:gd name="connsiteX5" fmla="*/ 0 w 1159669"/>
                <a:gd name="connsiteY5" fmla="*/ 943200 h 943200"/>
                <a:gd name="connsiteX6" fmla="*/ 0 w 1159669"/>
                <a:gd name="connsiteY6" fmla="*/ 225 h 943200"/>
                <a:gd name="connsiteX7" fmla="*/ 866563 w 1159669"/>
                <a:gd name="connsiteY7" fmla="*/ 225 h 9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9669" h="943200">
                  <a:moveTo>
                    <a:pt x="866563" y="0"/>
                  </a:moveTo>
                  <a:lnTo>
                    <a:pt x="1159669" y="0"/>
                  </a:lnTo>
                  <a:lnTo>
                    <a:pt x="866775" y="942518"/>
                  </a:lnTo>
                  <a:lnTo>
                    <a:pt x="866775" y="943200"/>
                  </a:lnTo>
                  <a:lnTo>
                    <a:pt x="866563" y="943200"/>
                  </a:lnTo>
                  <a:lnTo>
                    <a:pt x="0" y="943200"/>
                  </a:lnTo>
                  <a:lnTo>
                    <a:pt x="0" y="225"/>
                  </a:lnTo>
                  <a:lnTo>
                    <a:pt x="866563" y="225"/>
                  </a:lnTo>
                  <a:close/>
                </a:path>
              </a:pathLst>
            </a:custGeom>
            <a:solidFill>
              <a:srgbClr val="C7AB8F">
                <a:lumMod val="20000"/>
                <a:lumOff val="80000"/>
              </a:srgbClr>
            </a:solidFill>
          </p:spPr>
          <p:txBody>
            <a:bodyPr rot="0" spcFirstLastPara="0" vertOverflow="overflow" horzOverflow="overflow" vert="horz" wrap="square" lIns="91440" tIns="0" rIns="180000" bIns="0" numCol="1" spcCol="0" rtlCol="0" fromWordArt="0" anchor="ctr" anchorCtr="0" forceAA="0" compatLnSpc="1">
              <a:noAutofit/>
            </a:bodyPr>
            <a:p>
              <a:pPr algn="ctr"/>
              <a:r>
                <a:rPr lang="zh-CN" altLang="en-US" b="1" dirty="0">
                  <a:solidFill>
                    <a:srgbClr val="C7AB8F">
                      <a:lumMod val="75000"/>
                    </a:srgbClr>
                  </a:solidFill>
                  <a:sym typeface="Arial" panose="020B0604020202020204" pitchFamily="34" charset="0"/>
                </a:rPr>
                <a:t>积极</a:t>
              </a:r>
              <a:r>
                <a:rPr lang="en-US" altLang="zh-CN" b="1" dirty="0">
                  <a:solidFill>
                    <a:srgbClr val="C7AB8F">
                      <a:lumMod val="75000"/>
                    </a:srgbClr>
                  </a:solidFill>
                  <a:sym typeface="Arial" panose="020B0604020202020204" pitchFamily="34" charset="0"/>
                </a:rPr>
                <a:t>j</a:t>
              </a:r>
              <a:endParaRPr lang="en-US" altLang="zh-CN" b="1" dirty="0">
                <a:solidFill>
                  <a:srgbClr val="C7AB8F">
                    <a:lumMod val="75000"/>
                  </a:srgbClr>
                </a:solidFill>
                <a:sym typeface="Arial" panose="020B0604020202020204" pitchFamily="34" charset="0"/>
              </a:endParaRPr>
            </a:p>
          </p:txBody>
        </p:sp>
        <p:sp>
          <p:nvSpPr>
            <p:cNvPr id="19" name="任意多边形 18"/>
            <p:cNvSpPr/>
            <p:nvPr>
              <p:custDataLst>
                <p:tags r:id="rId13"/>
              </p:custDataLst>
            </p:nvPr>
          </p:nvSpPr>
          <p:spPr>
            <a:xfrm>
              <a:off x="2475830" y="2064576"/>
              <a:ext cx="286863" cy="293085"/>
            </a:xfrm>
            <a:custGeom>
              <a:avLst/>
              <a:gdLst>
                <a:gd name="connsiteX0" fmla="*/ 242061 w 766548"/>
                <a:gd name="connsiteY0" fmla="*/ 0 h 783175"/>
                <a:gd name="connsiteX1" fmla="*/ 766548 w 766548"/>
                <a:gd name="connsiteY1" fmla="*/ 342849 h 783175"/>
                <a:gd name="connsiteX2" fmla="*/ 579 w 766548"/>
                <a:gd name="connsiteY2" fmla="*/ 783175 h 783175"/>
                <a:gd name="connsiteX3" fmla="*/ 0 w 766548"/>
                <a:gd name="connsiteY3" fmla="*/ 783175 h 783175"/>
                <a:gd name="connsiteX4" fmla="*/ 0 w 766548"/>
                <a:gd name="connsiteY4" fmla="*/ 775607 h 783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548" h="783175">
                  <a:moveTo>
                    <a:pt x="242061" y="0"/>
                  </a:moveTo>
                  <a:lnTo>
                    <a:pt x="766548" y="342849"/>
                  </a:lnTo>
                  <a:lnTo>
                    <a:pt x="579" y="783175"/>
                  </a:lnTo>
                  <a:lnTo>
                    <a:pt x="0" y="783175"/>
                  </a:lnTo>
                  <a:lnTo>
                    <a:pt x="0" y="775607"/>
                  </a:lnTo>
                  <a:close/>
                </a:path>
              </a:pathLst>
            </a:custGeom>
            <a:gradFill>
              <a:gsLst>
                <a:gs pos="0">
                  <a:srgbClr val="FFFFFF"/>
                </a:gs>
                <a:gs pos="36000">
                  <a:srgbClr val="D9D9D9"/>
                </a:gs>
                <a:gs pos="75000">
                  <a:srgbClr val="979A9C"/>
                </a:gs>
                <a:gs pos="100000">
                  <a:srgbClr val="979A9C"/>
                </a:gs>
              </a:gsLst>
              <a:lin ang="18900000" scaled="1"/>
            </a:gra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sym typeface="Arial" panose="020B0604020202020204" pitchFamily="34" charset="0"/>
              </a:endParaRPr>
            </a:p>
          </p:txBody>
        </p:sp>
        <p:sp>
          <p:nvSpPr>
            <p:cNvPr id="10" name="任意多边形 9"/>
            <p:cNvSpPr/>
            <p:nvPr>
              <p:custDataLst>
                <p:tags r:id="rId14"/>
              </p:custDataLst>
            </p:nvPr>
          </p:nvSpPr>
          <p:spPr>
            <a:xfrm>
              <a:off x="2475830" y="1636847"/>
              <a:ext cx="286943" cy="555872"/>
            </a:xfrm>
            <a:custGeom>
              <a:avLst/>
              <a:gdLst>
                <a:gd name="connsiteX0" fmla="*/ 0 w 766762"/>
                <a:gd name="connsiteY0" fmla="*/ 0 h 1485388"/>
                <a:gd name="connsiteX1" fmla="*/ 766762 w 766762"/>
                <a:gd name="connsiteY1" fmla="*/ 501220 h 1485388"/>
                <a:gd name="connsiteX2" fmla="*/ 766762 w 766762"/>
                <a:gd name="connsiteY2" fmla="*/ 1485388 h 1485388"/>
                <a:gd name="connsiteX3" fmla="*/ 766235 w 766762"/>
                <a:gd name="connsiteY3" fmla="*/ 1485388 h 1485388"/>
                <a:gd name="connsiteX4" fmla="*/ 0 w 766762"/>
                <a:gd name="connsiteY4" fmla="*/ 984513 h 1485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762" h="1485388">
                  <a:moveTo>
                    <a:pt x="0" y="0"/>
                  </a:moveTo>
                  <a:lnTo>
                    <a:pt x="766762" y="501220"/>
                  </a:lnTo>
                  <a:lnTo>
                    <a:pt x="766762" y="1485388"/>
                  </a:lnTo>
                  <a:lnTo>
                    <a:pt x="766235" y="1485388"/>
                  </a:lnTo>
                  <a:lnTo>
                    <a:pt x="0" y="984513"/>
                  </a:lnTo>
                  <a:close/>
                </a:path>
              </a:pathLst>
            </a:custGeom>
            <a:gradFill>
              <a:gsLst>
                <a:gs pos="0">
                  <a:srgbClr val="FFFFFF"/>
                </a:gs>
                <a:gs pos="34000">
                  <a:srgbClr val="F3EFEF"/>
                </a:gs>
                <a:gs pos="70000">
                  <a:srgbClr val="D9D9D9"/>
                </a:gs>
                <a:gs pos="100000">
                  <a:srgbClr val="D9D9D9"/>
                </a:gs>
              </a:gsLst>
              <a:lin ang="18900000" scaled="1"/>
            </a:gra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sym typeface="Arial" panose="020B0604020202020204" pitchFamily="34" charset="0"/>
              </a:endParaRPr>
            </a:p>
          </p:txBody>
        </p:sp>
      </p:grpSp>
      <p:grpSp>
        <p:nvGrpSpPr>
          <p:cNvPr id="55" name="组合 54"/>
          <p:cNvGrpSpPr/>
          <p:nvPr>
            <p:custDataLst>
              <p:tags r:id="rId15"/>
            </p:custDataLst>
          </p:nvPr>
        </p:nvGrpSpPr>
        <p:grpSpPr>
          <a:xfrm>
            <a:off x="2867807" y="4462134"/>
            <a:ext cx="7157428" cy="915512"/>
            <a:chOff x="1758394" y="2373356"/>
            <a:chExt cx="5635289" cy="720814"/>
          </a:xfrm>
        </p:grpSpPr>
        <p:sp>
          <p:nvSpPr>
            <p:cNvPr id="27" name="矩形 26"/>
            <p:cNvSpPr/>
            <p:nvPr>
              <p:custDataLst>
                <p:tags r:id="rId16"/>
              </p:custDataLst>
            </p:nvPr>
          </p:nvSpPr>
          <p:spPr>
            <a:xfrm>
              <a:off x="2762805" y="2741199"/>
              <a:ext cx="4630878" cy="352971"/>
            </a:xfrm>
            <a:prstGeom prst="rect">
              <a:avLst/>
            </a:prstGeom>
            <a:solidFill>
              <a:srgbClr val="F8931D"/>
            </a:solidFill>
          </p:spPr>
          <p:txBody>
            <a:bodyPr rot="0" spcFirstLastPara="0" vertOverflow="overflow" horzOverflow="overflow" vert="horz" wrap="square" lIns="288000" tIns="0" rIns="72000" bIns="0" numCol="1" spcCol="0" rtlCol="0" fromWordArt="0" anchor="ctr" anchorCtr="0" forceAA="0" compatLnSpc="1">
              <a:noAutofit/>
            </a:bodyPr>
            <a:p>
              <a:pPr algn="ctr">
                <a:lnSpc>
                  <a:spcPct val="110000"/>
                </a:lnSpc>
              </a:pPr>
              <a:r>
                <a:rPr lang="zh-CN" altLang="da-DK" sz="2800" dirty="0">
                  <a:solidFill>
                    <a:sysClr val="window" lastClr="FFFFFF"/>
                  </a:solidFill>
                  <a:latin typeface="宋体" panose="02010600030101010101" pitchFamily="2" charset="-122"/>
                  <a:ea typeface="宋体" panose="02010600030101010101" pitchFamily="2" charset="-122"/>
                  <a:sym typeface="Arial" panose="020B0604020202020204" pitchFamily="34" charset="0"/>
                </a:rPr>
                <a:t>积极心态是一种思想力量</a:t>
              </a:r>
              <a:endParaRPr lang="zh-CN" altLang="da-DK" sz="2800" dirty="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p:txBody>
        </p:sp>
        <p:sp>
          <p:nvSpPr>
            <p:cNvPr id="28" name="任意多边形 27"/>
            <p:cNvSpPr/>
            <p:nvPr>
              <p:custDataLst>
                <p:tags r:id="rId17"/>
              </p:custDataLst>
            </p:nvPr>
          </p:nvSpPr>
          <p:spPr>
            <a:xfrm>
              <a:off x="1758394" y="2741021"/>
              <a:ext cx="826770" cy="353060"/>
            </a:xfrm>
            <a:custGeom>
              <a:avLst/>
              <a:gdLst>
                <a:gd name="connsiteX0" fmla="*/ 866563 w 1159669"/>
                <a:gd name="connsiteY0" fmla="*/ 0 h 943200"/>
                <a:gd name="connsiteX1" fmla="*/ 1159669 w 1159669"/>
                <a:gd name="connsiteY1" fmla="*/ 0 h 943200"/>
                <a:gd name="connsiteX2" fmla="*/ 866775 w 1159669"/>
                <a:gd name="connsiteY2" fmla="*/ 942518 h 943200"/>
                <a:gd name="connsiteX3" fmla="*/ 866775 w 1159669"/>
                <a:gd name="connsiteY3" fmla="*/ 943200 h 943200"/>
                <a:gd name="connsiteX4" fmla="*/ 866563 w 1159669"/>
                <a:gd name="connsiteY4" fmla="*/ 943200 h 943200"/>
                <a:gd name="connsiteX5" fmla="*/ 0 w 1159669"/>
                <a:gd name="connsiteY5" fmla="*/ 943200 h 943200"/>
                <a:gd name="connsiteX6" fmla="*/ 0 w 1159669"/>
                <a:gd name="connsiteY6" fmla="*/ 225 h 943200"/>
                <a:gd name="connsiteX7" fmla="*/ 866563 w 1159669"/>
                <a:gd name="connsiteY7" fmla="*/ 225 h 9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9669" h="943200">
                  <a:moveTo>
                    <a:pt x="866563" y="0"/>
                  </a:moveTo>
                  <a:lnTo>
                    <a:pt x="1159669" y="0"/>
                  </a:lnTo>
                  <a:lnTo>
                    <a:pt x="866775" y="942518"/>
                  </a:lnTo>
                  <a:lnTo>
                    <a:pt x="866775" y="943200"/>
                  </a:lnTo>
                  <a:lnTo>
                    <a:pt x="866563" y="943200"/>
                  </a:lnTo>
                  <a:lnTo>
                    <a:pt x="0" y="943200"/>
                  </a:lnTo>
                  <a:lnTo>
                    <a:pt x="0" y="225"/>
                  </a:lnTo>
                  <a:lnTo>
                    <a:pt x="866563" y="225"/>
                  </a:lnTo>
                  <a:close/>
                </a:path>
              </a:pathLst>
            </a:custGeom>
            <a:solidFill>
              <a:srgbClr val="F8931D">
                <a:lumMod val="20000"/>
                <a:lumOff val="80000"/>
              </a:srgbClr>
            </a:solidFill>
          </p:spPr>
          <p:txBody>
            <a:bodyPr rot="0" spcFirstLastPara="0" vertOverflow="overflow" horzOverflow="overflow" vert="horz" wrap="square" lIns="91440" tIns="0" rIns="180000" bIns="0" numCol="1" spcCol="0" rtlCol="0" fromWordArt="0" anchor="ctr" anchorCtr="0" forceAA="0" compatLnSpc="1">
              <a:noAutofit/>
            </a:bodyPr>
            <a:p>
              <a:pPr algn="ctr"/>
              <a:r>
                <a:rPr lang="zh-CN" altLang="en-US" b="1" dirty="0" err="1">
                  <a:solidFill>
                    <a:srgbClr val="F8931D">
                      <a:lumMod val="75000"/>
                    </a:srgbClr>
                  </a:solidFill>
                  <a:sym typeface="Arial" panose="020B0604020202020204" pitchFamily="34" charset="0"/>
                </a:rPr>
                <a:t>思想</a:t>
              </a:r>
              <a:endParaRPr lang="zh-CN" altLang="en-US" b="1" dirty="0" err="1">
                <a:solidFill>
                  <a:srgbClr val="F8931D">
                    <a:lumMod val="75000"/>
                  </a:srgbClr>
                </a:solidFill>
                <a:sym typeface="Arial" panose="020B0604020202020204" pitchFamily="34" charset="0"/>
              </a:endParaRPr>
            </a:p>
          </p:txBody>
        </p:sp>
        <p:sp>
          <p:nvSpPr>
            <p:cNvPr id="29" name="任意多边形 28"/>
            <p:cNvSpPr/>
            <p:nvPr>
              <p:custDataLst>
                <p:tags r:id="rId18"/>
              </p:custDataLst>
            </p:nvPr>
          </p:nvSpPr>
          <p:spPr>
            <a:xfrm>
              <a:off x="2475830" y="2801085"/>
              <a:ext cx="286863" cy="293085"/>
            </a:xfrm>
            <a:custGeom>
              <a:avLst/>
              <a:gdLst>
                <a:gd name="connsiteX0" fmla="*/ 242061 w 766548"/>
                <a:gd name="connsiteY0" fmla="*/ 0 h 783175"/>
                <a:gd name="connsiteX1" fmla="*/ 766548 w 766548"/>
                <a:gd name="connsiteY1" fmla="*/ 342849 h 783175"/>
                <a:gd name="connsiteX2" fmla="*/ 579 w 766548"/>
                <a:gd name="connsiteY2" fmla="*/ 783175 h 783175"/>
                <a:gd name="connsiteX3" fmla="*/ 0 w 766548"/>
                <a:gd name="connsiteY3" fmla="*/ 783175 h 783175"/>
                <a:gd name="connsiteX4" fmla="*/ 0 w 766548"/>
                <a:gd name="connsiteY4" fmla="*/ 775607 h 783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548" h="783175">
                  <a:moveTo>
                    <a:pt x="242061" y="0"/>
                  </a:moveTo>
                  <a:lnTo>
                    <a:pt x="766548" y="342849"/>
                  </a:lnTo>
                  <a:lnTo>
                    <a:pt x="579" y="783175"/>
                  </a:lnTo>
                  <a:lnTo>
                    <a:pt x="0" y="783175"/>
                  </a:lnTo>
                  <a:lnTo>
                    <a:pt x="0" y="775607"/>
                  </a:lnTo>
                  <a:close/>
                </a:path>
              </a:pathLst>
            </a:custGeom>
            <a:gradFill>
              <a:gsLst>
                <a:gs pos="0">
                  <a:srgbClr val="FFFFFF"/>
                </a:gs>
                <a:gs pos="36000">
                  <a:srgbClr val="D9D9D9"/>
                </a:gs>
                <a:gs pos="75000">
                  <a:srgbClr val="979A9C"/>
                </a:gs>
                <a:gs pos="100000">
                  <a:srgbClr val="979A9C"/>
                </a:gs>
              </a:gsLst>
              <a:lin ang="18900000" scaled="1"/>
            </a:gra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sym typeface="Arial" panose="020B0604020202020204" pitchFamily="34" charset="0"/>
              </a:endParaRPr>
            </a:p>
          </p:txBody>
        </p:sp>
        <p:sp>
          <p:nvSpPr>
            <p:cNvPr id="30" name="任意多边形 29"/>
            <p:cNvSpPr/>
            <p:nvPr>
              <p:custDataLst>
                <p:tags r:id="rId19"/>
              </p:custDataLst>
            </p:nvPr>
          </p:nvSpPr>
          <p:spPr>
            <a:xfrm>
              <a:off x="2475830" y="2373356"/>
              <a:ext cx="286943" cy="555872"/>
            </a:xfrm>
            <a:custGeom>
              <a:avLst/>
              <a:gdLst>
                <a:gd name="connsiteX0" fmla="*/ 0 w 766762"/>
                <a:gd name="connsiteY0" fmla="*/ 0 h 1485388"/>
                <a:gd name="connsiteX1" fmla="*/ 766762 w 766762"/>
                <a:gd name="connsiteY1" fmla="*/ 501220 h 1485388"/>
                <a:gd name="connsiteX2" fmla="*/ 766762 w 766762"/>
                <a:gd name="connsiteY2" fmla="*/ 1485388 h 1485388"/>
                <a:gd name="connsiteX3" fmla="*/ 766235 w 766762"/>
                <a:gd name="connsiteY3" fmla="*/ 1485388 h 1485388"/>
                <a:gd name="connsiteX4" fmla="*/ 0 w 766762"/>
                <a:gd name="connsiteY4" fmla="*/ 984513 h 1485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762" h="1485388">
                  <a:moveTo>
                    <a:pt x="0" y="0"/>
                  </a:moveTo>
                  <a:lnTo>
                    <a:pt x="766762" y="501220"/>
                  </a:lnTo>
                  <a:lnTo>
                    <a:pt x="766762" y="1485388"/>
                  </a:lnTo>
                  <a:lnTo>
                    <a:pt x="766235" y="1485388"/>
                  </a:lnTo>
                  <a:lnTo>
                    <a:pt x="0" y="984513"/>
                  </a:lnTo>
                  <a:close/>
                </a:path>
              </a:pathLst>
            </a:custGeom>
            <a:gradFill>
              <a:gsLst>
                <a:gs pos="0">
                  <a:srgbClr val="FFFFFF"/>
                </a:gs>
                <a:gs pos="34000">
                  <a:srgbClr val="F3EFEF"/>
                </a:gs>
                <a:gs pos="70000">
                  <a:srgbClr val="D9D9D9"/>
                </a:gs>
                <a:gs pos="100000">
                  <a:srgbClr val="D9D9D9"/>
                </a:gs>
              </a:gsLst>
              <a:lin ang="18900000" scaled="1"/>
            </a:gra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sym typeface="Arial" panose="020B0604020202020204" pitchFamily="34" charset="0"/>
              </a:endParaRPr>
            </a:p>
          </p:txBody>
        </p:sp>
      </p:grpSp>
      <p:grpSp>
        <p:nvGrpSpPr>
          <p:cNvPr id="54" name="组合 53"/>
          <p:cNvGrpSpPr/>
          <p:nvPr>
            <p:custDataLst>
              <p:tags r:id="rId20"/>
            </p:custDataLst>
          </p:nvPr>
        </p:nvGrpSpPr>
        <p:grpSpPr>
          <a:xfrm>
            <a:off x="3029097" y="5378033"/>
            <a:ext cx="6705028" cy="915512"/>
            <a:chOff x="1827609" y="3109865"/>
            <a:chExt cx="5279099" cy="720814"/>
          </a:xfrm>
        </p:grpSpPr>
        <p:sp>
          <p:nvSpPr>
            <p:cNvPr id="32" name="矩形 31"/>
            <p:cNvSpPr/>
            <p:nvPr>
              <p:custDataLst>
                <p:tags r:id="rId21"/>
              </p:custDataLst>
            </p:nvPr>
          </p:nvSpPr>
          <p:spPr>
            <a:xfrm>
              <a:off x="2475830" y="3477708"/>
              <a:ext cx="4630878" cy="352971"/>
            </a:xfrm>
            <a:prstGeom prst="rect">
              <a:avLst/>
            </a:prstGeom>
            <a:solidFill>
              <a:srgbClr val="FAC504"/>
            </a:solidFill>
          </p:spPr>
          <p:txBody>
            <a:bodyPr rot="0" spcFirstLastPara="0" vertOverflow="overflow" horzOverflow="overflow" vert="horz" wrap="square" lIns="288000" tIns="0" rIns="72000" bIns="0" numCol="1" spcCol="0" rtlCol="0" fromWordArt="0" anchor="ctr" anchorCtr="0" forceAA="0" compatLnSpc="1">
              <a:noAutofit/>
            </a:bodyPr>
            <a:p>
              <a:pPr algn="ctr">
                <a:lnSpc>
                  <a:spcPct val="110000"/>
                </a:lnSpc>
              </a:pPr>
              <a:r>
                <a:rPr lang="zh-CN" altLang="da-DK" sz="2800" dirty="0">
                  <a:solidFill>
                    <a:sysClr val="window" lastClr="FFFFFF"/>
                  </a:solidFill>
                  <a:latin typeface="宋体" panose="02010600030101010101" pitchFamily="2" charset="-122"/>
                  <a:ea typeface="宋体" panose="02010600030101010101" pitchFamily="2" charset="-122"/>
                  <a:sym typeface="Arial" panose="020B0604020202020204" pitchFamily="34" charset="0"/>
                </a:rPr>
                <a:t>积极心态取决于正确的态度</a:t>
              </a:r>
              <a:endParaRPr lang="zh-CN" altLang="da-DK" sz="2800" dirty="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p:txBody>
        </p:sp>
        <p:sp>
          <p:nvSpPr>
            <p:cNvPr id="33" name="任意多边形 32"/>
            <p:cNvSpPr/>
            <p:nvPr>
              <p:custDataLst>
                <p:tags r:id="rId22"/>
              </p:custDataLst>
            </p:nvPr>
          </p:nvSpPr>
          <p:spPr>
            <a:xfrm>
              <a:off x="1827609" y="3477530"/>
              <a:ext cx="757555" cy="353060"/>
            </a:xfrm>
            <a:custGeom>
              <a:avLst/>
              <a:gdLst>
                <a:gd name="connsiteX0" fmla="*/ 866563 w 1159669"/>
                <a:gd name="connsiteY0" fmla="*/ 0 h 943200"/>
                <a:gd name="connsiteX1" fmla="*/ 1159669 w 1159669"/>
                <a:gd name="connsiteY1" fmla="*/ 0 h 943200"/>
                <a:gd name="connsiteX2" fmla="*/ 866775 w 1159669"/>
                <a:gd name="connsiteY2" fmla="*/ 942518 h 943200"/>
                <a:gd name="connsiteX3" fmla="*/ 866775 w 1159669"/>
                <a:gd name="connsiteY3" fmla="*/ 943200 h 943200"/>
                <a:gd name="connsiteX4" fmla="*/ 866563 w 1159669"/>
                <a:gd name="connsiteY4" fmla="*/ 943200 h 943200"/>
                <a:gd name="connsiteX5" fmla="*/ 0 w 1159669"/>
                <a:gd name="connsiteY5" fmla="*/ 943200 h 943200"/>
                <a:gd name="connsiteX6" fmla="*/ 0 w 1159669"/>
                <a:gd name="connsiteY6" fmla="*/ 225 h 943200"/>
                <a:gd name="connsiteX7" fmla="*/ 866563 w 1159669"/>
                <a:gd name="connsiteY7" fmla="*/ 225 h 9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9669" h="943200">
                  <a:moveTo>
                    <a:pt x="866563" y="0"/>
                  </a:moveTo>
                  <a:lnTo>
                    <a:pt x="1159669" y="0"/>
                  </a:lnTo>
                  <a:lnTo>
                    <a:pt x="866775" y="942518"/>
                  </a:lnTo>
                  <a:lnTo>
                    <a:pt x="866775" y="943200"/>
                  </a:lnTo>
                  <a:lnTo>
                    <a:pt x="866563" y="943200"/>
                  </a:lnTo>
                  <a:lnTo>
                    <a:pt x="0" y="943200"/>
                  </a:lnTo>
                  <a:lnTo>
                    <a:pt x="0" y="225"/>
                  </a:lnTo>
                  <a:lnTo>
                    <a:pt x="866563" y="225"/>
                  </a:lnTo>
                  <a:close/>
                </a:path>
              </a:pathLst>
            </a:custGeom>
            <a:solidFill>
              <a:srgbClr val="FAC504">
                <a:lumMod val="20000"/>
                <a:lumOff val="80000"/>
              </a:srgbClr>
            </a:solidFill>
          </p:spPr>
          <p:txBody>
            <a:bodyPr rot="0" spcFirstLastPara="0" vertOverflow="overflow" horzOverflow="overflow" vert="horz" wrap="square" lIns="91440" tIns="0" rIns="180000" bIns="0" numCol="1" spcCol="0" rtlCol="0" fromWordArt="0" anchor="ctr" anchorCtr="0" forceAA="0" compatLnSpc="1">
              <a:noAutofit/>
            </a:bodyPr>
            <a:p>
              <a:pPr algn="ctr"/>
              <a:r>
                <a:rPr lang="zh-CN" altLang="en-US" b="1" dirty="0">
                  <a:solidFill>
                    <a:srgbClr val="FAC504">
                      <a:lumMod val="75000"/>
                    </a:srgbClr>
                  </a:solidFill>
                  <a:sym typeface="Arial" panose="020B0604020202020204" pitchFamily="34" charset="0"/>
                </a:rPr>
                <a:t>态度</a:t>
              </a:r>
              <a:endParaRPr lang="zh-CN" altLang="en-US" b="1" dirty="0">
                <a:solidFill>
                  <a:srgbClr val="FAC504">
                    <a:lumMod val="75000"/>
                  </a:srgbClr>
                </a:solidFill>
                <a:sym typeface="Arial" panose="020B0604020202020204" pitchFamily="34" charset="0"/>
              </a:endParaRPr>
            </a:p>
          </p:txBody>
        </p:sp>
        <p:sp>
          <p:nvSpPr>
            <p:cNvPr id="34" name="任意多边形 33"/>
            <p:cNvSpPr/>
            <p:nvPr>
              <p:custDataLst>
                <p:tags r:id="rId23"/>
              </p:custDataLst>
            </p:nvPr>
          </p:nvSpPr>
          <p:spPr>
            <a:xfrm>
              <a:off x="2475830" y="3537594"/>
              <a:ext cx="286863" cy="293085"/>
            </a:xfrm>
            <a:custGeom>
              <a:avLst/>
              <a:gdLst>
                <a:gd name="connsiteX0" fmla="*/ 242061 w 766548"/>
                <a:gd name="connsiteY0" fmla="*/ 0 h 783175"/>
                <a:gd name="connsiteX1" fmla="*/ 766548 w 766548"/>
                <a:gd name="connsiteY1" fmla="*/ 342849 h 783175"/>
                <a:gd name="connsiteX2" fmla="*/ 579 w 766548"/>
                <a:gd name="connsiteY2" fmla="*/ 783175 h 783175"/>
                <a:gd name="connsiteX3" fmla="*/ 0 w 766548"/>
                <a:gd name="connsiteY3" fmla="*/ 783175 h 783175"/>
                <a:gd name="connsiteX4" fmla="*/ 0 w 766548"/>
                <a:gd name="connsiteY4" fmla="*/ 775607 h 783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548" h="783175">
                  <a:moveTo>
                    <a:pt x="242061" y="0"/>
                  </a:moveTo>
                  <a:lnTo>
                    <a:pt x="766548" y="342849"/>
                  </a:lnTo>
                  <a:lnTo>
                    <a:pt x="579" y="783175"/>
                  </a:lnTo>
                  <a:lnTo>
                    <a:pt x="0" y="783175"/>
                  </a:lnTo>
                  <a:lnTo>
                    <a:pt x="0" y="775607"/>
                  </a:lnTo>
                  <a:close/>
                </a:path>
              </a:pathLst>
            </a:custGeom>
            <a:gradFill>
              <a:gsLst>
                <a:gs pos="0">
                  <a:srgbClr val="FFFFFF"/>
                </a:gs>
                <a:gs pos="36000">
                  <a:srgbClr val="D9D9D9"/>
                </a:gs>
                <a:gs pos="75000">
                  <a:srgbClr val="979A9C"/>
                </a:gs>
                <a:gs pos="100000">
                  <a:srgbClr val="979A9C"/>
                </a:gs>
              </a:gsLst>
              <a:lin ang="18900000" scaled="1"/>
            </a:gra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sym typeface="Arial" panose="020B0604020202020204" pitchFamily="34" charset="0"/>
              </a:endParaRPr>
            </a:p>
          </p:txBody>
        </p:sp>
        <p:sp>
          <p:nvSpPr>
            <p:cNvPr id="35" name="任意多边形 34"/>
            <p:cNvSpPr/>
            <p:nvPr>
              <p:custDataLst>
                <p:tags r:id="rId24"/>
              </p:custDataLst>
            </p:nvPr>
          </p:nvSpPr>
          <p:spPr>
            <a:xfrm>
              <a:off x="2475830" y="3109865"/>
              <a:ext cx="286943" cy="555872"/>
            </a:xfrm>
            <a:custGeom>
              <a:avLst/>
              <a:gdLst>
                <a:gd name="connsiteX0" fmla="*/ 0 w 766762"/>
                <a:gd name="connsiteY0" fmla="*/ 0 h 1485388"/>
                <a:gd name="connsiteX1" fmla="*/ 766762 w 766762"/>
                <a:gd name="connsiteY1" fmla="*/ 501220 h 1485388"/>
                <a:gd name="connsiteX2" fmla="*/ 766762 w 766762"/>
                <a:gd name="connsiteY2" fmla="*/ 1485388 h 1485388"/>
                <a:gd name="connsiteX3" fmla="*/ 766235 w 766762"/>
                <a:gd name="connsiteY3" fmla="*/ 1485388 h 1485388"/>
                <a:gd name="connsiteX4" fmla="*/ 0 w 766762"/>
                <a:gd name="connsiteY4" fmla="*/ 984513 h 1485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762" h="1485388">
                  <a:moveTo>
                    <a:pt x="0" y="0"/>
                  </a:moveTo>
                  <a:lnTo>
                    <a:pt x="766762" y="501220"/>
                  </a:lnTo>
                  <a:lnTo>
                    <a:pt x="766762" y="1485388"/>
                  </a:lnTo>
                  <a:lnTo>
                    <a:pt x="766235" y="1485388"/>
                  </a:lnTo>
                  <a:lnTo>
                    <a:pt x="0" y="984513"/>
                  </a:lnTo>
                  <a:close/>
                </a:path>
              </a:pathLst>
            </a:custGeom>
            <a:gradFill>
              <a:gsLst>
                <a:gs pos="0">
                  <a:srgbClr val="FFFFFF"/>
                </a:gs>
                <a:gs pos="34000">
                  <a:srgbClr val="F3EFEF"/>
                </a:gs>
                <a:gs pos="70000">
                  <a:srgbClr val="D9D9D9"/>
                </a:gs>
                <a:gs pos="100000">
                  <a:srgbClr val="D9D9D9"/>
                </a:gs>
              </a:gsLst>
              <a:lin ang="18900000" scaled="1"/>
            </a:gra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30000"/>
                </a:lnSpc>
              </a:pPr>
              <a:endParaRPr lang="zh-CN" altLang="en-US" dirty="0" err="1">
                <a:solidFill>
                  <a:srgbClr val="FFFFFF"/>
                </a:solidFill>
                <a:sym typeface="Arial" panose="020B0604020202020204" pitchFamily="34" charset="0"/>
              </a:endParaRPr>
            </a:p>
          </p:txBody>
        </p:sp>
      </p:grpSp>
      <p:sp>
        <p:nvSpPr>
          <p:cNvPr id="12" name="文本框 11"/>
          <p:cNvSpPr txBox="1"/>
          <p:nvPr/>
        </p:nvSpPr>
        <p:spPr>
          <a:xfrm>
            <a:off x="5280660" y="3976370"/>
            <a:ext cx="4541520" cy="521970"/>
          </a:xfrm>
          <a:prstGeom prst="rect">
            <a:avLst/>
          </a:prstGeom>
          <a:noFill/>
        </p:spPr>
        <p:txBody>
          <a:bodyPr wrap="square" rtlCol="0">
            <a:spAutoFit/>
          </a:bodyPr>
          <a:p>
            <a:r>
              <a:rPr lang="zh-CN" altLang="en-US" sz="2800" b="1">
                <a:solidFill>
                  <a:schemeClr val="bg1"/>
                </a:solidFill>
                <a:latin typeface="宋体" panose="02010600030101010101" pitchFamily="2" charset="-122"/>
                <a:ea typeface="宋体" panose="02010600030101010101" pitchFamily="2" charset="-122"/>
              </a:rPr>
              <a:t>一种正面特征相关的力量</a:t>
            </a:r>
            <a:endParaRPr lang="zh-CN" altLang="en-US" sz="2800" b="1">
              <a:solidFill>
                <a:schemeClr val="bg1"/>
              </a:solidFill>
              <a:latin typeface="宋体" panose="02010600030101010101" pitchFamily="2" charset="-122"/>
              <a:ea typeface="宋体" panose="02010600030101010101" pitchFamily="2" charset="-122"/>
            </a:endParaRPr>
          </a:p>
        </p:txBody>
      </p:sp>
    </p:spTree>
    <p:custDataLst>
      <p:tags r:id="rId25"/>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custDataLst>
              <p:tags r:id="rId9"/>
            </p:custDataLst>
          </p:nvPr>
        </p:nvSpPr>
        <p:spPr>
          <a:xfrm>
            <a:off x="310515" y="160655"/>
            <a:ext cx="6540500" cy="645160"/>
          </a:xfrm>
          <a:prstGeom prst="rect">
            <a:avLst/>
          </a:prstGeom>
          <a:noFill/>
        </p:spPr>
        <p:txBody>
          <a:bodyPr wrap="square" rtlCol="0">
            <a:spAutoFit/>
          </a:bodyPr>
          <a:p>
            <a:r>
              <a:rPr lang="zh-CN" altLang="en-US" sz="3600" b="1">
                <a:solidFill>
                  <a:schemeClr val="bg1"/>
                </a:solidFill>
                <a:latin typeface="微软雅黑" panose="020B0503020204020204" charset="-122"/>
                <a:ea typeface="微软雅黑" panose="020B0503020204020204" charset="-122"/>
              </a:rPr>
              <a:t>积极心态的人所具有的特征</a:t>
            </a:r>
            <a:endParaRPr lang="zh-CN" altLang="en-US" sz="3600" b="1">
              <a:solidFill>
                <a:schemeClr val="bg1"/>
              </a:solidFill>
              <a:latin typeface="微软雅黑" panose="020B0503020204020204" charset="-122"/>
              <a:ea typeface="微软雅黑" panose="020B0503020204020204" charset="-122"/>
            </a:endParaRPr>
          </a:p>
        </p:txBody>
      </p:sp>
      <p:sp>
        <p:nvSpPr>
          <p:cNvPr id="12" name="文本框 11"/>
          <p:cNvSpPr txBox="1"/>
          <p:nvPr/>
        </p:nvSpPr>
        <p:spPr>
          <a:xfrm>
            <a:off x="5280660" y="3976370"/>
            <a:ext cx="4541520" cy="521970"/>
          </a:xfrm>
          <a:prstGeom prst="rect">
            <a:avLst/>
          </a:prstGeom>
          <a:noFill/>
        </p:spPr>
        <p:txBody>
          <a:bodyPr wrap="square" rtlCol="0">
            <a:spAutoFit/>
          </a:bodyPr>
          <a:p>
            <a:r>
              <a:rPr lang="zh-CN" altLang="en-US" sz="2800" b="1">
                <a:solidFill>
                  <a:schemeClr val="bg1"/>
                </a:solidFill>
                <a:latin typeface="宋体" panose="02010600030101010101" pitchFamily="2" charset="-122"/>
                <a:ea typeface="宋体" panose="02010600030101010101" pitchFamily="2" charset="-122"/>
              </a:rPr>
              <a:t>一种正面特征相关的力量</a:t>
            </a:r>
            <a:endParaRPr lang="zh-CN" altLang="en-US" sz="2800" b="1">
              <a:solidFill>
                <a:schemeClr val="bg1"/>
              </a:solidFill>
              <a:latin typeface="宋体" panose="02010600030101010101" pitchFamily="2" charset="-122"/>
              <a:ea typeface="宋体" panose="02010600030101010101" pitchFamily="2" charset="-122"/>
            </a:endParaRPr>
          </a:p>
        </p:txBody>
      </p:sp>
      <p:sp>
        <p:nvSpPr>
          <p:cNvPr id="3" name="任意多边形 42"/>
          <p:cNvSpPr/>
          <p:nvPr>
            <p:custDataLst>
              <p:tags r:id="rId10"/>
            </p:custDataLst>
          </p:nvPr>
        </p:nvSpPr>
        <p:spPr>
          <a:xfrm>
            <a:off x="8248242" y="41021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FFC0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 name="任意多边形 43"/>
          <p:cNvSpPr/>
          <p:nvPr>
            <p:custDataLst>
              <p:tags r:id="rId11"/>
            </p:custDataLst>
          </p:nvPr>
        </p:nvSpPr>
        <p:spPr>
          <a:xfrm>
            <a:off x="8248242" y="44359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FFC000"/>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custDataLst>
              <p:tags r:id="rId12"/>
            </p:custDataLst>
          </p:nvPr>
        </p:nvSpPr>
        <p:spPr>
          <a:xfrm>
            <a:off x="8319540" y="4707086"/>
            <a:ext cx="2690320" cy="946293"/>
          </a:xfrm>
          <a:prstGeom prst="rect">
            <a:avLst/>
          </a:prstGeom>
          <a:noFill/>
        </p:spPr>
        <p:txBody>
          <a:bodyPr wrap="square" lIns="90000" tIns="46800" rIns="90000" bIns="46800" rtlCol="0" anchor="ctr" anchorCtr="0">
            <a:noAutofit/>
          </a:bodyPr>
          <a:p>
            <a:pPr algn="ctr">
              <a:lnSpc>
                <a:spcPct val="120000"/>
              </a:lnSpc>
            </a:pPr>
            <a:r>
              <a:rPr lang="zh-CN" altLang="en-US" sz="2800" b="1" spc="150">
                <a:solidFill>
                  <a:sysClr val="window" lastClr="FFFFFF"/>
                </a:solidFill>
                <a:latin typeface="宋体" panose="02010600030101010101" pitchFamily="2" charset="-122"/>
                <a:ea typeface="宋体" panose="02010600030101010101" pitchFamily="2" charset="-122"/>
                <a:sym typeface="Arial" panose="020B0604020202020204" pitchFamily="34" charset="0"/>
              </a:rPr>
              <a:t>让别人感到</a:t>
            </a:r>
            <a:endParaRPr lang="zh-CN" altLang="en-US" sz="2800" b="1" spc="15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a:p>
            <a:pPr algn="ctr">
              <a:lnSpc>
                <a:spcPct val="120000"/>
              </a:lnSpc>
            </a:pPr>
            <a:r>
              <a:rPr lang="zh-CN" altLang="en-US" sz="2800" b="1" spc="150">
                <a:solidFill>
                  <a:sysClr val="window" lastClr="FFFFFF"/>
                </a:solidFill>
                <a:latin typeface="宋体" panose="02010600030101010101" pitchFamily="2" charset="-122"/>
                <a:ea typeface="宋体" panose="02010600030101010101" pitchFamily="2" charset="-122"/>
                <a:sym typeface="Arial" panose="020B0604020202020204" pitchFamily="34" charset="0"/>
              </a:rPr>
              <a:t>你很重要</a:t>
            </a:r>
            <a:endParaRPr lang="zh-CN" altLang="en-US" sz="2800" b="1" spc="15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p:txBody>
      </p:sp>
      <p:sp>
        <p:nvSpPr>
          <p:cNvPr id="36" name="任意多边形 21"/>
          <p:cNvSpPr/>
          <p:nvPr>
            <p:custDataLst>
              <p:tags r:id="rId13"/>
            </p:custDataLst>
          </p:nvPr>
        </p:nvSpPr>
        <p:spPr>
          <a:xfrm>
            <a:off x="1152117" y="17526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1F74AD"/>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9" name="任意多边形 25"/>
          <p:cNvSpPr/>
          <p:nvPr>
            <p:custDataLst>
              <p:tags r:id="rId14"/>
            </p:custDataLst>
          </p:nvPr>
        </p:nvSpPr>
        <p:spPr>
          <a:xfrm>
            <a:off x="1152117" y="20864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1F74AD"/>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15"/>
            </p:custDataLst>
          </p:nvPr>
        </p:nvSpPr>
        <p:spPr>
          <a:xfrm>
            <a:off x="1151660" y="2357586"/>
            <a:ext cx="2690320" cy="946293"/>
          </a:xfrm>
          <a:prstGeom prst="rect">
            <a:avLst/>
          </a:prstGeom>
          <a:noFill/>
        </p:spPr>
        <p:txBody>
          <a:bodyPr wrap="square" lIns="90000" tIns="46800" rIns="90000" bIns="46800" rtlCol="0" anchor="ctr" anchorCtr="0">
            <a:normAutofit/>
          </a:bodyPr>
          <a:p>
            <a:pPr algn="ctr">
              <a:lnSpc>
                <a:spcPct val="120000"/>
              </a:lnSpc>
            </a:pPr>
            <a:r>
              <a:rPr lang="zh-CN" altLang="en-US" sz="2800" b="1" spc="150">
                <a:solidFill>
                  <a:sysClr val="window" lastClr="FFFFFF"/>
                </a:solidFill>
                <a:latin typeface="宋体" panose="02010600030101010101" pitchFamily="2" charset="-122"/>
                <a:ea typeface="宋体" panose="02010600030101010101" pitchFamily="2" charset="-122"/>
                <a:sym typeface="Arial" panose="020B0604020202020204" pitchFamily="34" charset="0"/>
              </a:rPr>
              <a:t>有必胜的信念</a:t>
            </a:r>
            <a:endParaRPr lang="zh-CN" altLang="en-US" sz="2800" b="1" spc="15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p:txBody>
      </p:sp>
      <p:sp>
        <p:nvSpPr>
          <p:cNvPr id="45" name="任意多边形 30"/>
          <p:cNvSpPr/>
          <p:nvPr>
            <p:custDataLst>
              <p:tags r:id="rId16"/>
            </p:custDataLst>
          </p:nvPr>
        </p:nvSpPr>
        <p:spPr>
          <a:xfrm>
            <a:off x="4700180" y="17526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3498DB"/>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6" name="任意多边形 31"/>
          <p:cNvSpPr/>
          <p:nvPr>
            <p:custDataLst>
              <p:tags r:id="rId17"/>
            </p:custDataLst>
          </p:nvPr>
        </p:nvSpPr>
        <p:spPr>
          <a:xfrm>
            <a:off x="4700180" y="20864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3498DB"/>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7" name="文本框 46"/>
          <p:cNvSpPr txBox="1"/>
          <p:nvPr>
            <p:custDataLst>
              <p:tags r:id="rId18"/>
            </p:custDataLst>
          </p:nvPr>
        </p:nvSpPr>
        <p:spPr>
          <a:xfrm>
            <a:off x="4771478" y="2357586"/>
            <a:ext cx="2690320" cy="946293"/>
          </a:xfrm>
          <a:prstGeom prst="rect">
            <a:avLst/>
          </a:prstGeom>
          <a:noFill/>
        </p:spPr>
        <p:txBody>
          <a:bodyPr wrap="square" lIns="90000" tIns="46800" rIns="90000" bIns="46800" rtlCol="0" anchor="ctr" anchorCtr="0">
            <a:normAutofit/>
          </a:bodyPr>
          <a:p>
            <a:pPr algn="ctr">
              <a:lnSpc>
                <a:spcPct val="120000"/>
              </a:lnSpc>
            </a:pPr>
            <a:r>
              <a:rPr lang="zh-CN" altLang="en-US" sz="2800" b="1" spc="150">
                <a:solidFill>
                  <a:sysClr val="window" lastClr="FFFFFF"/>
                </a:solidFill>
                <a:latin typeface="宋体" panose="02010600030101010101" pitchFamily="2" charset="-122"/>
                <a:ea typeface="宋体" panose="02010600030101010101" pitchFamily="2" charset="-122"/>
                <a:sym typeface="Arial" panose="020B0604020202020204" pitchFamily="34" charset="0"/>
              </a:rPr>
              <a:t>善于称赞别人</a:t>
            </a:r>
            <a:endParaRPr lang="zh-CN" altLang="en-US" sz="2800" b="1" spc="15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p:txBody>
      </p:sp>
      <p:sp>
        <p:nvSpPr>
          <p:cNvPr id="48" name="任意多边形 33"/>
          <p:cNvSpPr/>
          <p:nvPr>
            <p:custDataLst>
              <p:tags r:id="rId19"/>
            </p:custDataLst>
          </p:nvPr>
        </p:nvSpPr>
        <p:spPr>
          <a:xfrm>
            <a:off x="8248242" y="17526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1AA3AA"/>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9" name="任意多边形 34"/>
          <p:cNvSpPr/>
          <p:nvPr>
            <p:custDataLst>
              <p:tags r:id="rId20"/>
            </p:custDataLst>
          </p:nvPr>
        </p:nvSpPr>
        <p:spPr>
          <a:xfrm>
            <a:off x="8248242" y="20864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1AA3AA"/>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21"/>
            </p:custDataLst>
          </p:nvPr>
        </p:nvSpPr>
        <p:spPr>
          <a:xfrm>
            <a:off x="8319540" y="2357586"/>
            <a:ext cx="2690320" cy="946293"/>
          </a:xfrm>
          <a:prstGeom prst="rect">
            <a:avLst/>
          </a:prstGeom>
          <a:noFill/>
        </p:spPr>
        <p:txBody>
          <a:bodyPr wrap="square" lIns="90000" tIns="46800" rIns="90000" bIns="46800" rtlCol="0" anchor="ctr" anchorCtr="0">
            <a:normAutofit/>
          </a:bodyPr>
          <a:p>
            <a:pPr algn="ctr">
              <a:lnSpc>
                <a:spcPct val="120000"/>
              </a:lnSpc>
            </a:pPr>
            <a:r>
              <a:rPr lang="zh-CN" altLang="en-US" sz="2800" b="1" spc="150">
                <a:solidFill>
                  <a:sysClr val="window" lastClr="FFFFFF"/>
                </a:solidFill>
                <a:latin typeface="宋体" panose="02010600030101010101" pitchFamily="2" charset="-122"/>
                <a:ea typeface="宋体" panose="02010600030101010101" pitchFamily="2" charset="-122"/>
                <a:sym typeface="Arial" panose="020B0604020202020204" pitchFamily="34" charset="0"/>
              </a:rPr>
              <a:t>乐于助人</a:t>
            </a:r>
            <a:endParaRPr lang="zh-CN" altLang="en-US" sz="2800" b="1" spc="15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p:txBody>
      </p:sp>
      <p:sp>
        <p:nvSpPr>
          <p:cNvPr id="50" name="任意多边形 36"/>
          <p:cNvSpPr/>
          <p:nvPr>
            <p:custDataLst>
              <p:tags r:id="rId22"/>
            </p:custDataLst>
          </p:nvPr>
        </p:nvSpPr>
        <p:spPr>
          <a:xfrm>
            <a:off x="1152117" y="41021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69A35B"/>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1" name="任意多边形 37"/>
          <p:cNvSpPr/>
          <p:nvPr>
            <p:custDataLst>
              <p:tags r:id="rId23"/>
            </p:custDataLst>
          </p:nvPr>
        </p:nvSpPr>
        <p:spPr>
          <a:xfrm>
            <a:off x="1152117" y="44359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69A35B"/>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24"/>
            </p:custDataLst>
          </p:nvPr>
        </p:nvSpPr>
        <p:spPr>
          <a:xfrm>
            <a:off x="1223415" y="4707086"/>
            <a:ext cx="2690320" cy="946293"/>
          </a:xfrm>
          <a:prstGeom prst="rect">
            <a:avLst/>
          </a:prstGeom>
          <a:noFill/>
        </p:spPr>
        <p:txBody>
          <a:bodyPr wrap="square" lIns="90000" tIns="46800" rIns="90000" bIns="46800" rtlCol="0" anchor="ctr" anchorCtr="0">
            <a:normAutofit/>
          </a:bodyPr>
          <a:p>
            <a:pPr algn="ctr">
              <a:lnSpc>
                <a:spcPct val="120000"/>
              </a:lnSpc>
            </a:pPr>
            <a:r>
              <a:rPr lang="zh-CN" altLang="en-US" sz="2800" b="1" spc="150">
                <a:solidFill>
                  <a:sysClr val="window" lastClr="FFFFFF"/>
                </a:solidFill>
                <a:latin typeface="宋体" panose="02010600030101010101" pitchFamily="2" charset="-122"/>
                <a:ea typeface="宋体" panose="02010600030101010101" pitchFamily="2" charset="-122"/>
                <a:sym typeface="Arial" panose="020B0604020202020204" pitchFamily="34" charset="0"/>
              </a:rPr>
              <a:t>具有奉献精神</a:t>
            </a:r>
            <a:endParaRPr lang="zh-CN" altLang="en-US" sz="2800" b="1" spc="15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p:txBody>
      </p:sp>
      <p:sp>
        <p:nvSpPr>
          <p:cNvPr id="52" name="任意多边形 39"/>
          <p:cNvSpPr/>
          <p:nvPr>
            <p:custDataLst>
              <p:tags r:id="rId25"/>
            </p:custDataLst>
          </p:nvPr>
        </p:nvSpPr>
        <p:spPr>
          <a:xfrm>
            <a:off x="4700179" y="41021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9BBB59"/>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3" name="任意多边形 40"/>
          <p:cNvSpPr/>
          <p:nvPr>
            <p:custDataLst>
              <p:tags r:id="rId26"/>
            </p:custDataLst>
          </p:nvPr>
        </p:nvSpPr>
        <p:spPr>
          <a:xfrm>
            <a:off x="4700179" y="44359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9BBB59"/>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27"/>
            </p:custDataLst>
          </p:nvPr>
        </p:nvSpPr>
        <p:spPr>
          <a:xfrm>
            <a:off x="4750522" y="4707086"/>
            <a:ext cx="2690320" cy="946293"/>
          </a:xfrm>
          <a:prstGeom prst="rect">
            <a:avLst/>
          </a:prstGeom>
          <a:noFill/>
        </p:spPr>
        <p:txBody>
          <a:bodyPr wrap="square" lIns="90000" tIns="46800" rIns="90000" bIns="46800" rtlCol="0" anchor="ctr" anchorCtr="0">
            <a:normAutofit/>
          </a:bodyPr>
          <a:p>
            <a:pPr algn="ctr">
              <a:lnSpc>
                <a:spcPct val="120000"/>
              </a:lnSpc>
            </a:pPr>
            <a:r>
              <a:rPr lang="zh-CN" altLang="en-US" sz="2800" b="1" spc="150">
                <a:solidFill>
                  <a:sysClr val="window" lastClr="FFFFFF"/>
                </a:solidFill>
                <a:latin typeface="宋体" panose="02010600030101010101" pitchFamily="2" charset="-122"/>
                <a:ea typeface="宋体" panose="02010600030101010101" pitchFamily="2" charset="-122"/>
                <a:sym typeface="Arial" panose="020B0604020202020204" pitchFamily="34" charset="0"/>
              </a:rPr>
              <a:t>乐观自信</a:t>
            </a:r>
            <a:endParaRPr lang="zh-CN" altLang="en-US" sz="2800" b="1" spc="15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p:txBody>
      </p:sp>
      <p:sp>
        <p:nvSpPr>
          <p:cNvPr id="18" name="文本框 17"/>
          <p:cNvSpPr txBox="1"/>
          <p:nvPr>
            <p:custDataLst>
              <p:tags r:id="rId28"/>
            </p:custDataLst>
          </p:nvPr>
        </p:nvSpPr>
        <p:spPr>
          <a:xfrm>
            <a:off x="8248242" y="1752600"/>
            <a:ext cx="1109013" cy="490740"/>
          </a:xfrm>
          <a:prstGeom prst="rect">
            <a:avLst/>
          </a:prstGeom>
          <a:noFill/>
        </p:spPr>
        <p:txBody>
          <a:bodyPr wrap="square" rtlCol="0" anchor="ctr">
            <a:normAutofit/>
          </a:bodyPr>
          <a:p>
            <a:pPr algn="ctr">
              <a:lnSpc>
                <a:spcPct val="120000"/>
              </a:lnSpc>
            </a:pPr>
            <a:r>
              <a:rPr lang="en-US" altLang="zh-CN" sz="2400" b="1" dirty="0">
                <a:solidFill>
                  <a:srgbClr val="1AA3AA"/>
                </a:solidFill>
                <a:latin typeface="Arial" panose="020B0604020202020204" pitchFamily="34" charset="0"/>
                <a:ea typeface="微软雅黑" panose="020B0503020204020204" charset="-122"/>
                <a:sym typeface="Arial" panose="020B0604020202020204" pitchFamily="34" charset="0"/>
              </a:rPr>
              <a:t>03</a:t>
            </a:r>
            <a:endParaRPr lang="zh-CN" altLang="en-US" sz="2400" b="1"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29"/>
            </p:custDataLst>
          </p:nvPr>
        </p:nvSpPr>
        <p:spPr>
          <a:xfrm>
            <a:off x="1152117" y="4102100"/>
            <a:ext cx="1109013" cy="490740"/>
          </a:xfrm>
          <a:prstGeom prst="rect">
            <a:avLst/>
          </a:prstGeom>
          <a:noFill/>
        </p:spPr>
        <p:txBody>
          <a:bodyPr wrap="square" rtlCol="0" anchor="ctr">
            <a:normAutofit/>
          </a:bodyPr>
          <a:p>
            <a:pPr algn="ctr">
              <a:lnSpc>
                <a:spcPct val="120000"/>
              </a:lnSpc>
            </a:pPr>
            <a:r>
              <a:rPr lang="en-US" altLang="zh-CN" sz="2400" b="1" dirty="0">
                <a:solidFill>
                  <a:srgbClr val="69A35B"/>
                </a:solidFill>
                <a:latin typeface="Arial" panose="020B0604020202020204" pitchFamily="34" charset="0"/>
                <a:ea typeface="微软雅黑" panose="020B0503020204020204" charset="-122"/>
                <a:sym typeface="Arial" panose="020B0604020202020204" pitchFamily="34" charset="0"/>
              </a:rPr>
              <a:t>04</a:t>
            </a:r>
            <a:endParaRPr lang="zh-CN" altLang="en-US" sz="2400" b="1"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30"/>
            </p:custDataLst>
          </p:nvPr>
        </p:nvSpPr>
        <p:spPr>
          <a:xfrm>
            <a:off x="4700179" y="4105925"/>
            <a:ext cx="1109013" cy="490740"/>
          </a:xfrm>
          <a:prstGeom prst="rect">
            <a:avLst/>
          </a:prstGeom>
          <a:noFill/>
        </p:spPr>
        <p:txBody>
          <a:bodyPr wrap="square" rtlCol="0" anchor="ctr">
            <a:normAutofit/>
          </a:bodyPr>
          <a:p>
            <a:pPr algn="ctr">
              <a:lnSpc>
                <a:spcPct val="120000"/>
              </a:lnSpc>
            </a:pPr>
            <a:r>
              <a:rPr lang="en-US" altLang="zh-CN" sz="2400" b="1" dirty="0">
                <a:solidFill>
                  <a:srgbClr val="9BBB59"/>
                </a:solidFill>
                <a:latin typeface="Arial" panose="020B0604020202020204" pitchFamily="34" charset="0"/>
                <a:ea typeface="微软雅黑" panose="020B0503020204020204" charset="-122"/>
                <a:sym typeface="Arial" panose="020B0604020202020204" pitchFamily="34" charset="0"/>
              </a:rPr>
              <a:t>05</a:t>
            </a:r>
            <a:endParaRPr lang="zh-CN" altLang="en-US" sz="2400" b="1" dirty="0">
              <a:solidFill>
                <a:srgbClr val="9BBB59"/>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31"/>
            </p:custDataLst>
          </p:nvPr>
        </p:nvSpPr>
        <p:spPr>
          <a:xfrm>
            <a:off x="8248242" y="4105925"/>
            <a:ext cx="1109013" cy="490740"/>
          </a:xfrm>
          <a:prstGeom prst="rect">
            <a:avLst/>
          </a:prstGeom>
          <a:noFill/>
        </p:spPr>
        <p:txBody>
          <a:bodyPr wrap="square" rtlCol="0" anchor="ctr">
            <a:normAutofit/>
          </a:bodyPr>
          <a:p>
            <a:pPr algn="ctr">
              <a:lnSpc>
                <a:spcPct val="120000"/>
              </a:lnSpc>
            </a:pPr>
            <a:r>
              <a:rPr lang="en-US" altLang="zh-CN" sz="2400" b="1" dirty="0">
                <a:solidFill>
                  <a:srgbClr val="FFC000"/>
                </a:solidFill>
                <a:latin typeface="Arial" panose="020B0604020202020204" pitchFamily="34" charset="0"/>
                <a:ea typeface="微软雅黑" panose="020B0503020204020204" charset="-122"/>
                <a:sym typeface="Arial" panose="020B0604020202020204" pitchFamily="34" charset="0"/>
              </a:rPr>
              <a:t>06</a:t>
            </a:r>
            <a:endParaRPr lang="zh-CN" altLang="en-US" sz="2400" b="1" dirty="0">
              <a:solidFill>
                <a:srgbClr val="FFC000"/>
              </a:solidFill>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32"/>
            </p:custDataLst>
          </p:nvPr>
        </p:nvSpPr>
        <p:spPr>
          <a:xfrm>
            <a:off x="1152117" y="1752600"/>
            <a:ext cx="1109013" cy="490740"/>
          </a:xfrm>
          <a:prstGeom prst="rect">
            <a:avLst/>
          </a:prstGeom>
          <a:noFill/>
        </p:spPr>
        <p:txBody>
          <a:bodyPr wrap="square" rtlCol="0" anchor="ctr">
            <a:normAutofit/>
          </a:bodyPr>
          <a:p>
            <a:pPr algn="ctr">
              <a:lnSpc>
                <a:spcPct val="120000"/>
              </a:lnSpc>
            </a:pPr>
            <a:r>
              <a:rPr lang="en-US" altLang="zh-CN" sz="2400" b="1" dirty="0">
                <a:solidFill>
                  <a:srgbClr val="1F74AD"/>
                </a:solidFill>
                <a:latin typeface="Arial" panose="020B0604020202020204" pitchFamily="34" charset="0"/>
                <a:ea typeface="微软雅黑" panose="020B0503020204020204" charset="-122"/>
                <a:sym typeface="Arial" panose="020B0604020202020204" pitchFamily="34" charset="0"/>
              </a:rPr>
              <a:t>01</a:t>
            </a:r>
            <a:endParaRPr lang="zh-CN" altLang="en-US" sz="2400" b="1"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33"/>
            </p:custDataLst>
          </p:nvPr>
        </p:nvSpPr>
        <p:spPr>
          <a:xfrm>
            <a:off x="4700179" y="1752600"/>
            <a:ext cx="1109013" cy="490740"/>
          </a:xfrm>
          <a:prstGeom prst="rect">
            <a:avLst/>
          </a:prstGeom>
          <a:noFill/>
        </p:spPr>
        <p:txBody>
          <a:bodyPr wrap="square" rtlCol="0" anchor="ctr">
            <a:normAutofit/>
          </a:bodyPr>
          <a:p>
            <a:pPr algn="ctr">
              <a:lnSpc>
                <a:spcPct val="120000"/>
              </a:lnSpc>
            </a:pPr>
            <a:r>
              <a:rPr lang="en-US" altLang="zh-CN" sz="2400" b="1" dirty="0">
                <a:solidFill>
                  <a:srgbClr val="3498DB"/>
                </a:solidFill>
                <a:latin typeface="Arial" panose="020B0604020202020204" pitchFamily="34" charset="0"/>
                <a:ea typeface="微软雅黑" panose="020B0503020204020204" charset="-122"/>
                <a:sym typeface="Arial" panose="020B0604020202020204" pitchFamily="34" charset="0"/>
              </a:rPr>
              <a:t>02</a:t>
            </a:r>
            <a:endParaRPr lang="zh-CN" altLang="en-US" sz="2400" b="1"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spTree>
    <p:custDataLst>
      <p:tags r:id="rId3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202565" y="1161415"/>
            <a:ext cx="6819265"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custDataLst>
              <p:tags r:id="rId10"/>
            </p:custDataLst>
          </p:nvPr>
        </p:nvSpPr>
        <p:spPr>
          <a:xfrm>
            <a:off x="575945" y="1720850"/>
            <a:ext cx="5155565" cy="3969385"/>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cs typeface="宋体" panose="02010600030101010101" pitchFamily="2" charset="-122"/>
              </a:rPr>
              <a:t>1、积极心态有助于人对环境的适应。不推卸责任，不抱怨不埋怨，会不会笑是一个人能否忠于环境的尺度。</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2、积极的心态对于学业的成功是一个添加剂。积极心态的人效率高，学习是自觉的主动的。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custDataLst>
              <p:tags r:id="rId11"/>
            </p:custDataLst>
          </p:nvPr>
        </p:nvSpPr>
        <p:spPr>
          <a:xfrm>
            <a:off x="310515" y="160655"/>
            <a:ext cx="5304790" cy="645160"/>
          </a:xfrm>
          <a:prstGeom prst="rect">
            <a:avLst/>
          </a:prstGeom>
          <a:noFill/>
        </p:spPr>
        <p:txBody>
          <a:bodyPr wrap="square" rtlCol="0">
            <a:spAutoFit/>
          </a:bodyPr>
          <a:p>
            <a:r>
              <a:rPr lang="en-US" altLang="zh-CN" sz="3600" b="1">
                <a:solidFill>
                  <a:schemeClr val="bg1"/>
                </a:solidFill>
                <a:latin typeface="微软雅黑" panose="020B0503020204020204" charset="-122"/>
                <a:ea typeface="微软雅黑" panose="020B0503020204020204" charset="-122"/>
              </a:rPr>
              <a:t>2.2</a:t>
            </a:r>
            <a:r>
              <a:rPr lang="zh-CN" altLang="en-US" sz="3600" b="1">
                <a:solidFill>
                  <a:schemeClr val="bg1"/>
                </a:solidFill>
                <a:latin typeface="微软雅黑" panose="020B0503020204020204" charset="-122"/>
                <a:ea typeface="微软雅黑" panose="020B0503020204020204" charset="-122"/>
              </a:rPr>
              <a:t>积极心态的作用</a:t>
            </a:r>
            <a:endParaRPr lang="zh-CN" altLang="en-US" sz="3600" b="1">
              <a:solidFill>
                <a:schemeClr val="bg1"/>
              </a:solidFill>
              <a:latin typeface="微软雅黑" panose="020B0503020204020204" charset="-122"/>
              <a:ea typeface="微软雅黑" panose="020B0503020204020204" charset="-122"/>
            </a:endParaRPr>
          </a:p>
        </p:txBody>
      </p:sp>
      <p:sp>
        <p:nvSpPr>
          <p:cNvPr id="5" name="任意多边形: 形状 34"/>
          <p:cNvSpPr/>
          <p:nvPr>
            <p:custDataLst>
              <p:tags r:id="rId12"/>
            </p:custDataLst>
          </p:nvPr>
        </p:nvSpPr>
        <p:spPr>
          <a:xfrm>
            <a:off x="7449820" y="185801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u=1427051189,1551306228&amp;fm=26&amp;gp=0.jpgu=1427051189,1551306228&amp;fm=26&amp;gp=0"/>
          <p:cNvPicPr/>
          <p:nvPr>
            <p:custDataLst>
              <p:tags r:id="rId13"/>
            </p:custDataLst>
          </p:nvPr>
        </p:nvPicPr>
        <p:blipFill rotWithShape="1">
          <a:blip r:embed="rId14"/>
          <a:srcRect/>
          <a:stretch>
            <a:fillRect/>
          </a:stretch>
        </p:blipFill>
        <p:spPr>
          <a:xfrm>
            <a:off x="7873365" y="2827656"/>
            <a:ext cx="2901315"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202565" y="1296670"/>
            <a:ext cx="6819265"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custDataLst>
              <p:tags r:id="rId10"/>
            </p:custDataLst>
          </p:nvPr>
        </p:nvSpPr>
        <p:spPr>
          <a:xfrm>
            <a:off x="575945" y="1720850"/>
            <a:ext cx="5559425" cy="353822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cs typeface="宋体" panose="02010600030101010101" pitchFamily="2" charset="-122"/>
              </a:rPr>
              <a:t>3、积极心态有利于人际关系的和谐。把自己内心的美好投射给他人。</a:t>
            </a:r>
            <a:r>
              <a:rPr lang="zh-CN" altLang="en-US" sz="2800">
                <a:latin typeface="宋体" panose="02010600030101010101" pitchFamily="2" charset="-122"/>
                <a:ea typeface="宋体" panose="02010600030101010101" pitchFamily="2" charset="-122"/>
                <a:cs typeface="宋体" panose="02010600030101010101" pitchFamily="2" charset="-122"/>
              </a:rPr>
              <a:t>见人爱人，人见人爱。</a:t>
            </a: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4、积极心态有利于提升幸福感。具有积极心态人的，总是看到生活中阳光的一面，并且积极的有意义的事情会记得比较持久。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custDataLst>
              <p:tags r:id="rId11"/>
            </p:custDataLst>
          </p:nvPr>
        </p:nvSpPr>
        <p:spPr>
          <a:xfrm>
            <a:off x="310515" y="160655"/>
            <a:ext cx="5304790" cy="645160"/>
          </a:xfrm>
          <a:prstGeom prst="rect">
            <a:avLst/>
          </a:prstGeom>
          <a:noFill/>
        </p:spPr>
        <p:txBody>
          <a:bodyPr wrap="square" rtlCol="0">
            <a:spAutoFit/>
          </a:bodyPr>
          <a:p>
            <a:r>
              <a:rPr lang="zh-CN" altLang="en-US" sz="3600" b="1">
                <a:solidFill>
                  <a:schemeClr val="bg1"/>
                </a:solidFill>
                <a:latin typeface="微软雅黑" panose="020B0503020204020204" charset="-122"/>
                <a:ea typeface="微软雅黑" panose="020B0503020204020204" charset="-122"/>
              </a:rPr>
              <a:t>积极心态的作用</a:t>
            </a:r>
            <a:endParaRPr lang="zh-CN" altLang="en-US" sz="3600" b="1">
              <a:solidFill>
                <a:schemeClr val="bg1"/>
              </a:solidFill>
              <a:latin typeface="微软雅黑" panose="020B0503020204020204" charset="-122"/>
              <a:ea typeface="微软雅黑" panose="020B0503020204020204" charset="-122"/>
            </a:endParaRPr>
          </a:p>
        </p:txBody>
      </p:sp>
      <p:sp>
        <p:nvSpPr>
          <p:cNvPr id="5" name="任意多边形: 形状 34"/>
          <p:cNvSpPr/>
          <p:nvPr>
            <p:custDataLst>
              <p:tags r:id="rId12"/>
            </p:custDataLst>
          </p:nvPr>
        </p:nvSpPr>
        <p:spPr>
          <a:xfrm>
            <a:off x="7449820" y="185801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u=1427051189,1551306228&amp;fm=26&amp;gp=0.jpgu=1427051189,1551306228&amp;fm=26&amp;gp=0"/>
          <p:cNvPicPr/>
          <p:nvPr>
            <p:custDataLst>
              <p:tags r:id="rId13"/>
            </p:custDataLst>
          </p:nvPr>
        </p:nvPicPr>
        <p:blipFill rotWithShape="1">
          <a:blip r:embed="rId14"/>
          <a:srcRect/>
          <a:stretch>
            <a:fillRect/>
          </a:stretch>
        </p:blipFill>
        <p:spPr>
          <a:xfrm>
            <a:off x="7873365" y="2827656"/>
            <a:ext cx="2901315"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5"/>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8900"/>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64476"/>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76580"/>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7481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75356"/>
</p:tagLst>
</file>

<file path=ppt/tags/tag103.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1"/>
  <p:tag name="KSO_WM_UNIT_LAYERLEVEL" val="1"/>
  <p:tag name="KSO_WM_TAG_VERSION" val="1.0"/>
  <p:tag name="KSO_WM_BEAUTIFY_FLAG" val="#wm#"/>
  <p:tag name="REFSHAPE" val="194675492"/>
</p:tagLst>
</file>

<file path=ppt/tags/tag10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REFSHAPE" val="194678076"/>
</p:tagLst>
</file>

<file path=ppt/tags/tag10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REFSHAPE" val="194674676"/>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6036"/>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4948"/>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4404"/>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617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4068"/>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5084"/>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7804"/>
</p:tagLst>
</file>

<file path=ppt/tags/tag112.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1"/>
  <p:tag name="KSO_WM_UNIT_LAYERLEVEL" val="1"/>
  <p:tag name="KSO_WM_TAG_VERSION" val="1.0"/>
  <p:tag name="KSO_WM_BEAUTIFY_FLAG" val="#wm#"/>
  <p:tag name="REFSHAPE" val="194676716"/>
</p:tagLst>
</file>

<file path=ppt/tags/tag11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REFSHAPE" val="194676852"/>
</p:tagLst>
</file>

<file path=ppt/tags/tag11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REFSHAPE" val="194677260"/>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6988"/>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7124"/>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6308"/>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7940"/>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522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2708"/>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5628"/>
</p:tagLst>
</file>

<file path=ppt/tags/tag121.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1"/>
  <p:tag name="KSO_WM_UNIT_LAYERLEVEL" val="1"/>
  <p:tag name="KSO_WM_TAG_VERSION" val="1.0"/>
  <p:tag name="KSO_WM_BEAUTIFY_FLAG" val="#wm#"/>
  <p:tag name="REFSHAPE" val="194676444"/>
</p:tagLst>
</file>

<file path=ppt/tags/tag12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REFSHAPE" val="194674540"/>
</p:tagLst>
</file>

<file path=ppt/tags/tag12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REFSHAPE" val="194677396"/>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753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5764"/>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7668"/>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3860"/>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3996"/>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413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3660"/>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4268"/>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5900"/>
</p:tagLst>
</file>

<file path=ppt/tags/tag132.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1"/>
  <p:tag name="KSO_WM_UNIT_LAYERLEVEL" val="1"/>
  <p:tag name="KSO_WM_TAG_VERSION" val="1.0"/>
  <p:tag name="KSO_WM_BEAUTIFY_FLAG" val="#wm#"/>
</p:tagLst>
</file>

<file path=ppt/tags/tag13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2300"/>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564"/>
  <p:tag name="REFSHAPE" val="19465958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564"/>
  <p:tag name="REFSHAPE" val="19465781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REFSHAPE" val="194659716"/>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REFSHAPE" val="194658220"/>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REFSHAPE" val="194658356"/>
</p:tagLst>
</file>

<file path=ppt/tags/tag145.xml><?xml version="1.0" encoding="utf-8"?>
<p:tagLst xmlns:p="http://schemas.openxmlformats.org/presentationml/2006/main">
  <p:tag name="KSO_WM_TAG_VERSION" val="1.0"/>
  <p:tag name="KSO_WM_BEAUTIFY_FLAG" val="#wm#"/>
  <p:tag name="KSO_WM_TEMPLATE_CATEGORY" val="custom"/>
  <p:tag name="KSO_WM_TEMPLATE_INDEX" val="20204564"/>
  <p:tag name="KSO_WM_TEMPLATE_SUBCATEGORY" val="0"/>
  <p:tag name="KSO_WM_TEMPLATE_MASTER_TYPE" val="1"/>
  <p:tag name="KSO_WM_TEMPLATE_COLOR_TYPE" val="1"/>
  <p:tag name="KSO_WM_TEMPLATE_MASTER_THUMB_INDEX" val="12"/>
  <p:tag name="KSO_WM_TEMPLATE_THUMBS_INDEX" val="1、4、7、9、11、16、18、19、20、21、22、25、30、33、36、37、38"/>
  <p:tag name="REFSHAPE" val="194658492"/>
</p:tagLst>
</file>

<file path=ppt/tags/tag146.xml><?xml version="1.0" encoding="utf-8"?>
<p:tagLst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147.xml><?xml version="1.0" encoding="utf-8"?>
<p:tagLst xmlns:p="http://schemas.openxmlformats.org/presentationml/2006/main">
  <p:tag name="KSO_WM_UNIT_ISCONTENTSTITLE" val="0"/>
  <p:tag name="KSO_WM_UNIT_PRESET_TEXT" val="在此输入您的封面副标题"/>
  <p:tag name="KSO_WM_UNIT_NOCLEAR" val="0"/>
  <p:tag name="KSO_WM_UNIT_VALUE" val="156"/>
  <p:tag name="KSO_WM_UNIT_HIGHLIGHT" val="0"/>
  <p:tag name="KSO_WM_UNIT_COMPATIBLE" val="0"/>
  <p:tag name="KSO_WM_UNIT_DIAGRAM_ISNUMVISUAL" val="0"/>
  <p:tag name="KSO_WM_UNIT_DIAGRAM_ISREFERUNIT" val="0"/>
  <p:tag name="KSO_WM_UNIT_TYPE" val="b"/>
  <p:tag name="KSO_WM_UNIT_INDEX" val="1"/>
  <p:tag name="KSO_WM_UNIT_ID" val="custom20187308_1*b*1"/>
  <p:tag name="KSO_WM_TEMPLATE_CATEGORY" val="custom"/>
  <p:tag name="KSO_WM_TEMPLATE_INDEX" val="20187308"/>
  <p:tag name="KSO_WM_UNIT_LAYERLEVEL" val="1"/>
  <p:tag name="KSO_WM_TAG_VERSION" val="1.0"/>
  <p:tag name="KSO_WM_BEAUTIFY_FLAG" val="#wm#"/>
</p:tagLst>
</file>

<file path=ppt/tags/tag148.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4564"/>
  <p:tag name="KSO_WM_SLIDE_LAYOUT" val="a_b"/>
  <p:tag name="KSO_WM_SLIDE_LAYOUT_CNT" val="1_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64_12*i*1"/>
  <p:tag name="KSO_WM_TEMPLATE_CATEGORY" val="custom"/>
  <p:tag name="KSO_WM_TEMPLATE_INDEX" val="20204564"/>
  <p:tag name="KSO_WM_UNIT_LAYERLEVEL" val="1"/>
  <p:tag name="KSO_WM_TAG_VERSION" val="1.0"/>
  <p:tag name="KSO_WM_BEAUTIFY_FLAG" val="#wm#"/>
  <p:tag name="KSO_WM_DIAGRAM_GROUP_CODE" val="l1-2"/>
  <p:tag name="KSO_WM_UNIT_TYPE" val="i"/>
  <p:tag name="KSO_WM_UNIT_INDEX" val="1"/>
  <p:tag name="KSO_WM_UNIT_BLOCK" val="0"/>
  <p:tag name="KSO_WM_UNIT_SUBTYPE" val="h"/>
  <p:tag name="KSO_WM_UNIT_BK_DARK_LIGHT" val="2"/>
  <p:tag name="KSO_WM_UNIT_FILL_FORE_SCHEMECOLOR_INDEX" val="15"/>
  <p:tag name="KSO_WM_UNIT_FILL_TYPE" val="1"/>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4612"/>
</p:tagLst>
</file>

<file path=ppt/tags/tag150.xml><?xml version="1.0" encoding="utf-8"?>
<p:tagLst xmlns:p="http://schemas.openxmlformats.org/presentationml/2006/main">
  <p:tag name="KSO_WM_SLIDE_BACKGROUND_TYPE" val="belt"/>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l1-2"/>
  <p:tag name="KSO_WM_UNIT_ID" val="custom20204564_12*i*1"/>
  <p:tag name="KSO_WM_UNIT_LAYERLEVEL" val="1"/>
  <p:tag name="KSO_WM_TAG_VERSION" val="1.0"/>
  <p:tag name="KSO_WM_BEAUTIFY_FLAG" val="#wm#"/>
  <p:tag name="KSO_WM_UNIT_USESOURCEFORMAT_APPLY" val="1"/>
</p:tagLst>
</file>

<file path=ppt/tags/tag151.xml><?xml version="1.0" encoding="utf-8"?>
<p:tagLst xmlns:p="http://schemas.openxmlformats.org/presentationml/2006/main">
  <p:tag name="KSO_WM_SLIDE_BACKGROUND_TYPE" val="belt"/>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l1-2"/>
  <p:tag name="KSO_WM_UNIT_ID" val="custom20204564_12*i*2"/>
  <p:tag name="KSO_WM_UNIT_LAYERLEVEL" val="1"/>
  <p:tag name="KSO_WM_TAG_VERSION" val="1.0"/>
  <p:tag name="KSO_WM_BEAUTIFY_FLAG" val="#wm#"/>
  <p:tag name="KSO_WM_UNIT_USESOURCEFORMAT_APPLY" val="1"/>
</p:tagLst>
</file>

<file path=ppt/tags/tag15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1"/>
  <p:tag name="KSO_WM_UNIT_TYPE" val="e"/>
  <p:tag name="KSO_WM_UNIT_INDEX" val="1"/>
  <p:tag name="KSO_WM_UNIT_PRESET_TEXT" val="01"/>
  <p:tag name="KSO_WM_TEMPLATE_CATEGORY" val="custom"/>
  <p:tag name="KSO_WM_TEMPLATE_INDEX" val="20204564"/>
  <p:tag name="KSO_WM_UNIT_ID" val="custom20204564_7*e*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标题"/>
  <p:tag name="KSO_WM_TEMPLATE_CATEGORY" val="custom"/>
  <p:tag name="KSO_WM_TEMPLATE_INDEX" val="20204564"/>
  <p:tag name="KSO_WM_UNIT_ID" val="custom20204564_7*a*1"/>
</p:tagLst>
</file>

<file path=ppt/tags/tag154.xml><?xml version="1.0" encoding="utf-8"?>
<p:tagLst xmlns:p="http://schemas.openxmlformats.org/presentationml/2006/main">
  <p:tag name="KSO_WM_SLIDE_ID" val="custom20204564_12"/>
  <p:tag name="KSO_WM_TEMPLATE_SUBCATEGORY" val="0"/>
  <p:tag name="KSO_WM_TEMPLATE_MASTER_TYPE" val="1"/>
  <p:tag name="KSO_WM_TEMPLATE_COLOR_TYPE" val="1"/>
  <p:tag name="KSO_WM_SLIDE_ITEM_CNT" val="1"/>
  <p:tag name="KSO_WM_SLIDE_INDEX" val="12"/>
  <p:tag name="KSO_WM_TAG_VERSION" val="1.0"/>
  <p:tag name="KSO_WM_BEAUTIFY_FLAG" val="#wm#"/>
  <p:tag name="KSO_WM_TEMPLATE_CATEGORY" val="custom"/>
  <p:tag name="KSO_WM_TEMPLATE_INDEX" val="20204564"/>
  <p:tag name="KSO_WM_SLIDE_TYPE" val="text"/>
  <p:tag name="KSO_WM_SLIDE_SUBTYPE" val="diag"/>
  <p:tag name="KSO_WM_SLIDE_SIZE" val="723.5*43.55"/>
  <p:tag name="KSO_WM_SLIDE_POSITION" val="118.3*297.35"/>
  <p:tag name="KSO_WM_DIAGRAM_GROUP_CODE" val="l1-2"/>
  <p:tag name="KSO_WM_SLIDE_DIAGTYPE" val="l"/>
  <p:tag name="KSO_WM_SLIDE_LAYOUT" val="i_l"/>
  <p:tag name="KSO_WM_SLIDE_LAYOUT_CNT" val="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BACKGROUND" val="[&quot;general&quot;,&quot;belt&quot;]"/>
  <p:tag name="KSO_WM_SLIDE_RATIO" val="1.777778"/>
</p:tagLst>
</file>

<file path=ppt/tags/tag155.xml><?xml version="1.0" encoding="utf-8"?>
<p:tagLst xmlns:p="http://schemas.openxmlformats.org/presentationml/2006/main">
  <p:tag name="KSO_WM_BEAUTIFY_FLAG" val="#wm#"/>
  <p:tag name="KSO_WM_TEMPLATE_CATEGORY" val="custom"/>
  <p:tag name="KSO_WM_TEMPLATE_INDEX" val="20204564"/>
</p:tagLst>
</file>

<file path=ppt/tags/tag156.xml><?xml version="1.0" encoding="utf-8"?>
<p:tagLst xmlns:p="http://schemas.openxmlformats.org/presentationml/2006/main">
  <p:tag name="KSO_WM_BEAUTIFY_FLAG" val="#wm#"/>
  <p:tag name="KSO_WM_TEMPLATE_CATEGORY" val="custom"/>
  <p:tag name="KSO_WM_TEMPLATE_INDEX" val="20204564"/>
</p:tagLst>
</file>

<file path=ppt/tags/tag157.xml><?xml version="1.0" encoding="utf-8"?>
<p:tagLst xmlns:p="http://schemas.openxmlformats.org/presentationml/2006/main">
  <p:tag name="KSO_WM_BEAUTIFY_FLAG" val="#wm#"/>
  <p:tag name="KSO_WM_TEMPLATE_CATEGORY" val="custom"/>
  <p:tag name="KSO_WM_TEMPLATE_INDEX" val="20204564"/>
</p:tagLst>
</file>

<file path=ppt/tags/tag158.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REFSHAPE" val="989415324"/>
</p:tagLst>
</file>

<file path=ppt/tags/tag15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 name="REFSHAPE" val="98941546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1756"/>
</p:tagLst>
</file>

<file path=ppt/tags/tag16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 name="REFSHAPE" val="989415732"/>
</p:tagLst>
</file>

<file path=ppt/tags/tag161.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 name="REFSHAPE" val="989421172"/>
</p:tagLst>
</file>

<file path=ppt/tags/tag162.xml><?xml version="1.0" encoding="utf-8"?>
<p:tagLst xmlns:p="http://schemas.openxmlformats.org/presentationml/2006/main">
  <p:tag name="REFSHAPE" val="989421308"/>
</p:tagLst>
</file>

<file path=ppt/tags/tag163.xml><?xml version="1.0" encoding="utf-8"?>
<p:tagLst xmlns:p="http://schemas.openxmlformats.org/presentationml/2006/main">
  <p:tag name="KSO_WM_TAG_VERSION" val="1.0"/>
  <p:tag name="KSO_WM_BEAUTIFY_FLAG" val="#wm#"/>
  <p:tag name="KSO_WM_UNIT_TYPE" val="i"/>
  <p:tag name="KSO_WM_UNIT_ID" val="diagram160135_4*i*0"/>
  <p:tag name="KSO_WM_TEMPLATE_CATEGORY" val="diagram"/>
  <p:tag name="KSO_WM_TEMPLATE_INDEX" val="160135"/>
  <p:tag name="KSO_WM_UNIT_INDEX" val="0"/>
</p:tagLst>
</file>

<file path=ppt/tags/tag164.xml><?xml version="1.0" encoding="utf-8"?>
<p:tagLst xmlns:p="http://schemas.openxmlformats.org/presentationml/2006/main">
  <p:tag name="KSO_WM_TAG_VERSION" val="1.0"/>
  <p:tag name="KSO_WM_BEAUTIFY_FLAG" val="#wm#"/>
  <p:tag name="KSO_WM_TEMPLATE_CATEGORY" val="diagram"/>
  <p:tag name="KSO_WM_TEMPLATE_INDEX" val="160135"/>
  <p:tag name="KSO_WM_UNIT_TYPE" val="m_h_f"/>
  <p:tag name="KSO_WM_UNIT_INDEX" val="1_1_1"/>
  <p:tag name="KSO_WM_UNIT_ID" val="diagram160135_4*m_h_f*1_1_1"/>
  <p:tag name="KSO_WM_UNIT_CLEAR" val="1"/>
  <p:tag name="KSO_WM_UNIT_LAYERLEVEL" val="1_1_1"/>
  <p:tag name="KSO_WM_UNIT_VALUE" val="18"/>
  <p:tag name="KSO_WM_UNIT_HIGHLIGHT" val="0"/>
  <p:tag name="KSO_WM_UNIT_COMPATIBLE" val="0"/>
  <p:tag name="KSO_WM_UNIT_PRESET_TEXT_INDEX" val="4"/>
  <p:tag name="KSO_WM_UNIT_PRESET_TEXT_LEN" val="36"/>
  <p:tag name="KSO_WM_DIAGRAM_GROUP_CODE" val="m1-1"/>
  <p:tag name="KSO_WM_UNIT_FILL_FORE_SCHEMECOLOR_INDEX" val="5"/>
  <p:tag name="KSO_WM_UNIT_FILL_TYPE" val="1"/>
  <p:tag name="KSO_WM_UNIT_TEXT_FILL_FORE_SCHEMECOLOR_INDEX" val="14"/>
  <p:tag name="KSO_WM_UNIT_TEXT_FILL_TYPE" val="1"/>
</p:tagLst>
</file>

<file path=ppt/tags/tag165.xml><?xml version="1.0" encoding="utf-8"?>
<p:tagLst xmlns:p="http://schemas.openxmlformats.org/presentationml/2006/main">
  <p:tag name="KSO_WM_TAG_VERSION" val="1.0"/>
  <p:tag name="KSO_WM_BEAUTIFY_FLAG" val="#wm#"/>
  <p:tag name="KSO_WM_TEMPLATE_CATEGORY" val="diagram"/>
  <p:tag name="KSO_WM_TEMPLATE_INDEX" val="160135"/>
  <p:tag name="KSO_WM_UNIT_TYPE" val="m_i"/>
  <p:tag name="KSO_WM_UNIT_INDEX" val="1_1"/>
  <p:tag name="KSO_WM_UNIT_ID" val="diagram160135_4*m_i*1_1"/>
  <p:tag name="KSO_WM_UNIT_CLEAR" val="1"/>
  <p:tag name="KSO_WM_UNIT_LAYERLEVEL" val="1_1"/>
  <p:tag name="KSO_WM_DIAGRAM_GROUP_CODE" val="m1-1"/>
  <p:tag name="KSO_WM_UNIT_FILL_FORE_SCHEMECOLOR_INDEX" val="5"/>
  <p:tag name="KSO_WM_UNIT_FILL_TYPE" val="1"/>
  <p:tag name="KSO_WM_UNIT_TEXT_FILL_FORE_SCHEMECOLOR_INDEX" val="5"/>
  <p:tag name="KSO_WM_UNIT_TEXT_FILL_TYPE" val="1"/>
</p:tagLst>
</file>

<file path=ppt/tags/tag166.xml><?xml version="1.0" encoding="utf-8"?>
<p:tagLst xmlns:p="http://schemas.openxmlformats.org/presentationml/2006/main">
  <p:tag name="KSO_WM_TAG_VERSION" val="1.0"/>
  <p:tag name="KSO_WM_BEAUTIFY_FLAG" val="#wm#"/>
  <p:tag name="KSO_WM_TEMPLATE_CATEGORY" val="diagram"/>
  <p:tag name="KSO_WM_TEMPLATE_INDEX" val="160135"/>
  <p:tag name="KSO_WM_UNIT_TYPE" val="m_i"/>
  <p:tag name="KSO_WM_UNIT_INDEX" val="1_2"/>
  <p:tag name="KSO_WM_UNIT_ID" val="diagram160135_4*m_i*1_2"/>
  <p:tag name="KSO_WM_UNIT_CLEAR" val="1"/>
  <p:tag name="KSO_WM_UNIT_LAYERLEVEL" val="1_1"/>
  <p:tag name="KSO_WM_DIAGRAM_GROUP_CODE" val="m1-1"/>
</p:tagLst>
</file>

<file path=ppt/tags/tag167.xml><?xml version="1.0" encoding="utf-8"?>
<p:tagLst xmlns:p="http://schemas.openxmlformats.org/presentationml/2006/main">
  <p:tag name="KSO_WM_TAG_VERSION" val="1.0"/>
  <p:tag name="KSO_WM_BEAUTIFY_FLAG" val="#wm#"/>
  <p:tag name="KSO_WM_TEMPLATE_CATEGORY" val="diagram"/>
  <p:tag name="KSO_WM_TEMPLATE_INDEX" val="160135"/>
  <p:tag name="KSO_WM_UNIT_TYPE" val="m_i"/>
  <p:tag name="KSO_WM_UNIT_INDEX" val="1_3"/>
  <p:tag name="KSO_WM_UNIT_ID" val="diagram160135_4*m_i*1_3"/>
  <p:tag name="KSO_WM_UNIT_CLEAR" val="1"/>
  <p:tag name="KSO_WM_UNIT_LAYERLEVEL" val="1_1"/>
  <p:tag name="KSO_WM_DIAGRAM_GROUP_CODE" val="m1-1"/>
</p:tagLst>
</file>

<file path=ppt/tags/tag168.xml><?xml version="1.0" encoding="utf-8"?>
<p:tagLst xmlns:p="http://schemas.openxmlformats.org/presentationml/2006/main">
  <p:tag name="KSO_WM_TAG_VERSION" val="1.0"/>
  <p:tag name="KSO_WM_BEAUTIFY_FLAG" val="#wm#"/>
  <p:tag name="KSO_WM_UNIT_TYPE" val="i"/>
  <p:tag name="KSO_WM_UNIT_ID" val="diagram160135_4*i*9"/>
  <p:tag name="KSO_WM_TEMPLATE_CATEGORY" val="diagram"/>
  <p:tag name="KSO_WM_TEMPLATE_INDEX" val="160135"/>
  <p:tag name="KSO_WM_UNIT_INDEX" val="9"/>
</p:tagLst>
</file>

<file path=ppt/tags/tag169.xml><?xml version="1.0" encoding="utf-8"?>
<p:tagLst xmlns:p="http://schemas.openxmlformats.org/presentationml/2006/main">
  <p:tag name="KSO_WM_TAG_VERSION" val="1.0"/>
  <p:tag name="KSO_WM_BEAUTIFY_FLAG" val="#wm#"/>
  <p:tag name="KSO_WM_TEMPLATE_CATEGORY" val="diagram"/>
  <p:tag name="KSO_WM_TEMPLATE_INDEX" val="160135"/>
  <p:tag name="KSO_WM_UNIT_TYPE" val="m_h_f"/>
  <p:tag name="KSO_WM_UNIT_INDEX" val="1_2_1"/>
  <p:tag name="KSO_WM_UNIT_ID" val="diagram160135_4*m_h_f*1_2_1"/>
  <p:tag name="KSO_WM_UNIT_CLEAR" val="1"/>
  <p:tag name="KSO_WM_UNIT_LAYERLEVEL" val="1_1_1"/>
  <p:tag name="KSO_WM_UNIT_VALUE" val="18"/>
  <p:tag name="KSO_WM_UNIT_HIGHLIGHT" val="0"/>
  <p:tag name="KSO_WM_UNIT_COMPATIBLE" val="0"/>
  <p:tag name="KSO_WM_UNIT_PRESET_TEXT_INDEX" val="4"/>
  <p:tag name="KSO_WM_UNIT_PRESET_TEXT_LEN" val="36"/>
  <p:tag name="KSO_WM_DIAGRAM_GROUP_CODE" val="m1-1"/>
  <p:tag name="KSO_WM_UNIT_FILL_FORE_SCHEMECOLOR_INDEX" val="6"/>
  <p:tag name="KSO_WM_UNIT_FILL_TYPE" val="1"/>
  <p:tag name="KSO_WM_UNIT_TEXT_FILL_FORE_SCHEMECOLOR_INDEX" val="14"/>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1348"/>
</p:tagLst>
</file>

<file path=ppt/tags/tag170.xml><?xml version="1.0" encoding="utf-8"?>
<p:tagLst xmlns:p="http://schemas.openxmlformats.org/presentationml/2006/main">
  <p:tag name="KSO_WM_TAG_VERSION" val="1.0"/>
  <p:tag name="KSO_WM_BEAUTIFY_FLAG" val="#wm#"/>
  <p:tag name="KSO_WM_TEMPLATE_CATEGORY" val="diagram"/>
  <p:tag name="KSO_WM_TEMPLATE_INDEX" val="160135"/>
  <p:tag name="KSO_WM_UNIT_TYPE" val="m_i"/>
  <p:tag name="KSO_WM_UNIT_INDEX" val="1_4"/>
  <p:tag name="KSO_WM_UNIT_ID" val="diagram160135_4*m_i*1_4"/>
  <p:tag name="KSO_WM_UNIT_CLEAR" val="1"/>
  <p:tag name="KSO_WM_UNIT_LAYERLEVEL" val="1_1"/>
  <p:tag name="KSO_WM_DIAGRAM_GROUP_CODE" val="m1-1"/>
  <p:tag name="KSO_WM_UNIT_FILL_FORE_SCHEMECOLOR_INDEX" val="6"/>
  <p:tag name="KSO_WM_UNIT_FILL_TYPE" val="1"/>
  <p:tag name="KSO_WM_UNIT_TEXT_FILL_FORE_SCHEMECOLOR_INDEX" val="6"/>
  <p:tag name="KSO_WM_UNIT_TEXT_FILL_TYPE" val="1"/>
</p:tagLst>
</file>

<file path=ppt/tags/tag171.xml><?xml version="1.0" encoding="utf-8"?>
<p:tagLst xmlns:p="http://schemas.openxmlformats.org/presentationml/2006/main">
  <p:tag name="KSO_WM_TAG_VERSION" val="1.0"/>
  <p:tag name="KSO_WM_BEAUTIFY_FLAG" val="#wm#"/>
  <p:tag name="KSO_WM_TEMPLATE_CATEGORY" val="diagram"/>
  <p:tag name="KSO_WM_TEMPLATE_INDEX" val="160135"/>
  <p:tag name="KSO_WM_UNIT_TYPE" val="m_i"/>
  <p:tag name="KSO_WM_UNIT_INDEX" val="1_5"/>
  <p:tag name="KSO_WM_UNIT_ID" val="diagram160135_4*m_i*1_5"/>
  <p:tag name="KSO_WM_UNIT_CLEAR" val="1"/>
  <p:tag name="KSO_WM_UNIT_LAYERLEVEL" val="1_1"/>
  <p:tag name="KSO_WM_DIAGRAM_GROUP_CODE" val="m1-1"/>
</p:tagLst>
</file>

<file path=ppt/tags/tag172.xml><?xml version="1.0" encoding="utf-8"?>
<p:tagLst xmlns:p="http://schemas.openxmlformats.org/presentationml/2006/main">
  <p:tag name="KSO_WM_TAG_VERSION" val="1.0"/>
  <p:tag name="KSO_WM_BEAUTIFY_FLAG" val="#wm#"/>
  <p:tag name="KSO_WM_TEMPLATE_CATEGORY" val="diagram"/>
  <p:tag name="KSO_WM_TEMPLATE_INDEX" val="160135"/>
  <p:tag name="KSO_WM_UNIT_TYPE" val="m_i"/>
  <p:tag name="KSO_WM_UNIT_INDEX" val="1_6"/>
  <p:tag name="KSO_WM_UNIT_ID" val="diagram160135_4*m_i*1_6"/>
  <p:tag name="KSO_WM_UNIT_CLEAR" val="1"/>
  <p:tag name="KSO_WM_UNIT_LAYERLEVEL" val="1_1"/>
  <p:tag name="KSO_WM_DIAGRAM_GROUP_CODE" val="m1-1"/>
</p:tagLst>
</file>

<file path=ppt/tags/tag173.xml><?xml version="1.0" encoding="utf-8"?>
<p:tagLst xmlns:p="http://schemas.openxmlformats.org/presentationml/2006/main">
  <p:tag name="KSO_WM_TAG_VERSION" val="1.0"/>
  <p:tag name="KSO_WM_BEAUTIFY_FLAG" val="#wm#"/>
  <p:tag name="KSO_WM_UNIT_TYPE" val="i"/>
  <p:tag name="KSO_WM_UNIT_ID" val="diagram160135_4*i*18"/>
  <p:tag name="KSO_WM_TEMPLATE_CATEGORY" val="diagram"/>
  <p:tag name="KSO_WM_TEMPLATE_INDEX" val="160135"/>
  <p:tag name="KSO_WM_UNIT_INDEX" val="18"/>
</p:tagLst>
</file>

<file path=ppt/tags/tag174.xml><?xml version="1.0" encoding="utf-8"?>
<p:tagLst xmlns:p="http://schemas.openxmlformats.org/presentationml/2006/main">
  <p:tag name="KSO_WM_TAG_VERSION" val="1.0"/>
  <p:tag name="KSO_WM_BEAUTIFY_FLAG" val="#wm#"/>
  <p:tag name="KSO_WM_TEMPLATE_CATEGORY" val="diagram"/>
  <p:tag name="KSO_WM_TEMPLATE_INDEX" val="160135"/>
  <p:tag name="KSO_WM_UNIT_TYPE" val="m_h_f"/>
  <p:tag name="KSO_WM_UNIT_INDEX" val="1_3_1"/>
  <p:tag name="KSO_WM_UNIT_ID" val="diagram160135_4*m_h_f*1_3_1"/>
  <p:tag name="KSO_WM_UNIT_CLEAR" val="1"/>
  <p:tag name="KSO_WM_UNIT_LAYERLEVEL" val="1_1_1"/>
  <p:tag name="KSO_WM_UNIT_VALUE" val="18"/>
  <p:tag name="KSO_WM_UNIT_HIGHLIGHT" val="0"/>
  <p:tag name="KSO_WM_UNIT_COMPATIBLE" val="0"/>
  <p:tag name="KSO_WM_UNIT_PRESET_TEXT_INDEX" val="4"/>
  <p:tag name="KSO_WM_UNIT_PRESET_TEXT_LEN" val="36"/>
  <p:tag name="KSO_WM_DIAGRAM_GROUP_CODE" val="m1-1"/>
  <p:tag name="KSO_WM_UNIT_FILL_FORE_SCHEMECOLOR_INDEX" val="7"/>
  <p:tag name="KSO_WM_UNIT_FILL_TYPE" val="1"/>
  <p:tag name="KSO_WM_UNIT_TEXT_FILL_FORE_SCHEMECOLOR_INDEX" val="14"/>
  <p:tag name="KSO_WM_UNIT_TEXT_FILL_TYPE" val="1"/>
</p:tagLst>
</file>

<file path=ppt/tags/tag175.xml><?xml version="1.0" encoding="utf-8"?>
<p:tagLst xmlns:p="http://schemas.openxmlformats.org/presentationml/2006/main">
  <p:tag name="KSO_WM_TAG_VERSION" val="1.0"/>
  <p:tag name="KSO_WM_BEAUTIFY_FLAG" val="#wm#"/>
  <p:tag name="KSO_WM_TEMPLATE_CATEGORY" val="diagram"/>
  <p:tag name="KSO_WM_TEMPLATE_INDEX" val="160135"/>
  <p:tag name="KSO_WM_UNIT_TYPE" val="m_i"/>
  <p:tag name="KSO_WM_UNIT_INDEX" val="1_7"/>
  <p:tag name="KSO_WM_UNIT_ID" val="diagram160135_4*m_i*1_7"/>
  <p:tag name="KSO_WM_UNIT_CLEAR" val="1"/>
  <p:tag name="KSO_WM_UNIT_LAYERLEVEL" val="1_1"/>
  <p:tag name="KSO_WM_DIAGRAM_GROUP_CODE" val="m1-1"/>
  <p:tag name="KSO_WM_UNIT_FILL_FORE_SCHEMECOLOR_INDEX" val="7"/>
  <p:tag name="KSO_WM_UNIT_FILL_TYPE" val="1"/>
  <p:tag name="KSO_WM_UNIT_TEXT_FILL_FORE_SCHEMECOLOR_INDEX" val="7"/>
  <p:tag name="KSO_WM_UNIT_TEXT_FILL_TYPE" val="1"/>
</p:tagLst>
</file>

<file path=ppt/tags/tag176.xml><?xml version="1.0" encoding="utf-8"?>
<p:tagLst xmlns:p="http://schemas.openxmlformats.org/presentationml/2006/main">
  <p:tag name="KSO_WM_TAG_VERSION" val="1.0"/>
  <p:tag name="KSO_WM_BEAUTIFY_FLAG" val="#wm#"/>
  <p:tag name="KSO_WM_TEMPLATE_CATEGORY" val="diagram"/>
  <p:tag name="KSO_WM_TEMPLATE_INDEX" val="160135"/>
  <p:tag name="KSO_WM_UNIT_TYPE" val="m_i"/>
  <p:tag name="KSO_WM_UNIT_INDEX" val="1_8"/>
  <p:tag name="KSO_WM_UNIT_ID" val="diagram160135_4*m_i*1_8"/>
  <p:tag name="KSO_WM_UNIT_CLEAR" val="1"/>
  <p:tag name="KSO_WM_UNIT_LAYERLEVEL" val="1_1"/>
  <p:tag name="KSO_WM_DIAGRAM_GROUP_CODE" val="m1-1"/>
</p:tagLst>
</file>

<file path=ppt/tags/tag177.xml><?xml version="1.0" encoding="utf-8"?>
<p:tagLst xmlns:p="http://schemas.openxmlformats.org/presentationml/2006/main">
  <p:tag name="KSO_WM_TAG_VERSION" val="1.0"/>
  <p:tag name="KSO_WM_BEAUTIFY_FLAG" val="#wm#"/>
  <p:tag name="KSO_WM_TEMPLATE_CATEGORY" val="diagram"/>
  <p:tag name="KSO_WM_TEMPLATE_INDEX" val="160135"/>
  <p:tag name="KSO_WM_UNIT_TYPE" val="m_i"/>
  <p:tag name="KSO_WM_UNIT_INDEX" val="1_9"/>
  <p:tag name="KSO_WM_UNIT_ID" val="diagram160135_4*m_i*1_9"/>
  <p:tag name="KSO_WM_UNIT_CLEAR" val="1"/>
  <p:tag name="KSO_WM_UNIT_LAYERLEVEL" val="1_1"/>
  <p:tag name="KSO_WM_DIAGRAM_GROUP_CODE" val="m1-1"/>
</p:tagLst>
</file>

<file path=ppt/tags/tag17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179.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REFSHAPE" val="98941532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0804"/>
</p:tagLst>
</file>

<file path=ppt/tags/tag18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 name="REFSHAPE" val="989415460"/>
</p:tagLst>
</file>

<file path=ppt/tags/tag18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 name="REFSHAPE" val="989415732"/>
</p:tagLst>
</file>

<file path=ppt/tags/tag182.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 name="REFSHAPE" val="989421172"/>
</p:tagLst>
</file>

<file path=ppt/tags/tag183.xml><?xml version="1.0" encoding="utf-8"?>
<p:tagLst xmlns:p="http://schemas.openxmlformats.org/presentationml/2006/main">
  <p:tag name="REFSHAPE" val="989421308"/>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90_5*l_h_i*1_6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10"/>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90_5*l_h_i*1_6_2"/>
  <p:tag name="KSO_WM_TEMPLATE_CATEGORY" val="diagram"/>
  <p:tag name="KSO_WM_TEMPLATE_INDEX" val="79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86.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90_5*l_h_f*1_6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5*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5*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89.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5*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3796"/>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5*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5*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92.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5*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5*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5*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95.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5*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5*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5*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98.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5*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5*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9036"/>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5020"/>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5*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201.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5*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5*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5*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5*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790_5*l_h_i*1_6_1"/>
  <p:tag name="KSO_WM_TEMPLATE_CATEGORY" val="diagram"/>
  <p:tag name="KSO_WM_TEMPLATE_INDEX" val="790"/>
  <p:tag name="KSO_WM_UNIT_LAYERLEVEL" val="1_1_1"/>
  <p:tag name="KSO_WM_TAG_VERSION" val="1.0"/>
  <p:tag name="KSO_WM_BEAUTIFY_FLAG" val="#wm#"/>
  <p:tag name="KSO_WM_UNIT_TEXT_FILL_FORE_SCHEMECOLOR_INDEX" val="10"/>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5*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5*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Lst>
</file>

<file path=ppt/tags/tag20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09.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3932"/>
</p:tagLst>
</file>

<file path=ppt/tags/tag21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REFSHAPE" val="989415324"/>
</p:tagLst>
</file>

<file path=ppt/tags/tag21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 name="REFSHAPE" val="989415460"/>
</p:tagLst>
</file>

<file path=ppt/tags/tag21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 name="REFSHAPE" val="989415732"/>
</p:tagLst>
</file>

<file path=ppt/tags/tag213.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 name="REFSHAPE" val="989421172"/>
</p:tagLst>
</file>

<file path=ppt/tags/tag214.xml><?xml version="1.0" encoding="utf-8"?>
<p:tagLst xmlns:p="http://schemas.openxmlformats.org/presentationml/2006/main">
  <p:tag name="REFSHAPE" val="989418180"/>
</p:tagLst>
</file>

<file path=ppt/tags/tag215.xml><?xml version="1.0" encoding="utf-8"?>
<p:tagLst xmlns:p="http://schemas.openxmlformats.org/presentationml/2006/main">
  <p:tag name="REFSHAPE" val="989421308"/>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1059387428"/>
</p:tagLst>
</file>

<file path=ppt/tags/tag217.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1059396676"/>
</p:tagLst>
</file>

<file path=ppt/tags/tag21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19.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2844"/>
</p:tagLst>
</file>

<file path=ppt/tags/tag22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REFSHAPE" val="359123980"/>
</p:tagLst>
</file>

<file path=ppt/tags/tag22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 name="REFSHAPE" val="359123436"/>
</p:tagLst>
</file>

<file path=ppt/tags/tag22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 name="REFSHAPE" val="359122212"/>
</p:tagLst>
</file>

<file path=ppt/tags/tag223.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 name="REFSHAPE" val="359123844"/>
</p:tagLst>
</file>

<file path=ppt/tags/tag224.xml><?xml version="1.0" encoding="utf-8"?>
<p:tagLst xmlns:p="http://schemas.openxmlformats.org/presentationml/2006/main">
  <p:tag name="REFSHAPE" val="359122484"/>
</p:tagLst>
</file>

<file path=ppt/tags/tag225.xml><?xml version="1.0" encoding="utf-8"?>
<p:tagLst xmlns:p="http://schemas.openxmlformats.org/presentationml/2006/main">
  <p:tag name="REFSHAPE" val="359124116"/>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359124252"/>
</p:tagLst>
</file>

<file path=ppt/tags/tag227.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359124388"/>
</p:tagLst>
</file>

<file path=ppt/tags/tag22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29.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2028"/>
</p:tagLst>
</file>

<file path=ppt/tags/tag23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REFSHAPE" val="477161700"/>
</p:tagLst>
</file>

<file path=ppt/tags/tag23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 name="REFSHAPE" val="477162244"/>
</p:tagLst>
</file>

<file path=ppt/tags/tag23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 name="REFSHAPE" val="477164692"/>
</p:tagLst>
</file>

<file path=ppt/tags/tag233.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 name="REFSHAPE" val="477164420"/>
</p:tagLst>
</file>

<file path=ppt/tags/tag234.xml><?xml version="1.0" encoding="utf-8"?>
<p:tagLst xmlns:p="http://schemas.openxmlformats.org/presentationml/2006/main">
  <p:tag name="REFSHAPE" val="477165236"/>
</p:tagLst>
</file>

<file path=ppt/tags/tag235.xml><?xml version="1.0" encoding="utf-8"?>
<p:tagLst xmlns:p="http://schemas.openxmlformats.org/presentationml/2006/main">
  <p:tag name="REFSHAPE" val="477164828"/>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161564"/>
</p:tagLst>
</file>

<file path=ppt/tags/tag237.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165100"/>
</p:tagLst>
</file>

<file path=ppt/tags/tag23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39.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3252"/>
</p:tagLst>
</file>

<file path=ppt/tags/tag24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REFSHAPE" val="477087580"/>
</p:tagLst>
</file>

<file path=ppt/tags/tag24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 name="REFSHAPE" val="477088396"/>
</p:tagLst>
</file>

<file path=ppt/tags/tag24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 name="REFSHAPE" val="477091252"/>
</p:tagLst>
</file>

<file path=ppt/tags/tag243.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 name="REFSHAPE" val="477087852"/>
</p:tagLst>
</file>

<file path=ppt/tags/tag244.xml><?xml version="1.0" encoding="utf-8"?>
<p:tagLst xmlns:p="http://schemas.openxmlformats.org/presentationml/2006/main">
  <p:tag name="REFSHAPE" val="477090980"/>
</p:tagLst>
</file>

<file path=ppt/tags/tag245.xml><?xml version="1.0" encoding="utf-8"?>
<p:tagLst xmlns:p="http://schemas.openxmlformats.org/presentationml/2006/main">
  <p:tag name="REFSHAPE" val="477090436"/>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247.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24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49.xml><?xml version="1.0" encoding="utf-8"?>
<p:tagLst xmlns:p="http://schemas.openxmlformats.org/presentationml/2006/main">
  <p:tag name="REFSHAPE" val="856462524"/>
  <p:tag name="KSO_WM_UNIT_PLACING_PICTURE_USER_VIEWPORT" val="{&quot;height&quot;:9300,&quot;width&quot;:13160}"/>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3388"/>
</p:tagLst>
</file>

<file path=ppt/tags/tag250.xml><?xml version="1.0" encoding="utf-8"?>
<p:tagLst xmlns:p="http://schemas.openxmlformats.org/presentationml/2006/main">
  <p:tag name="KSO_WM_BEAUTIFY_FLAG" val="#wm#"/>
  <p:tag name="KSO_WM_TEMPLATE_CATEGORY" val="custom"/>
  <p:tag name="KSO_WM_TEMPLATE_INDEX" val="20204564"/>
</p:tagLst>
</file>

<file path=ppt/tags/tag25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REFSHAPE" val="981351564"/>
</p:tagLst>
</file>

<file path=ppt/tags/tag25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 name="REFSHAPE" val="981354556"/>
</p:tagLst>
</file>

<file path=ppt/tags/tag25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 name="REFSHAPE" val="981353468"/>
</p:tagLst>
</file>

<file path=ppt/tags/tag254.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 name="REFSHAPE" val="981354692"/>
</p:tagLst>
</file>

<file path=ppt/tags/tag255.xml><?xml version="1.0" encoding="utf-8"?>
<p:tagLst xmlns:p="http://schemas.openxmlformats.org/presentationml/2006/main">
  <p:tag name="REFSHAPE" val="981351428"/>
</p:tagLst>
</file>

<file path=ppt/tags/tag256.xml><?xml version="1.0" encoding="utf-8"?>
<p:tagLst xmlns:p="http://schemas.openxmlformats.org/presentationml/2006/main">
  <p:tag name="REFSHAPE" val="1059384164"/>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6_7*l_h_i*1_3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SHADOW_SCHEMECOLOR_INDEX" val="13"/>
  <p:tag name="REFSHAPE" val="1375329164"/>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36_7*l_h_i*1_3_1"/>
  <p:tag name="KSO_WM_TEMPLATE_CATEGORY" val="diagram"/>
  <p:tag name="KSO_WM_TEMPLATE_INDEX" val="20198936"/>
  <p:tag name="KSO_WM_UNIT_LAYERLEVEL" val="1_1_1"/>
  <p:tag name="KSO_WM_TAG_VERSION" val="1.0"/>
  <p:tag name="KSO_WM_BEAUTIFY_FLAG" val="#wm#"/>
  <p:tag name="KSO_WM_UNIT_FILL_FORE_SCHEMECOLOR_INDEX" val="7"/>
  <p:tag name="KSO_WM_UNIT_FILL_TYPE" val="1"/>
  <p:tag name="KSO_WM_UNIT_SHADOW_SCHEMECOLOR_INDEX" val="13"/>
  <p:tag name="REFSHAPE" val="1375326444"/>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6_7*l_h_i*1_5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SHADOW_SCHEMECOLOR_INDEX" val="13"/>
  <p:tag name="REFSHAPE" val="137532685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4884"/>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936_7*l_h_i*1_5_1"/>
  <p:tag name="KSO_WM_TEMPLATE_CATEGORY" val="diagram"/>
  <p:tag name="KSO_WM_TEMPLATE_INDEX" val="20198936"/>
  <p:tag name="KSO_WM_UNIT_LAYERLEVEL" val="1_1_1"/>
  <p:tag name="KSO_WM_TAG_VERSION" val="1.0"/>
  <p:tag name="KSO_WM_BEAUTIFY_FLAG" val="#wm#"/>
  <p:tag name="KSO_WM_UNIT_FILL_FORE_SCHEMECOLOR_INDEX" val="9"/>
  <p:tag name="KSO_WM_UNIT_FILL_TYPE" val="1"/>
  <p:tag name="KSO_WM_UNIT_SHADOW_SCHEMECOLOR_INDEX" val="13"/>
  <p:tag name="REFSHAPE" val="1375327124"/>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36_7*l_h_i*1_7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SHADOW_SCHEMECOLOR_INDEX" val="13"/>
  <p:tag name="REFSHAPE" val="1375338004"/>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198936_7*l_h_i*1_7_1"/>
  <p:tag name="KSO_WM_TEMPLATE_CATEGORY" val="diagram"/>
  <p:tag name="KSO_WM_TEMPLATE_INDEX" val="20198936"/>
  <p:tag name="KSO_WM_UNIT_LAYERLEVEL" val="1_1_1"/>
  <p:tag name="KSO_WM_TAG_VERSION" val="1.0"/>
  <p:tag name="KSO_WM_BEAUTIFY_FLAG" val="#wm#"/>
  <p:tag name="KSO_WM_UNIT_FILL_FORE_SCHEMECOLOR_INDEX" val="9"/>
  <p:tag name="KSO_WM_UNIT_FILL_TYPE" val="1"/>
  <p:tag name="KSO_WM_UNIT_SHADOW_SCHEMECOLOR_INDEX" val="13"/>
  <p:tag name="REFSHAPE" val="1375336644"/>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6_7*l_h_i*1_4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SHADOW_SCHEMECOLOR_INDEX" val="13"/>
  <p:tag name="REFSHAPE" val="1375337324"/>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36_7*l_h_i*1_4_1"/>
  <p:tag name="KSO_WM_TEMPLATE_CATEGORY" val="diagram"/>
  <p:tag name="KSO_WM_TEMPLATE_INDEX" val="20198936"/>
  <p:tag name="KSO_WM_UNIT_LAYERLEVEL" val="1_1_1"/>
  <p:tag name="KSO_WM_TAG_VERSION" val="1.0"/>
  <p:tag name="KSO_WM_BEAUTIFY_FLAG" val="#wm#"/>
  <p:tag name="KSO_WM_UNIT_FILL_FORE_SCHEMECOLOR_INDEX" val="8"/>
  <p:tag name="KSO_WM_UNIT_FILL_TYPE" val="1"/>
  <p:tag name="KSO_WM_UNIT_SHADOW_SCHEMECOLOR_INDEX" val="13"/>
  <p:tag name="REFSHAPE" val="1375338140"/>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36_7*l_h_i*1_6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SHADOW_SCHEMECOLOR_INDEX" val="13"/>
  <p:tag name="REFSHAPE" val="1375344940"/>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98936_7*l_h_i*1_6_1"/>
  <p:tag name="KSO_WM_TEMPLATE_CATEGORY" val="diagram"/>
  <p:tag name="KSO_WM_TEMPLATE_INDEX" val="20198936"/>
  <p:tag name="KSO_WM_UNIT_LAYERLEVEL" val="1_1_1"/>
  <p:tag name="KSO_WM_TAG_VERSION" val="1.0"/>
  <p:tag name="KSO_WM_BEAUTIFY_FLAG" val="#wm#"/>
  <p:tag name="KSO_WM_UNIT_FILL_FORE_SCHEMECOLOR_INDEX" val="10"/>
  <p:tag name="KSO_WM_UNIT_FILL_TYPE" val="1"/>
  <p:tag name="KSO_WM_UNIT_SHADOW_SCHEMECOLOR_INDEX" val="13"/>
  <p:tag name="REFSHAPE" val="1375357180"/>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8_1"/>
  <p:tag name="KSO_WM_UNIT_ID" val="diagram20198936_7*l_h_i*1_8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SHADOW_SCHEMECOLOR_INDEX" val="13"/>
  <p:tag name="REFSHAPE" val="1375264564"/>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1"/>
  <p:tag name="KSO_WM_UNIT_ID" val="diagram20198936_7*l_h_i*1_8_1"/>
  <p:tag name="KSO_WM_TEMPLATE_CATEGORY" val="diagram"/>
  <p:tag name="KSO_WM_TEMPLATE_INDEX" val="20198936"/>
  <p:tag name="KSO_WM_UNIT_LAYERLEVEL" val="1_1_1"/>
  <p:tag name="KSO_WM_TAG_VERSION" val="1.0"/>
  <p:tag name="KSO_WM_BEAUTIFY_FLAG" val="#wm#"/>
  <p:tag name="KSO_WM_UNIT_FILL_FORE_SCHEMECOLOR_INDEX" val="10"/>
  <p:tag name="KSO_WM_UNIT_FILL_TYPE" val="1"/>
  <p:tag name="KSO_WM_UNIT_SHADOW_SCHEMECOLOR_INDEX" val="13"/>
  <p:tag name="REFSHAPE" val="829822636"/>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SHADOW_SCHEMECOLOR_INDEX" val="13"/>
  <p:tag name="REFSHAPE" val="829823724"/>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4204"/>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KSO_WM_UNIT_FILL_FORE_SCHEMECOLOR_INDEX" val="5"/>
  <p:tag name="KSO_WM_UNIT_FILL_TYPE" val="1"/>
  <p:tag name="KSO_WM_UNIT_SHADOW_SCHEMECOLOR_INDEX" val="13"/>
  <p:tag name="REFSHAPE" val="82982481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6_7*l_h_i*1_2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SHADOW_SCHEMECOLOR_INDEX" val="13"/>
  <p:tag name="REFSHAPE" val="829824540"/>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36_7*l_h_i*1_2_1"/>
  <p:tag name="KSO_WM_TEMPLATE_CATEGORY" val="diagram"/>
  <p:tag name="KSO_WM_TEMPLATE_INDEX" val="20198936"/>
  <p:tag name="KSO_WM_UNIT_LAYERLEVEL" val="1_1_1"/>
  <p:tag name="KSO_WM_TAG_VERSION" val="1.0"/>
  <p:tag name="KSO_WM_BEAUTIFY_FLAG" val="#wm#"/>
  <p:tag name="KSO_WM_UNIT_FILL_FORE_SCHEMECOLOR_INDEX" val="6"/>
  <p:tag name="KSO_WM_UNIT_FILL_TYPE" val="1"/>
  <p:tag name="KSO_WM_UNIT_SHADOW_SCHEMECOLOR_INDEX" val="13"/>
  <p:tag name="REFSHAPE" val="829826172"/>
</p:tagLst>
</file>

<file path=ppt/tags/tag273.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7*l_h_f*1_1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REFSHAPE" val="829825628"/>
</p:tagLst>
</file>

<file path=ppt/tags/tag274.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6_7*l_h_f*1_3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REFSHAPE" val="829825764"/>
</p:tagLst>
</file>

<file path=ppt/tags/tag27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6_7*l_h_f*1_5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REFSHAPE" val="829823996"/>
</p:tagLst>
</file>

<file path=ppt/tags/tag276.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36_7*l_h_f*1_7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REFSHAPE" val="829825900"/>
</p:tagLst>
</file>

<file path=ppt/tags/tag277.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6_7*l_h_f*1_2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REFSHAPE" val="829826444"/>
</p:tagLst>
</file>

<file path=ppt/tags/tag278.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36_7*l_h_f*1_6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REFSHAPE" val="829836100"/>
</p:tagLst>
</file>

<file path=ppt/tags/tag279.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6_7*l_h_f*1_2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REFSHAPE" val="829826444"/>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1484"/>
</p:tagLst>
</file>

<file path=ppt/tags/tag280.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36_7*l_h_f*1_6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REFSHAPE" val="829836100"/>
</p:tagLst>
</file>

<file path=ppt/tags/tag28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82.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SHADOW_SCHEMECOLOR_INDEX" val="13"/>
  <p:tag name="REFSHAPE" val="365132156"/>
</p:tagLst>
</file>

<file path=ppt/tags/tag284.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REFSHAPE" val="1059325820"/>
</p:tagLst>
</file>

<file path=ppt/tags/tag28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 name="REFSHAPE" val="1059327452"/>
</p:tagLst>
</file>

<file path=ppt/tags/tag28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 name="REFSHAPE" val="1059325956"/>
</p:tagLst>
</file>

<file path=ppt/tags/tag287.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 name="REFSHAPE" val="1059326092"/>
</p:tagLst>
</file>

<file path=ppt/tags/tag288.xml><?xml version="1.0" encoding="utf-8"?>
<p:tagLst xmlns:p="http://schemas.openxmlformats.org/presentationml/2006/main">
  <p:tag name="REFSHAPE" val="1059325548"/>
</p:tagLst>
</file>

<file path=ppt/tags/tag289.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7*l_h_f*1_1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REFSHAPE" val="989421988"/>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3524"/>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KSO_WM_UNIT_FILL_FORE_SCHEMECOLOR_INDEX" val="5"/>
  <p:tag name="KSO_WM_UNIT_FILL_TYPE" val="1"/>
  <p:tag name="KSO_WM_UNIT_SHADOW_SCHEMECOLOR_INDEX" val="13"/>
  <p:tag name="REFSHAPE" val="1061315652"/>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292.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29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294.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SHADOW_SCHEMECOLOR_INDEX" val="13"/>
  <p:tag name="REFSHAPE" val="365132156"/>
</p:tagLst>
</file>

<file path=ppt/tags/tag296.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REFSHAPE" val="1059325820"/>
</p:tagLst>
</file>

<file path=ppt/tags/tag29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 name="REFSHAPE" val="1059327452"/>
</p:tagLst>
</file>

<file path=ppt/tags/tag29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 name="REFSHAPE" val="1059325956"/>
</p:tagLst>
</file>

<file path=ppt/tags/tag299.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 name="REFSHAPE" val="1059326092"/>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9308"/>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4340"/>
</p:tagLst>
</file>

<file path=ppt/tags/tag300.xml><?xml version="1.0" encoding="utf-8"?>
<p:tagLst xmlns:p="http://schemas.openxmlformats.org/presentationml/2006/main">
  <p:tag name="REFSHAPE" val="1059325548"/>
</p:tagLst>
</file>

<file path=ppt/tags/tag301.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7*l_h_f*1_1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REFSHAPE" val="989421988"/>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303.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36_7*l_h_i*1_3_1"/>
  <p:tag name="KSO_WM_TEMPLATE_CATEGORY" val="diagram"/>
  <p:tag name="KSO_WM_TEMPLATE_INDEX" val="20198936"/>
  <p:tag name="KSO_WM_UNIT_LAYERLEVEL" val="1_1_1"/>
  <p:tag name="KSO_WM_TAG_VERSION" val="1.0"/>
  <p:tag name="KSO_WM_BEAUTIFY_FLAG" val="#wm#"/>
  <p:tag name="KSO_WM_UNIT_FILL_FORE_SCHEMECOLOR_INDEX" val="7"/>
  <p:tag name="KSO_WM_UNIT_FILL_TYPE" val="1"/>
  <p:tag name="KSO_WM_UNIT_SHADOW_SCHEMECOLOR_INDEX" val="13"/>
  <p:tag name="REFSHAPE" val="1375326444"/>
</p:tagLst>
</file>

<file path=ppt/tags/tag30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06.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SHADOW_SCHEMECOLOR_INDEX" val="13"/>
  <p:tag name="REFSHAPE" val="365132156"/>
</p:tagLst>
</file>

<file path=ppt/tags/tag308.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REFSHAPE" val="1059325820"/>
</p:tagLst>
</file>

<file path=ppt/tags/tag30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 name="REFSHAPE" val="1059327452"/>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1076"/>
</p:tagLst>
</file>

<file path=ppt/tags/tag31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 name="REFSHAPE" val="1059325956"/>
</p:tagLst>
</file>

<file path=ppt/tags/tag311.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 name="REFSHAPE" val="1059326092"/>
</p:tagLst>
</file>

<file path=ppt/tags/tag312.xml><?xml version="1.0" encoding="utf-8"?>
<p:tagLst xmlns:p="http://schemas.openxmlformats.org/presentationml/2006/main">
  <p:tag name="REFSHAPE" val="1059325548"/>
</p:tagLst>
</file>

<file path=ppt/tags/tag313.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7*l_h_f*1_1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REFSHAPE" val="989421988"/>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315.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936_7*l_h_i*1_5_1"/>
  <p:tag name="KSO_WM_TEMPLATE_CATEGORY" val="diagram"/>
  <p:tag name="KSO_WM_TEMPLATE_INDEX" val="20198936"/>
  <p:tag name="KSO_WM_UNIT_LAYERLEVEL" val="1_1_1"/>
  <p:tag name="KSO_WM_TAG_VERSION" val="1.0"/>
  <p:tag name="KSO_WM_BEAUTIFY_FLAG" val="#wm#"/>
  <p:tag name="KSO_WM_UNIT_FILL_FORE_SCHEMECOLOR_INDEX" val="9"/>
  <p:tag name="KSO_WM_UNIT_FILL_TYPE" val="1"/>
  <p:tag name="KSO_WM_UNIT_SHADOW_SCHEMECOLOR_INDEX" val="13"/>
  <p:tag name="REFSHAPE" val="1375327124"/>
</p:tagLst>
</file>

<file path=ppt/tags/tag31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18.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SHADOW_SCHEMECOLOR_INDEX" val="13"/>
  <p:tag name="REFSHAPE" val="365132156"/>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1212"/>
</p:tagLst>
</file>

<file path=ppt/tags/tag32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REFSHAPE" val="1059325820"/>
</p:tagLst>
</file>

<file path=ppt/tags/tag32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 name="REFSHAPE" val="1059327452"/>
</p:tagLst>
</file>

<file path=ppt/tags/tag32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 name="REFSHAPE" val="1059325956"/>
</p:tagLst>
</file>

<file path=ppt/tags/tag323.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 name="REFSHAPE" val="1059326092"/>
</p:tagLst>
</file>

<file path=ppt/tags/tag324.xml><?xml version="1.0" encoding="utf-8"?>
<p:tagLst xmlns:p="http://schemas.openxmlformats.org/presentationml/2006/main">
  <p:tag name="REFSHAPE" val="1059325548"/>
</p:tagLst>
</file>

<file path=ppt/tags/tag325.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7*l_h_f*1_1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REFSHAPE" val="989421988"/>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327.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198936_7*l_h_i*1_7_1"/>
  <p:tag name="KSO_WM_TEMPLATE_CATEGORY" val="diagram"/>
  <p:tag name="KSO_WM_TEMPLATE_INDEX" val="20198936"/>
  <p:tag name="KSO_WM_UNIT_LAYERLEVEL" val="1_1_1"/>
  <p:tag name="KSO_WM_TAG_VERSION" val="1.0"/>
  <p:tag name="KSO_WM_BEAUTIFY_FLAG" val="#wm#"/>
  <p:tag name="KSO_WM_UNIT_FILL_FORE_SCHEMECOLOR_INDEX" val="9"/>
  <p:tag name="KSO_WM_UNIT_FILL_TYPE" val="1"/>
  <p:tag name="KSO_WM_UNIT_SHADOW_SCHEMECOLOR_INDEX" val="13"/>
  <p:tag name="REFSHAPE" val="1375336644"/>
</p:tagLst>
</file>

<file path=ppt/tags/tag32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1620"/>
</p:tagLst>
</file>

<file path=ppt/tags/tag330.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SHADOW_SCHEMECOLOR_INDEX" val="13"/>
  <p:tag name="REFSHAPE" val="365132156"/>
</p:tagLst>
</file>

<file path=ppt/tags/tag33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REFSHAPE" val="1059325820"/>
</p:tagLst>
</file>

<file path=ppt/tags/tag33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 name="REFSHAPE" val="1059327452"/>
</p:tagLst>
</file>

<file path=ppt/tags/tag33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 name="REFSHAPE" val="1059325956"/>
</p:tagLst>
</file>

<file path=ppt/tags/tag335.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 name="REFSHAPE" val="1059326092"/>
</p:tagLst>
</file>

<file path=ppt/tags/tag336.xml><?xml version="1.0" encoding="utf-8"?>
<p:tagLst xmlns:p="http://schemas.openxmlformats.org/presentationml/2006/main">
  <p:tag name="REFSHAPE" val="1059325548"/>
</p:tagLst>
</file>

<file path=ppt/tags/tag337.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7*l_h_f*1_1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REFSHAPE" val="989421988"/>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KSO_WM_UNIT_FILL_FORE_SCHEMECOLOR_INDEX" val="5"/>
  <p:tag name="KSO_WM_UNIT_FILL_TYPE" val="1"/>
  <p:tag name="KSO_WM_UNIT_SHADOW_SCHEMECOLOR_INDEX" val="13"/>
  <p:tag name="REFSHAPE" val="1061315652"/>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1892"/>
</p:tagLst>
</file>

<file path=ppt/tags/tag340.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34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42.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SHADOW_SCHEMECOLOR_INDEX" val="13"/>
  <p:tag name="REFSHAPE" val="365132156"/>
</p:tagLst>
</file>

<file path=ppt/tags/tag344.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REFSHAPE" val="1059325820"/>
</p:tagLst>
</file>

<file path=ppt/tags/tag34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 name="REFSHAPE" val="1059327452"/>
</p:tagLst>
</file>

<file path=ppt/tags/tag34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 name="REFSHAPE" val="1059325956"/>
</p:tagLst>
</file>

<file path=ppt/tags/tag347.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 name="REFSHAPE" val="1059326092"/>
</p:tagLst>
</file>

<file path=ppt/tags/tag348.xml><?xml version="1.0" encoding="utf-8"?>
<p:tagLst xmlns:p="http://schemas.openxmlformats.org/presentationml/2006/main">
  <p:tag name="REFSHAPE" val="1059325548"/>
</p:tagLst>
</file>

<file path=ppt/tags/tag349.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7*l_h_f*1_1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REFSHAPE" val="989421988"/>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2164"/>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351.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36_7*l_h_i*1_3_1"/>
  <p:tag name="KSO_WM_TEMPLATE_CATEGORY" val="diagram"/>
  <p:tag name="KSO_WM_TEMPLATE_INDEX" val="20198936"/>
  <p:tag name="KSO_WM_UNIT_LAYERLEVEL" val="1_1_1"/>
  <p:tag name="KSO_WM_TAG_VERSION" val="1.0"/>
  <p:tag name="KSO_WM_BEAUTIFY_FLAG" val="#wm#"/>
  <p:tag name="KSO_WM_UNIT_FILL_FORE_SCHEMECOLOR_INDEX" val="7"/>
  <p:tag name="KSO_WM_UNIT_FILL_TYPE" val="1"/>
  <p:tag name="KSO_WM_UNIT_SHADOW_SCHEMECOLOR_INDEX" val="13"/>
  <p:tag name="REFSHAPE" val="1375326444"/>
</p:tagLst>
</file>

<file path=ppt/tags/tag35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54.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SHADOW_SCHEMECOLOR_INDEX" val="13"/>
  <p:tag name="REFSHAPE" val="365132156"/>
</p:tagLst>
</file>

<file path=ppt/tags/tag356.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REFSHAPE" val="1059325820"/>
</p:tagLst>
</file>

<file path=ppt/tags/tag35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 name="REFSHAPE" val="1059327452"/>
</p:tagLst>
</file>

<file path=ppt/tags/tag35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 name="REFSHAPE" val="1059325956"/>
</p:tagLst>
</file>

<file path=ppt/tags/tag359.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 name="REFSHAPE" val="105932609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2436"/>
</p:tagLst>
</file>

<file path=ppt/tags/tag360.xml><?xml version="1.0" encoding="utf-8"?>
<p:tagLst xmlns:p="http://schemas.openxmlformats.org/presentationml/2006/main">
  <p:tag name="REFSHAPE" val="1059325548"/>
</p:tagLst>
</file>

<file path=ppt/tags/tag361.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7*l_h_f*1_1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REFSHAPE" val="989421988"/>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363.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936_7*l_h_i*1_5_1"/>
  <p:tag name="KSO_WM_TEMPLATE_CATEGORY" val="diagram"/>
  <p:tag name="KSO_WM_TEMPLATE_INDEX" val="20198936"/>
  <p:tag name="KSO_WM_UNIT_LAYERLEVEL" val="1_1_1"/>
  <p:tag name="KSO_WM_TAG_VERSION" val="1.0"/>
  <p:tag name="KSO_WM_BEAUTIFY_FLAG" val="#wm#"/>
  <p:tag name="KSO_WM_UNIT_FILL_FORE_SCHEMECOLOR_INDEX" val="9"/>
  <p:tag name="KSO_WM_UNIT_FILL_TYPE" val="1"/>
  <p:tag name="KSO_WM_UNIT_SHADOW_SCHEMECOLOR_INDEX" val="13"/>
  <p:tag name="REFSHAPE" val="1375327124"/>
</p:tagLst>
</file>

<file path=ppt/tags/tag36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66.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KSO_WM_UNIT_FILL_FORE_SCHEMECOLOR_INDEX" val="14"/>
  <p:tag name="KSO_WM_UNIT_FILL_TYPE" val="1"/>
  <p:tag name="KSO_WM_UNIT_SHADOW_SCHEMECOLOR_INDEX" val="13"/>
  <p:tag name="REFSHAPE" val="365132156"/>
</p:tagLst>
</file>

<file path=ppt/tags/tag368.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REFSHAPE" val="1059325820"/>
</p:tagLst>
</file>

<file path=ppt/tags/tag36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 name="REFSHAPE" val="105932745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2572"/>
</p:tagLst>
</file>

<file path=ppt/tags/tag37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 name="REFSHAPE" val="1059325956"/>
</p:tagLst>
</file>

<file path=ppt/tags/tag371.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 name="REFSHAPE" val="1059326092"/>
</p:tagLst>
</file>

<file path=ppt/tags/tag372.xml><?xml version="1.0" encoding="utf-8"?>
<p:tagLst xmlns:p="http://schemas.openxmlformats.org/presentationml/2006/main">
  <p:tag name="REFSHAPE" val="1059325548"/>
</p:tagLst>
</file>

<file path=ppt/tags/tag373.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7*l_h_f*1_1_1"/>
  <p:tag name="KSO_WM_TEMPLATE_CATEGORY" val="diagram"/>
  <p:tag name="KSO_WM_TEMPLATE_INDEX" val="20198936"/>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REFSHAPE" val="989421988"/>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375.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198936_7*l_h_i*1_7_1"/>
  <p:tag name="KSO_WM_TEMPLATE_CATEGORY" val="diagram"/>
  <p:tag name="KSO_WM_TEMPLATE_INDEX" val="20198936"/>
  <p:tag name="KSO_WM_UNIT_LAYERLEVEL" val="1_1_1"/>
  <p:tag name="KSO_WM_TAG_VERSION" val="1.0"/>
  <p:tag name="KSO_WM_BEAUTIFY_FLAG" val="#wm#"/>
  <p:tag name="KSO_WM_UNIT_FILL_FORE_SCHEMECOLOR_INDEX" val="9"/>
  <p:tag name="KSO_WM_UNIT_FILL_TYPE" val="1"/>
  <p:tag name="KSO_WM_UNIT_SHADOW_SCHEMECOLOR_INDEX" val="13"/>
  <p:tag name="REFSHAPE" val="1375336644"/>
</p:tagLst>
</file>

<file path=ppt/tags/tag37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78.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7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7740"/>
</p:tagLst>
</file>

<file path=ppt/tags/tag38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81.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38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83.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8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8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86.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38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88.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8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8148"/>
</p:tagLst>
</file>

<file path=ppt/tags/tag39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91.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39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93.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394.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9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9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97.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399.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686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6380"/>
</p:tagLst>
</file>

<file path=ppt/tags/tag40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01.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40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0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0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05.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407.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40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09.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8420"/>
</p:tagLst>
</file>

<file path=ppt/tags/tag41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1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1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13.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415.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41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17.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418.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1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5156"/>
</p:tagLst>
</file>

<file path=ppt/tags/tag42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21.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423.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42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2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m1-1"/>
  <p:tag name="KSO_WM_UNIT_ID" val="custom20204564_28*i*1"/>
  <p:tag name="KSO_WM_UNIT_LAYERLEVEL" val="1"/>
  <p:tag name="KSO_WM_TAG_VERSION" val="1.0"/>
  <p:tag name="KSO_WM_BEAUTIFY_FLAG" val="#wm#"/>
  <p:tag name="KSO_WM_UNIT_USESOURCEFORMAT_APPLY" val="1"/>
</p:tagLst>
</file>

<file path=ppt/tags/tag42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m1-1"/>
  <p:tag name="KSO_WM_UNIT_ID" val="custom20204564_28*i*2"/>
  <p:tag name="KSO_WM_UNIT_LAYERLEVEL" val="1"/>
  <p:tag name="KSO_WM_TAG_VERSION" val="1.0"/>
  <p:tag name="KSO_WM_BEAUTIFY_FLAG" val="#wm#"/>
  <p:tag name="KSO_WM_UNIT_USESOURCEFORMAT_APPLY" val="1"/>
</p:tagLst>
</file>

<file path=ppt/tags/tag427.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i"/>
  <p:tag name="KSO_WM_UNIT_INDEX" val="1_3_1"/>
  <p:tag name="KSO_WM_UNIT_ID" val="diagram20169749_2*m_h_i*1_3_1"/>
  <p:tag name="KSO_WM_UNIT_LAYERLEVEL" val="1_1_1"/>
  <p:tag name="KSO_WM_DIAGRAM_GROUP_CODE" val="m1-1"/>
  <p:tag name="KSO_WM_UNIT_FILL_FORE_SCHEMECOLOR_INDEX" val="8"/>
  <p:tag name="KSO_WM_UNIT_FILL_TYPE" val="1"/>
  <p:tag name="KSO_WM_UNIT_LINE_FORE_SCHEMECOLOR_INDEX" val="14"/>
  <p:tag name="KSO_WM_UNIT_LINE_FILL_TYPE" val="2"/>
</p:tagLst>
</file>

<file path=ppt/tags/tag428.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i"/>
  <p:tag name="KSO_WM_UNIT_INDEX" val="1_3_2"/>
  <p:tag name="KSO_WM_UNIT_ID" val="diagram20169749_2*m_h_i*1_3_2"/>
  <p:tag name="KSO_WM_UNIT_LAYERLEVEL" val="1_1_1"/>
  <p:tag name="KSO_WM_DIAGRAM_GROUP_CODE" val="m1-1"/>
  <p:tag name="KSO_WM_UNIT_FILL_FORE_SCHEMECOLOR_INDEX" val="8"/>
  <p:tag name="KSO_WM_UNIT_FILL_TYPE" val="1"/>
  <p:tag name="KSO_WM_UNIT_LINE_FORE_SCHEMECOLOR_INDEX" val="14"/>
  <p:tag name="KSO_WM_UNIT_LINE_FILL_TYPE" val="2"/>
</p:tagLst>
</file>

<file path=ppt/tags/tag429.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i"/>
  <p:tag name="KSO_WM_UNIT_INDEX" val="1_2_1"/>
  <p:tag name="KSO_WM_UNIT_ID" val="diagram20169749_2*m_h_i*1_2_1"/>
  <p:tag name="KSO_WM_UNIT_LAYERLEVEL" val="1_1_1"/>
  <p:tag name="KSO_WM_DIAGRAM_GROUP_CODE" val="m1-1"/>
  <p:tag name="KSO_WM_UNIT_FILL_FORE_SCHEMECOLOR_INDEX" val="7"/>
  <p:tag name="KSO_WM_UNIT_FILL_TYPE" val="1"/>
  <p:tag name="KSO_WM_UNIT_LINE_FORE_SCHEMECOLOR_INDEX" val="14"/>
  <p:tag name="KSO_WM_UNIT_LINE_FILL_TYPE"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8964"/>
</p:tagLst>
</file>

<file path=ppt/tags/tag430.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i"/>
  <p:tag name="KSO_WM_UNIT_INDEX" val="1_2_2"/>
  <p:tag name="KSO_WM_UNIT_ID" val="diagram20169749_2*m_h_i*1_2_2"/>
  <p:tag name="KSO_WM_UNIT_LAYERLEVEL" val="1_1_1"/>
  <p:tag name="KSO_WM_DIAGRAM_GROUP_CODE" val="m1-1"/>
  <p:tag name="KSO_WM_UNIT_FILL_FORE_SCHEMECOLOR_INDEX" val="7"/>
  <p:tag name="KSO_WM_UNIT_FILL_TYPE" val="1"/>
  <p:tag name="KSO_WM_UNIT_LINE_FORE_SCHEMECOLOR_INDEX" val="14"/>
  <p:tag name="KSO_WM_UNIT_LINE_FILL_TYPE" val="2"/>
</p:tagLst>
</file>

<file path=ppt/tags/tag431.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i"/>
  <p:tag name="KSO_WM_UNIT_INDEX" val="1_1_1"/>
  <p:tag name="KSO_WM_UNIT_ID" val="diagram20169749_2*m_h_i*1_1_1"/>
  <p:tag name="KSO_WM_UNIT_LAYERLEVEL" val="1_1_1"/>
  <p:tag name="KSO_WM_DIAGRAM_GROUP_CODE" val="m1-1"/>
  <p:tag name="KSO_WM_UNIT_FILL_FORE_SCHEMECOLOR_INDEX" val="6"/>
  <p:tag name="KSO_WM_UNIT_FILL_TYPE" val="1"/>
  <p:tag name="KSO_WM_UNIT_LINE_FORE_SCHEMECOLOR_INDEX" val="14"/>
  <p:tag name="KSO_WM_UNIT_LINE_FILL_TYPE" val="2"/>
</p:tagLst>
</file>

<file path=ppt/tags/tag432.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i"/>
  <p:tag name="KSO_WM_UNIT_INDEX" val="1_1_2"/>
  <p:tag name="KSO_WM_UNIT_ID" val="diagram20169749_2*m_h_i*1_1_2"/>
  <p:tag name="KSO_WM_UNIT_LAYERLEVEL" val="1_1_1"/>
  <p:tag name="KSO_WM_DIAGRAM_GROUP_CODE" val="m1-1"/>
  <p:tag name="KSO_WM_UNIT_FILL_FORE_SCHEMECOLOR_INDEX" val="6"/>
  <p:tag name="KSO_WM_UNIT_FILL_TYPE" val="1"/>
  <p:tag name="KSO_WM_UNIT_LINE_FORE_SCHEMECOLOR_INDEX" val="14"/>
  <p:tag name="KSO_WM_UNIT_LINE_FILL_TYPE" val="2"/>
</p:tagLst>
</file>

<file path=ppt/tags/tag433.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1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1_1"/>
  <p:tag name="KSO_WM_UNIT_TEXT_FILL_FORE_SCHEMECOLOR_INDEX" val="14"/>
  <p:tag name="KSO_WM_UNIT_TEXT_FILL_TYPE" val="1"/>
</p:tagLst>
</file>

<file path=ppt/tags/tag434.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f"/>
  <p:tag name="KSO_WM_UNIT_INDEX" val="1_1_1"/>
  <p:tag name="KSO_WM_UNIT_LAYERLEVEL" val="1_1_1"/>
  <p:tag name="KSO_WM_UNIT_VALUE" val="35"/>
  <p:tag name="KSO_WM_UNIT_HIGHLIGHT" val="0"/>
  <p:tag name="KSO_WM_UNIT_COMPATIBLE" val="0"/>
  <p:tag name="KSO_WM_UNIT_CLEAR" val="0"/>
  <p:tag name="KSO_WM_UNIT_PRESET_TEXT_INDEX" val="4"/>
  <p:tag name="KSO_WM_UNIT_PRESET_TEXT_LEN" val="39"/>
  <p:tag name="KSO_WM_DIAGRAM_GROUP_CODE" val="m1-1"/>
  <p:tag name="KSO_WM_UNIT_ID" val="diagram20169749_2*m_h_f*1_1_1"/>
  <p:tag name="KSO_WM_UNIT_TEXT_FILL_FORE_SCHEMECOLOR_INDEX" val="14"/>
  <p:tag name="KSO_WM_UNIT_TEXT_FILL_TYPE" val="1"/>
</p:tagLst>
</file>

<file path=ppt/tags/tag435.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436.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f"/>
  <p:tag name="KSO_WM_UNIT_INDEX" val="1_2_1"/>
  <p:tag name="KSO_WM_UNIT_LAYERLEVEL" val="1_1_1"/>
  <p:tag name="KSO_WM_UNIT_VALUE" val="35"/>
  <p:tag name="KSO_WM_UNIT_HIGHLIGHT" val="0"/>
  <p:tag name="KSO_WM_UNIT_COMPATIBLE" val="0"/>
  <p:tag name="KSO_WM_UNIT_CLEAR" val="0"/>
  <p:tag name="KSO_WM_UNIT_PRESET_TEXT_INDEX" val="4"/>
  <p:tag name="KSO_WM_UNIT_PRESET_TEXT_LEN" val="39"/>
  <p:tag name="KSO_WM_DIAGRAM_GROUP_CODE" val="m1-1"/>
  <p:tag name="KSO_WM_UNIT_ID" val="diagram20169749_2*m_h_f*1_2_1"/>
  <p:tag name="KSO_WM_UNIT_TEXT_FILL_FORE_SCHEMECOLOR_INDEX" val="14"/>
  <p:tag name="KSO_WM_UNIT_TEXT_FILL_TYPE" val="1"/>
</p:tagLst>
</file>

<file path=ppt/tags/tag437.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3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3_1"/>
  <p:tag name="KSO_WM_UNIT_TEXT_FILL_FORE_SCHEMECOLOR_INDEX" val="14"/>
  <p:tag name="KSO_WM_UNIT_TEXT_FILL_TYPE" val="1"/>
</p:tagLst>
</file>

<file path=ppt/tags/tag438.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f"/>
  <p:tag name="KSO_WM_UNIT_INDEX" val="1_3_1"/>
  <p:tag name="KSO_WM_UNIT_LAYERLEVEL" val="1_1_1"/>
  <p:tag name="KSO_WM_UNIT_VALUE" val="35"/>
  <p:tag name="KSO_WM_UNIT_HIGHLIGHT" val="0"/>
  <p:tag name="KSO_WM_UNIT_COMPATIBLE" val="0"/>
  <p:tag name="KSO_WM_UNIT_CLEAR" val="0"/>
  <p:tag name="KSO_WM_UNIT_PRESET_TEXT_INDEX" val="4"/>
  <p:tag name="KSO_WM_UNIT_PRESET_TEXT_LEN" val="39"/>
  <p:tag name="KSO_WM_DIAGRAM_GROUP_CODE" val="m1-1"/>
  <p:tag name="KSO_WM_UNIT_ID" val="diagram20169749_2*m_h_f*1_3_1"/>
  <p:tag name="KSO_WM_UNIT_TEXT_FILL_FORE_SCHEMECOLOR_INDEX" val="14"/>
  <p:tag name="KSO_WM_UNIT_TEXT_FILL_TYPE" val="1"/>
</p:tagLst>
</file>

<file path=ppt/tags/tag439.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6652"/>
</p:tagLst>
</file>

<file path=ppt/tags/tag44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2"/>
  <p:tag name="KSO_WM_SLIDE_INDEX" val="28"/>
  <p:tag name="KSO_WM_SLIDE_SIZE" val="641.679*226.945"/>
  <p:tag name="KSO_WM_SLIDE_POSITION" val="158.979*186.575"/>
  <p:tag name="KSO_WM_DIAGRAM_GROUP_CODE" val="m1-1"/>
  <p:tag name="KSO_WM_SLIDE_DIAGTYPE" val="m"/>
  <p:tag name="KSO_WM_TAG_VERSION" val="1.0"/>
  <p:tag name="KSO_WM_BEAUTIFY_FLAG" val="#wm#"/>
  <p:tag name="KSO_WM_SLIDE_LAYOUT" val="a_i_m"/>
  <p:tag name="KSO_WM_SLIDE_LAYOUT_CNT" val="1_1_1"/>
  <p:tag name="KSO_WM_TEMPLATE_MASTER_TYPE" val="1"/>
  <p:tag name="KSO_WM_TEMPLATE_COLOR_TYPE" val="1"/>
  <p:tag name="KSO_WM_TEMPLATE_CATEGORY" val="custom"/>
  <p:tag name="KSO_WM_TEMPLATE_INDEX" val="20204564"/>
  <p:tag name="KSO_WM_SLIDE_ID" val="custom20204564_28"/>
</p:tagLst>
</file>

<file path=ppt/tags/tag44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4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4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44.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4"/>
  <p:tag name="KSO_WM_UNIT_ID" val="diagram160811_7*r_t*1_4"/>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445.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44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47.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4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4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5836"/>
</p:tagLst>
</file>

<file path=ppt/tags/tag450.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4"/>
  <p:tag name="KSO_WM_UNIT_ID" val="diagram160811_7*r_t*1_4"/>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451.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45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53.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5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5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56.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4"/>
  <p:tag name="KSO_WM_UNIT_ID" val="diagram160811_7*r_t*1_4"/>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457.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45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59.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7196"/>
</p:tagLst>
</file>

<file path=ppt/tags/tag46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6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62.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4"/>
  <p:tag name="KSO_WM_UNIT_ID" val="diagram160811_7*r_t*1_4"/>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463.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46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65.xml><?xml version="1.0" encoding="utf-8"?>
<p:tagLst xmlns:p="http://schemas.openxmlformats.org/presentationml/2006/main">
  <p:tag name="KSO_WM_BEAUTIFY_FLAG" val="#wm#"/>
  <p:tag name="KSO_WM_TEMPLATE_CATEGORY" val="custom"/>
  <p:tag name="KSO_WM_TEMPLATE_INDEX" val="20204564"/>
</p:tagLst>
</file>

<file path=ppt/tags/tag466.xml><?xml version="1.0" encoding="utf-8"?>
<p:tagLst xmlns:p="http://schemas.openxmlformats.org/presentationml/2006/main">
  <p:tag name="KSO_WM_BEAUTIFY_FLAG" val="#wm#"/>
  <p:tag name="KSO_WM_TEMPLATE_CATEGORY" val="custom"/>
  <p:tag name="KSO_WM_TEMPLATE_INDEX" val="20204564"/>
</p:tagLst>
</file>

<file path=ppt/tags/tag467.xml><?xml version="1.0" encoding="utf-8"?>
<p:tagLst xmlns:p="http://schemas.openxmlformats.org/presentationml/2006/main">
  <p:tag name="KSO_WM_BEAUTIFY_FLAG" val="#wm#"/>
  <p:tag name="KSO_WM_TEMPLATE_CATEGORY" val="custom"/>
  <p:tag name="KSO_WM_TEMPLATE_INDEX" val="20204564"/>
</p:tagLst>
</file>

<file path=ppt/tags/tag468.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6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8012"/>
</p:tagLst>
</file>

<file path=ppt/tags/tag47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71.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4"/>
  <p:tag name="KSO_WM_UNIT_ID" val="diagram160811_7*r_t*1_4"/>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472.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47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74.xml><?xml version="1.0" encoding="utf-8"?>
<p:tagLst xmlns:p="http://schemas.openxmlformats.org/presentationml/2006/main">
  <p:tag name="KSO_WM_BEAUTIFY_FLAG" val="#wm#"/>
  <p:tag name="KSO_WM_TEMPLATE_CATEGORY" val="custom"/>
  <p:tag name="KSO_WM_TEMPLATE_INDEX" val="20204564"/>
</p:tagLst>
</file>

<file path=ppt/tags/tag475.xml><?xml version="1.0" encoding="utf-8"?>
<p:tagLst xmlns:p="http://schemas.openxmlformats.org/presentationml/2006/main">
  <p:tag name="KSO_WM_BEAUTIFY_FLAG" val="#wm#"/>
  <p:tag name="KSO_WM_TEMPLATE_CATEGORY" val="custom"/>
  <p:tag name="KSO_WM_TEMPLATE_INDEX" val="20204564"/>
</p:tagLst>
</file>

<file path=ppt/tags/tag476.xml><?xml version="1.0" encoding="utf-8"?>
<p:tagLst xmlns:p="http://schemas.openxmlformats.org/presentationml/2006/main">
  <p:tag name="KSO_WM_BEAUTIFY_FLAG" val="#wm#"/>
  <p:tag name="KSO_WM_TEMPLATE_CATEGORY" val="custom"/>
  <p:tag name="KSO_WM_TEMPLATE_INDEX" val="20204564"/>
</p:tagLst>
</file>

<file path=ppt/tags/tag477.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7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7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5972"/>
</p:tagLst>
</file>

<file path=ppt/tags/tag480.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4"/>
  <p:tag name="KSO_WM_UNIT_ID" val="diagram160811_7*r_t*1_4"/>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481.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48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83.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8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8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86.xml><?xml version="1.0" encoding="utf-8"?>
<p:tagLst xmlns:p="http://schemas.openxmlformats.org/presentationml/2006/main">
  <p:tag name="KSO_WM_TEMPLATE_CATEGORY" val="diagram"/>
  <p:tag name="KSO_WM_TEMPLATE_INDEX" val="160811"/>
  <p:tag name="KSO_WM_TAG_VERSION" val="1.0"/>
  <p:tag name="KSO_WM_BEAUTIFY_FLAG" val="#wm#"/>
  <p:tag name="KSO_WM_UNIT_TYPE" val="r_t"/>
  <p:tag name="KSO_WM_UNIT_INDEX" val="1_4"/>
  <p:tag name="KSO_WM_UNIT_ID" val="diagram160811_7*r_t*1_4"/>
  <p:tag name="KSO_WM_UNIT_CLEAR" val="1"/>
  <p:tag name="KSO_WM_UNIT_LAYERLEVEL" val="1_1"/>
  <p:tag name="KSO_WM_UNIT_DIAGRAM_CONTRAST_TITLE_CNT" val="4"/>
  <p:tag name="KSO_WM_UNIT_DIAGRAM_DIMENSION_TITLE_CNT" val="1"/>
  <p:tag name="KSO_WM_UNIT_VALUE" val="10"/>
  <p:tag name="KSO_WM_UNIT_HIGHLIGHT" val="0"/>
  <p:tag name="KSO_WM_UNIT_COMPATIBLE" val="0"/>
  <p:tag name="KSO_WM_UNIT_PRESET_TEXT_INDEX" val="3"/>
  <p:tag name="KSO_WM_UNIT_PRESET_TEXT_LEN" val="12"/>
  <p:tag name="KSO_WM_DIAGRAM_GROUP_CODE" val="r1-1"/>
  <p:tag name="KSO_WM_UNIT_FILL_FORE_SCHEMECOLOR_INDEX" val="14"/>
  <p:tag name="KSO_WM_UNIT_FILL_TYPE" val="1"/>
  <p:tag name="KSO_WM_UNIT_TEXT_FILL_FORE_SCHEMECOLOR_INDEX" val="14"/>
  <p:tag name="KSO_WM_UNIT_TEXT_FILL_TYPE" val="1"/>
</p:tagLst>
</file>

<file path=ppt/tags/tag487.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48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89.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REFSHAPE" val="194667876"/>
</p:tagLst>
</file>

<file path=ppt/tags/tag49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9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92.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49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494.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9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49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497.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70849_4*i*1"/>
  <p:tag name="KSO_WM_TEMPLATE_CATEGORY" val="diagram"/>
  <p:tag name="KSO_WM_TEMPLATE_INDEX" val="20170849"/>
  <p:tag name="KSO_WM_UNIT_LAYERLEVEL" val="1"/>
  <p:tag name="KSO_WM_TAG_VERSION" val="1.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4*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6452"/>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REFSHAPE" val="194665292"/>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4*l_h_i*1_1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501.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4*l_h_f*1_1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4*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4*l_h_i*1_2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504.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4*l_h_f*1_2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4*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4*l_h_i*1_3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507.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4*l_h_f*1_3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49_4*l_h_i*1_4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849_4*l_h_i*1_4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REFSHAPE" val="194668284"/>
</p:tagLst>
</file>

<file path=ppt/tags/tag510.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49_4*l_h_f*1_4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849_4*l_h_i*1_5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849_4*l_h_i*1_5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513.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70849_4*l_h_f*1_5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849_4*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4*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849_4*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70849_4*l_h_i*1_4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70849_4*l_h_i*1_5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51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7332"/>
</p:tagLst>
</file>

<file path=ppt/tags/tag52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2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2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23.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70849_4*i*1"/>
  <p:tag name="KSO_WM_TEMPLATE_CATEGORY" val="diagram"/>
  <p:tag name="KSO_WM_TEMPLATE_INDEX" val="20170849"/>
  <p:tag name="KSO_WM_UNIT_LAYERLEVEL" val="1"/>
  <p:tag name="KSO_WM_TAG_VERSION" val="1.0"/>
  <p:tag name="KSO_WM_BEAUTIFY_FLAG" val="#wm#"/>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4*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4*l_h_i*1_1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527.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4*l_h_f*1_1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849_4*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849_4*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5428"/>
</p:tagLst>
</file>

<file path=ppt/tags/tag53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3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3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3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34.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70849_4*i*1"/>
  <p:tag name="KSO_WM_TEMPLATE_CATEGORY" val="diagram"/>
  <p:tag name="KSO_WM_TEMPLATE_INDEX" val="20170849"/>
  <p:tag name="KSO_WM_UNIT_LAYERLEVEL" val="1"/>
  <p:tag name="KSO_WM_TAG_VERSION" val="1.0"/>
  <p:tag name="KSO_WM_BEAUTIFY_FLAG" val="#wm#"/>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4*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4*l_h_i*1_2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538.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4*l_h_f*1_2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4*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5564"/>
</p:tagLst>
</file>

<file path=ppt/tags/tag54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4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4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4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44.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70849_4*i*1"/>
  <p:tag name="KSO_WM_TEMPLATE_CATEGORY" val="diagram"/>
  <p:tag name="KSO_WM_TEMPLATE_INDEX" val="20170849"/>
  <p:tag name="KSO_WM_UNIT_LAYERLEVEL" val="1"/>
  <p:tag name="KSO_WM_TAG_VERSION" val="1.0"/>
  <p:tag name="KSO_WM_BEAUTIFY_FLAG" val="#wm#"/>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4*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4*l_h_i*1_3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548.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4*l_h_f*1_3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849_4*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6244"/>
</p:tagLst>
</file>

<file path=ppt/tags/tag55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5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5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5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54.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70849_4*i*1"/>
  <p:tag name="KSO_WM_TEMPLATE_CATEGORY" val="diagram"/>
  <p:tag name="KSO_WM_TEMPLATE_INDEX" val="20170849"/>
  <p:tag name="KSO_WM_UNIT_LAYERLEVEL" val="1"/>
  <p:tag name="KSO_WM_TAG_VERSION" val="1.0"/>
  <p:tag name="KSO_WM_BEAUTIFY_FLAG" val="#wm#"/>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4*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4*l_h_i*1_1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558.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4*l_h_f*1_1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849_4*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8556"/>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849_4*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56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6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6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6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65.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70849_4*i*1"/>
  <p:tag name="KSO_WM_TEMPLATE_CATEGORY" val="diagram"/>
  <p:tag name="KSO_WM_TEMPLATE_INDEX" val="20170849"/>
  <p:tag name="KSO_WM_UNIT_LAYERLEVEL" val="1"/>
  <p:tag name="KSO_WM_TAG_VERSION" val="1.0"/>
  <p:tag name="KSO_WM_BEAUTIFY_FLAG" val="#wm#"/>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4*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4*l_h_i*1_2_2"/>
  <p:tag name="KSO_WM_TEMPLATE_CATEGORY" val="diagram"/>
  <p:tag name="KSO_WM_TEMPLATE_INDEX" val="20170849"/>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Lst>
</file>

<file path=ppt/tags/tag569.xml><?xml version="1.0" encoding="utf-8"?>
<p:tagLst xmlns:p="http://schemas.openxmlformats.org/presentationml/2006/main">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4*l_h_f*1_2_1"/>
  <p:tag name="KSO_WM_TEMPLATE_CATEGORY" val="diagram"/>
  <p:tag name="KSO_WM_TEMPLATE_INDEX" val="20170849"/>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7604"/>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4*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57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7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7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7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75.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4*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57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78.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7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8692"/>
</p:tagLst>
</file>

<file path=ppt/tags/tag58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81.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4*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58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84.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8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8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87.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4*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58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9100"/>
</p:tagLst>
</file>

<file path=ppt/tags/tag59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9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9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93.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849_4*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59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96.xml><?xml version="1.0" encoding="utf-8"?>
<p:tagLst xmlns:p="http://schemas.openxmlformats.org/presentationml/2006/main">
  <p:tag name="KSO_WM_BEAUTIFY_FLAG" val="#wm#"/>
  <p:tag name="KSO_WM_TEMPLATE_CATEGORY" val="custom"/>
  <p:tag name="KSO_WM_TEMPLATE_INDEX" val="20204564"/>
</p:tagLst>
</file>

<file path=ppt/tags/tag597.xml><?xml version="1.0" encoding="utf-8"?>
<p:tagLst xmlns:p="http://schemas.openxmlformats.org/presentationml/2006/main">
  <p:tag name="KSO_WM_BEAUTIFY_FLAG" val="#wm#"/>
  <p:tag name="KSO_WM_TEMPLATE_CATEGORY" val="custom"/>
  <p:tag name="KSO_WM_TEMPLATE_INDEX" val="20204564"/>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6"/>
  <p:tag name="KSO_WM_UNIT_TYPE" val="b"/>
  <p:tag name="KSO_WM_UNIT_INDEX" val="1"/>
  <p:tag name="KSO_WM_UNIT_PRESET_TEXT" val="单击此处添加副标题内容"/>
  <p:tag name="KSO_WM_TEMPLATE_CATEGORY" val="custom"/>
  <p:tag name="KSO_WM_TEMPLATE_INDEX" val="20204564"/>
  <p:tag name="KSO_WM_UNIT_ID" val="custom20204564_38*b*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1"/>
  <p:tag name="KSO_WM_UNIT_VALUE" val="10"/>
  <p:tag name="KSO_WM_UNIT_TYPE" val="a"/>
  <p:tag name="KSO_WM_UNIT_INDEX" val="1"/>
  <p:tag name="KSO_WM_UNIT_PRESET_TEXT" val="谢谢观看"/>
  <p:tag name="KSO_WM_TEMPLATE_CATEGORY" val="custom"/>
  <p:tag name="KSO_WM_TEMPLATE_INDEX" val="20204564"/>
  <p:tag name="KSO_WM_UNIT_ID" val="custom20204564_38*a*1"/>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6996"/>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6788"/>
</p:tagLst>
</file>

<file path=ppt/tags/tag600.xml><?xml version="1.0" encoding="utf-8"?>
<p:tagLst xmlns:p="http://schemas.openxmlformats.org/presentationml/2006/main">
  <p:tag name="KSO_WM_TEMPLATE_THUMBS_INDEX" val="1"/>
  <p:tag name="KSO_WM_TEMPLATE_SUBCATEGORY" val="0"/>
  <p:tag name="KSO_WM_SLIDE_TYPE" val="endPage"/>
  <p:tag name="KSO_WM_SLIDE_SUBTYPE" val="pureTxt"/>
  <p:tag name="KSO_WM_SLIDE_ITEM_CNT" val="0"/>
  <p:tag name="KSO_WM_SLIDE_INDEX" val="38"/>
  <p:tag name="KSO_WM_TAG_VERSION" val="1.0"/>
  <p:tag name="KSO_WM_BEAUTIFY_FLAG" val="#wm#"/>
  <p:tag name="KSO_WM_SLIDE_LAYOUT" val="a_b"/>
  <p:tag name="KSO_WM_SLIDE_LAYOUT_CNT" val="1_1"/>
  <p:tag name="KSO_WM_TEMPLATE_MASTER_TYPE" val="1"/>
  <p:tag name="KSO_WM_TEMPLATE_COLOR_TYPE" val="1"/>
  <p:tag name="KSO_WM_TEMPLATE_CATEGORY" val="custom"/>
  <p:tag name="KSO_WM_TEMPLATE_INDEX" val="20204564"/>
  <p:tag name="KSO_WM_SLIDE_ID" val="custom20204564_38"/>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8828"/>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5700"/>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7468"/>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9236"/>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6108"/>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6924"/>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6937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6706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72772"/>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713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70324"/>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7046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69644"/>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0596"/>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2636"/>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1684"/>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073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141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3724"/>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100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y"/>
  <p:tag name="KSO_WM_UNIT_INDEX" val="1"/>
  <p:tag name="KSO_WM_UNIT_ID" val="_1*y*1"/>
  <p:tag name="KSO_WM_SLIDE_BACKGROUND_MASK_FLAG" val="1"/>
  <p:tag name="REFSHAPE" val="194664748"/>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2908"/>
</p:tagLst>
</file>

<file path=ppt/tags/tag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REFSHAPE" val="194670868"/>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REFSHAPE" val="19467114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REFSHAPE" val="194671276"/>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REFSHAPE" val="194671548"/>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REFSHAPE" val="194673044"/>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REFSHAPE" val="194673180"/>
</p:tagLst>
</file>

<file path=ppt/tags/tag87.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1"/>
  <p:tag name="KSO_WM_UNIT_LAYERLEVEL" val="1"/>
  <p:tag name="KSO_WM_TAG_VERSION" val="1.0"/>
  <p:tag name="KSO_WM_BEAUTIFY_FLAG" val="#wm#"/>
  <p:tag name="REFSHAPE" val="194673588"/>
</p:tagLst>
</file>

<file path=ppt/tags/tag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REFSHAPE" val="194671820"/>
</p:tagLst>
</file>

<file path=ppt/tags/tag8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REFSHAPE" val="194671956"/>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62980"/>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209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2500"/>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2364"/>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0188"/>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3316"/>
</p:tagLst>
</file>

<file path=ppt/tags/tag95.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1"/>
  <p:tag name="KSO_WM_UNIT_LAYERLEVEL" val="1"/>
  <p:tag name="KSO_WM_TAG_VERSION" val="1.0"/>
  <p:tag name="KSO_WM_BEAUTIFY_FLAG" val="#wm#"/>
  <p:tag name="REFSHAPE" val="194672228"/>
</p:tagLst>
</file>

<file path=ppt/tags/tag9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REFSHAPE" val="194669508"/>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6978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69916"/>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70052"/>
</p:tagLst>
</file>

<file path=ppt/theme/theme1.xml><?xml version="1.0" encoding="utf-8"?>
<a:theme xmlns:a="http://schemas.openxmlformats.org/drawingml/2006/main" name="Office 主题​​">
  <a:themeElements>
    <a:clrScheme name="1435">
      <a:dk1>
        <a:sysClr val="windowText" lastClr="000000"/>
      </a:dk1>
      <a:lt1>
        <a:sysClr val="window" lastClr="FFFFFF"/>
      </a:lt1>
      <a:dk2>
        <a:srgbClr val="113D5B"/>
      </a:dk2>
      <a:lt2>
        <a:srgbClr val="FFFFFF"/>
      </a:lt2>
      <a:accent1>
        <a:srgbClr val="0087B7"/>
      </a:accent1>
      <a:accent2>
        <a:srgbClr val="1B9192"/>
      </a:accent2>
      <a:accent3>
        <a:srgbClr val="369A6E"/>
      </a:accent3>
      <a:accent4>
        <a:srgbClr val="51A449"/>
      </a:accent4>
      <a:accent5>
        <a:srgbClr val="6CAD25"/>
      </a:accent5>
      <a:accent6>
        <a:srgbClr val="87B70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7746</Words>
  <Application>WPS 演示</Application>
  <PresentationFormat>宽屏</PresentationFormat>
  <Paragraphs>544</Paragraphs>
  <Slides>56</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56</vt:i4>
      </vt:variant>
    </vt:vector>
  </HeadingPairs>
  <TitlesOfParts>
    <vt:vector size="64" baseType="lpstr">
      <vt:lpstr>Arial</vt:lpstr>
      <vt:lpstr>宋体</vt:lpstr>
      <vt:lpstr>Wingdings</vt:lpstr>
      <vt:lpstr>微软雅黑</vt:lpstr>
      <vt:lpstr>汉仪旗黑-85S</vt:lpstr>
      <vt:lpstr>Arial Unicode MS</vt:lpstr>
      <vt:lpstr>黑体</vt:lpstr>
      <vt:lpstr>Office 主题​​</vt:lpstr>
      <vt:lpstr>助力疫情防控 增强心理调适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众志成城抗疫战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饼干</cp:lastModifiedBy>
  <cp:revision>79</cp:revision>
  <dcterms:created xsi:type="dcterms:W3CDTF">2019-06-19T02:08:00Z</dcterms:created>
  <dcterms:modified xsi:type="dcterms:W3CDTF">2020-02-17T01:59:18Z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