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2"/>
  </p:handoutMasterIdLst>
  <p:sldIdLst>
    <p:sldId id="256" r:id="rId3"/>
    <p:sldId id="393" r:id="rId5"/>
    <p:sldId id="410" r:id="rId6"/>
    <p:sldId id="412" r:id="rId7"/>
    <p:sldId id="413" r:id="rId8"/>
    <p:sldId id="414" r:id="rId9"/>
    <p:sldId id="415" r:id="rId10"/>
    <p:sldId id="416" r:id="rId11"/>
    <p:sldId id="421" r:id="rId12"/>
    <p:sldId id="422" r:id="rId13"/>
    <p:sldId id="423" r:id="rId14"/>
    <p:sldId id="424" r:id="rId15"/>
    <p:sldId id="425" r:id="rId16"/>
    <p:sldId id="418" r:id="rId17"/>
    <p:sldId id="426" r:id="rId18"/>
    <p:sldId id="419" r:id="rId19"/>
    <p:sldId id="427" r:id="rId20"/>
    <p:sldId id="428" r:id="rId21"/>
    <p:sldId id="420" r:id="rId22"/>
    <p:sldId id="429" r:id="rId23"/>
    <p:sldId id="430" r:id="rId24"/>
    <p:sldId id="434" r:id="rId25"/>
    <p:sldId id="436" r:id="rId26"/>
    <p:sldId id="432" r:id="rId27"/>
    <p:sldId id="433" r:id="rId28"/>
    <p:sldId id="394" r:id="rId29"/>
    <p:sldId id="395" r:id="rId30"/>
    <p:sldId id="397" r:id="rId31"/>
    <p:sldId id="400" r:id="rId32"/>
    <p:sldId id="401" r:id="rId33"/>
    <p:sldId id="402" r:id="rId34"/>
    <p:sldId id="403" r:id="rId35"/>
    <p:sldId id="404" r:id="rId36"/>
    <p:sldId id="405" r:id="rId37"/>
    <p:sldId id="406" r:id="rId38"/>
    <p:sldId id="407" r:id="rId39"/>
    <p:sldId id="437" r:id="rId40"/>
    <p:sldId id="294"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9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7.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image" Target="file:///C:\Users\1V994W2\PycharmProjects\PPT_Background_Generation/pic_temp/0_pic_quater_left_up.png" TargetMode="External"/><Relationship Id="rId6" Type="http://schemas.openxmlformats.org/officeDocument/2006/relationships/image" Target="../media/image3.png"/><Relationship Id="rId5" Type="http://schemas.openxmlformats.org/officeDocument/2006/relationships/tags" Target="../tags/tag74.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8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81.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file:///C:\Users\1V994W2\PycharmProjects\PPT_Background_Generation/pic_temp/1_pic_quater_right_up.png" TargetMode="External"/><Relationship Id="rId4" Type="http://schemas.openxmlformats.org/officeDocument/2006/relationships/image" Target="../media/image2.png"/><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0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1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2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122.xml"/><Relationship Id="rId2" Type="http://schemas.openxmlformats.org/officeDocument/2006/relationships/tags" Target="../tags/tag12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8.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7.png"/><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1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1.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24.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3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3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image" Target="file:///C:\Users\1V994W2\PycharmProjects\PPT_Background_Generation/pic_temp/0_pic_quater_right_down.png" TargetMode="External"/><Relationship Id="rId7" Type="http://schemas.openxmlformats.org/officeDocument/2006/relationships/image" Target="../media/image5.png"/><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42.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5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52.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0.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685800"/>
            <a:ext cx="5486400" cy="5486400"/>
          </a:xfrm>
          <a:prstGeom prst="rect">
            <a:avLst/>
          </a:prstGeom>
        </p:spPr>
      </p:pic>
      <p:pic>
        <p:nvPicPr>
          <p:cNvPr id="5" name="图片 4"/>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16" name="日期占位符 15"/>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6" hasCustomPrompt="1"/>
            <p:custDataLst>
              <p:tags r:id="rId11"/>
            </p:custDataLst>
          </p:nvPr>
        </p:nvSpPr>
        <p:spPr>
          <a:xfrm>
            <a:off x="6473826" y="430149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2"/>
            </p:custDataLst>
          </p:nvPr>
        </p:nvSpPr>
        <p:spPr>
          <a:xfrm>
            <a:off x="6473826" y="482346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9" name="任意多边形 5"/>
          <p:cNvSpPr/>
          <p:nvPr>
            <p:custDataLst>
              <p:tags r:id="rId13"/>
            </p:custDataLst>
          </p:nvPr>
        </p:nvSpPr>
        <p:spPr>
          <a:xfrm>
            <a:off x="6473825" y="1625600"/>
            <a:ext cx="1250950" cy="2414905"/>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 name="标题 2"/>
          <p:cNvSpPr>
            <a:spLocks noGrp="1"/>
          </p:cNvSpPr>
          <p:nvPr>
            <p:ph type="ctrTitle" idx="14" hasCustomPrompt="1"/>
            <p:custDataLst>
              <p:tags r:id="rId14"/>
            </p:custDataLst>
          </p:nvPr>
        </p:nvSpPr>
        <p:spPr>
          <a:xfrm>
            <a:off x="6734176" y="2041526"/>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5"/>
            </p:custDataLst>
          </p:nvPr>
        </p:nvSpPr>
        <p:spPr>
          <a:xfrm>
            <a:off x="6734175" y="3216911"/>
            <a:ext cx="48260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0" y="685800"/>
            <a:ext cx="5486400" cy="5486400"/>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10" name="矩形 9"/>
          <p:cNvSpPr/>
          <p:nvPr>
            <p:custDataLst>
              <p:tags r:id="rId11"/>
            </p:custDataLst>
          </p:nvPr>
        </p:nvSpPr>
        <p:spPr>
          <a:xfrm>
            <a:off x="762317" y="4210685"/>
            <a:ext cx="4825365" cy="49403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9" name="文本占位符 8"/>
          <p:cNvSpPr>
            <a:spLocks noGrp="1"/>
          </p:cNvSpPr>
          <p:nvPr>
            <p:ph type="body" idx="14" hasCustomPrompt="1"/>
            <p:custDataLst>
              <p:tags r:id="rId12"/>
            </p:custDataLst>
          </p:nvPr>
        </p:nvSpPr>
        <p:spPr>
          <a:xfrm>
            <a:off x="905827" y="4214495"/>
            <a:ext cx="4518660" cy="490220"/>
          </a:xfrm>
        </p:spPr>
        <p:txBody>
          <a:bodyPr vert="horz" wrap="square" lIns="0" tIns="0" rIns="0" bIns="0" anchor="ctr"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3"/>
            </p:custDataLst>
          </p:nvPr>
        </p:nvSpPr>
        <p:spPr>
          <a:xfrm>
            <a:off x="762317" y="2834005"/>
            <a:ext cx="4359910"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bg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0" name="图片 9"/>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8" name="图片 7"/>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702175" y="2738353"/>
            <a:ext cx="4536440" cy="8356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4702175" y="3777214"/>
            <a:ext cx="4536440" cy="32194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10" name="图片 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sp>
        <p:nvSpPr>
          <p:cNvPr id="2" name="标题 1"/>
          <p:cNvSpPr>
            <a:spLocks noGrp="1"/>
          </p:cNvSpPr>
          <p:nvPr>
            <p:ph type="title"/>
            <p:custDataLst>
              <p:tags r:id="rId9"/>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2.xml"/><Relationship Id="rId19" Type="http://schemas.openxmlformats.org/officeDocument/2006/relationships/tags" Target="../tags/tag140.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1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10.xml"/><Relationship Id="rId14" Type="http://schemas.openxmlformats.org/officeDocument/2006/relationships/notesSlide" Target="../notesSlides/notesSlide9.xml"/><Relationship Id="rId13" Type="http://schemas.openxmlformats.org/officeDocument/2006/relationships/slideLayout" Target="../slideLayouts/slideLayout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9.xml"/></Relationships>
</file>

<file path=ppt/slides/_rels/slide11.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1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18.xml"/><Relationship Id="rId14" Type="http://schemas.openxmlformats.org/officeDocument/2006/relationships/notesSlide" Target="../notesSlides/notesSlide10.xml"/><Relationship Id="rId13" Type="http://schemas.openxmlformats.org/officeDocument/2006/relationships/slideLayout" Target="../slideLayouts/slideLayout7.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7.xml"/></Relationships>
</file>

<file path=ppt/slides/_rels/slide12.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2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26.xml"/><Relationship Id="rId14" Type="http://schemas.openxmlformats.org/officeDocument/2006/relationships/notesSlide" Target="../notesSlides/notesSlide11.xml"/><Relationship Id="rId13" Type="http://schemas.openxmlformats.org/officeDocument/2006/relationships/slideLayout" Target="../slideLayouts/slideLayout7.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5.xml"/></Relationships>
</file>

<file path=ppt/slides/_rels/slide1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3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34.xml"/><Relationship Id="rId14" Type="http://schemas.openxmlformats.org/officeDocument/2006/relationships/notesSlide" Target="../notesSlides/notesSlide12.xml"/><Relationship Id="rId13" Type="http://schemas.openxmlformats.org/officeDocument/2006/relationships/slideLayout" Target="../slideLayouts/slideLayout7.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33.xml"/></Relationships>
</file>

<file path=ppt/slides/_rels/slide14.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4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42.xml"/><Relationship Id="rId14" Type="http://schemas.openxmlformats.org/officeDocument/2006/relationships/notesSlide" Target="../notesSlides/notesSlide13.xml"/><Relationship Id="rId13" Type="http://schemas.openxmlformats.org/officeDocument/2006/relationships/slideLayout" Target="../slideLayouts/slideLayout7.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41.xml"/></Relationships>
</file>

<file path=ppt/slides/_rels/slide15.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5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50.xml"/><Relationship Id="rId14" Type="http://schemas.openxmlformats.org/officeDocument/2006/relationships/notesSlide" Target="../notesSlides/notesSlide14.xml"/><Relationship Id="rId13" Type="http://schemas.openxmlformats.org/officeDocument/2006/relationships/slideLayout" Target="../slideLayouts/slideLayout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9.xml"/></Relationships>
</file>

<file path=ppt/slides/_rels/slide16.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5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58.xml"/><Relationship Id="rId14" Type="http://schemas.openxmlformats.org/officeDocument/2006/relationships/notesSlide" Target="../notesSlides/notesSlide15.xml"/><Relationship Id="rId13" Type="http://schemas.openxmlformats.org/officeDocument/2006/relationships/slideLayout" Target="../slideLayouts/slideLayout7.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7.xml"/></Relationships>
</file>

<file path=ppt/slides/_rels/slide17.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6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66.xml"/><Relationship Id="rId14" Type="http://schemas.openxmlformats.org/officeDocument/2006/relationships/notesSlide" Target="../notesSlides/notesSlide16.xml"/><Relationship Id="rId13" Type="http://schemas.openxmlformats.org/officeDocument/2006/relationships/slideLayout" Target="../slideLayouts/slideLayout7.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5.xml"/></Relationships>
</file>

<file path=ppt/slides/_rels/slide18.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7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74.xml"/><Relationship Id="rId14" Type="http://schemas.openxmlformats.org/officeDocument/2006/relationships/notesSlide" Target="../notesSlides/notesSlide17.xml"/><Relationship Id="rId13" Type="http://schemas.openxmlformats.org/officeDocument/2006/relationships/slideLayout" Target="../slideLayouts/slideLayout7.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73.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8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8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82.xml"/><Relationship Id="rId10" Type="http://schemas.openxmlformats.org/officeDocument/2006/relationships/notesSlide" Target="../notesSlides/notesSlide18.xml"/><Relationship Id="rId1" Type="http://schemas.openxmlformats.org/officeDocument/2006/relationships/tags" Target="../tags/tag281.xml"/></Relationships>
</file>

<file path=ppt/slides/_rels/slide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8.png"/><Relationship Id="rId5" Type="http://schemas.openxmlformats.org/officeDocument/2006/relationships/tags" Target="../tags/tag15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7.png"/><Relationship Id="rId2" Type="http://schemas.openxmlformats.org/officeDocument/2006/relationships/tags" Target="../tags/tag150.xml"/><Relationship Id="rId11" Type="http://schemas.openxmlformats.org/officeDocument/2006/relationships/slideLayout" Target="../slideLayouts/slideLayout7.xml"/><Relationship Id="rId10" Type="http://schemas.openxmlformats.org/officeDocument/2006/relationships/tags" Target="../tags/tag154.xml"/><Relationship Id="rId1" Type="http://schemas.openxmlformats.org/officeDocument/2006/relationships/tags" Target="../tags/tag149.xml"/></Relationships>
</file>

<file path=ppt/slides/_rels/slide20.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8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86.xml"/><Relationship Id="rId18" Type="http://schemas.openxmlformats.org/officeDocument/2006/relationships/notesSlide" Target="../notesSlides/notesSlide19.xml"/><Relationship Id="rId17" Type="http://schemas.openxmlformats.org/officeDocument/2006/relationships/slideLayout" Target="../slideLayouts/slideLayout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5.xml"/></Relationships>
</file>

<file path=ppt/slides/_rels/slide21.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9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98.xml"/><Relationship Id="rId12" Type="http://schemas.openxmlformats.org/officeDocument/2006/relationships/notesSlide" Target="../notesSlides/notesSlide20.xml"/><Relationship Id="rId11" Type="http://schemas.openxmlformats.org/officeDocument/2006/relationships/slideLayout" Target="../slideLayouts/slideLayout7.xml"/><Relationship Id="rId10" Type="http://schemas.openxmlformats.org/officeDocument/2006/relationships/tags" Target="../tags/tag302.xml"/><Relationship Id="rId1" Type="http://schemas.openxmlformats.org/officeDocument/2006/relationships/tags" Target="../tags/tag297.xml"/></Relationships>
</file>

<file path=ppt/slides/_rels/slide22.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0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04.xml"/><Relationship Id="rId12" Type="http://schemas.openxmlformats.org/officeDocument/2006/relationships/notesSlide" Target="../notesSlides/notesSlide21.xml"/><Relationship Id="rId11" Type="http://schemas.openxmlformats.org/officeDocument/2006/relationships/slideLayout" Target="../slideLayouts/slideLayout7.xml"/><Relationship Id="rId10" Type="http://schemas.openxmlformats.org/officeDocument/2006/relationships/tags" Target="../tags/tag308.xml"/><Relationship Id="rId1" Type="http://schemas.openxmlformats.org/officeDocument/2006/relationships/tags" Target="../tags/tag303.xml"/></Relationships>
</file>

<file path=ppt/slides/_rels/slide23.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1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10.xml"/><Relationship Id="rId12" Type="http://schemas.openxmlformats.org/officeDocument/2006/relationships/notesSlide" Target="../notesSlides/notesSlide22.xml"/><Relationship Id="rId11" Type="http://schemas.openxmlformats.org/officeDocument/2006/relationships/slideLayout" Target="../slideLayouts/slideLayout7.xml"/><Relationship Id="rId10" Type="http://schemas.openxmlformats.org/officeDocument/2006/relationships/tags" Target="../tags/tag314.xml"/><Relationship Id="rId1" Type="http://schemas.openxmlformats.org/officeDocument/2006/relationships/tags" Target="../tags/tag309.xml"/></Relationships>
</file>

<file path=ppt/slides/_rels/slide24.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1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16.xml"/><Relationship Id="rId12" Type="http://schemas.openxmlformats.org/officeDocument/2006/relationships/notesSlide" Target="../notesSlides/notesSlide23.xml"/><Relationship Id="rId11" Type="http://schemas.openxmlformats.org/officeDocument/2006/relationships/slideLayout" Target="../slideLayouts/slideLayout7.xml"/><Relationship Id="rId10" Type="http://schemas.openxmlformats.org/officeDocument/2006/relationships/tags" Target="../tags/tag320.xml"/><Relationship Id="rId1" Type="http://schemas.openxmlformats.org/officeDocument/2006/relationships/tags" Target="../tags/tag315.xml"/></Relationships>
</file>

<file path=ppt/slides/_rels/slide25.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2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22.xml"/><Relationship Id="rId12" Type="http://schemas.openxmlformats.org/officeDocument/2006/relationships/notesSlide" Target="../notesSlides/notesSlide24.xml"/><Relationship Id="rId11" Type="http://schemas.openxmlformats.org/officeDocument/2006/relationships/slideLayout" Target="../slideLayouts/slideLayout7.xml"/><Relationship Id="rId10" Type="http://schemas.openxmlformats.org/officeDocument/2006/relationships/tags" Target="../tags/tag326.xml"/><Relationship Id="rId1" Type="http://schemas.openxmlformats.org/officeDocument/2006/relationships/tags" Target="../tags/tag321.xml"/></Relationships>
</file>

<file path=ppt/slides/_rels/slide26.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29.xml"/><Relationship Id="rId4" Type="http://schemas.openxmlformats.org/officeDocument/2006/relationships/image" Target="file:///C:\Users\1V994W2\PycharmProjects\PPT_Background_Generation/pic_temp/0_pic_quater_right_down.png" TargetMode="External"/><Relationship Id="rId30" Type="http://schemas.openxmlformats.org/officeDocument/2006/relationships/notesSlide" Target="../notesSlides/notesSlide25.xml"/><Relationship Id="rId3" Type="http://schemas.openxmlformats.org/officeDocument/2006/relationships/image" Target="../media/image5.png"/><Relationship Id="rId29" Type="http://schemas.openxmlformats.org/officeDocument/2006/relationships/slideLayout" Target="../slideLayouts/slideLayout7.xml"/><Relationship Id="rId28" Type="http://schemas.openxmlformats.org/officeDocument/2006/relationships/tags" Target="../tags/tag350.xml"/><Relationship Id="rId27" Type="http://schemas.openxmlformats.org/officeDocument/2006/relationships/tags" Target="../tags/tag349.xml"/><Relationship Id="rId26" Type="http://schemas.openxmlformats.org/officeDocument/2006/relationships/tags" Target="../tags/tag348.xml"/><Relationship Id="rId25" Type="http://schemas.openxmlformats.org/officeDocument/2006/relationships/tags" Target="../tags/tag347.xml"/><Relationship Id="rId24" Type="http://schemas.openxmlformats.org/officeDocument/2006/relationships/tags" Target="../tags/tag346.xml"/><Relationship Id="rId23" Type="http://schemas.openxmlformats.org/officeDocument/2006/relationships/tags" Target="../tags/tag345.xml"/><Relationship Id="rId22" Type="http://schemas.openxmlformats.org/officeDocument/2006/relationships/tags" Target="../tags/tag344.xml"/><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8.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7.xml"/></Relationships>
</file>

<file path=ppt/slides/_rels/slide27.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35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353.xml"/><Relationship Id="rId2" Type="http://schemas.openxmlformats.org/officeDocument/2006/relationships/tags" Target="../tags/tag352.xml"/><Relationship Id="rId17" Type="http://schemas.openxmlformats.org/officeDocument/2006/relationships/notesSlide" Target="../notesSlides/notesSlide26.xml"/><Relationship Id="rId16" Type="http://schemas.openxmlformats.org/officeDocument/2006/relationships/slideLayout" Target="../slideLayouts/slideLayout7.xml"/><Relationship Id="rId15" Type="http://schemas.openxmlformats.org/officeDocument/2006/relationships/tags" Target="../tags/tag360.xml"/><Relationship Id="rId14" Type="http://schemas.openxmlformats.org/officeDocument/2006/relationships/image" Target="../media/image13.jpeg"/><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tags" Target="../tags/tag357.xml"/><Relationship Id="rId10" Type="http://schemas.openxmlformats.org/officeDocument/2006/relationships/tags" Target="../tags/tag356.xml"/><Relationship Id="rId1" Type="http://schemas.openxmlformats.org/officeDocument/2006/relationships/tags" Target="../tags/tag351.xml"/></Relationships>
</file>

<file path=ppt/slides/_rels/slide28.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36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363.xml"/><Relationship Id="rId2" Type="http://schemas.openxmlformats.org/officeDocument/2006/relationships/tags" Target="../tags/tag362.xml"/><Relationship Id="rId17" Type="http://schemas.openxmlformats.org/officeDocument/2006/relationships/notesSlide" Target="../notesSlides/notesSlide27.xml"/><Relationship Id="rId16" Type="http://schemas.openxmlformats.org/officeDocument/2006/relationships/slideLayout" Target="../slideLayouts/slideLayout7.xml"/><Relationship Id="rId15" Type="http://schemas.openxmlformats.org/officeDocument/2006/relationships/tags" Target="../tags/tag370.xml"/><Relationship Id="rId14" Type="http://schemas.openxmlformats.org/officeDocument/2006/relationships/image" Target="../media/image13.jpeg"/><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61.xml"/></Relationships>
</file>

<file path=ppt/slides/_rels/slide29.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37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373.xml"/><Relationship Id="rId2" Type="http://schemas.openxmlformats.org/officeDocument/2006/relationships/tags" Target="../tags/tag372.xml"/><Relationship Id="rId17" Type="http://schemas.openxmlformats.org/officeDocument/2006/relationships/notesSlide" Target="../notesSlides/notesSlide28.xml"/><Relationship Id="rId16" Type="http://schemas.openxmlformats.org/officeDocument/2006/relationships/slideLayout" Target="../slideLayouts/slideLayout7.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image" Target="../media/image13.jpeg"/><Relationship Id="rId10" Type="http://schemas.openxmlformats.org/officeDocument/2006/relationships/tags" Target="../tags/tag376.xml"/><Relationship Id="rId1" Type="http://schemas.openxmlformats.org/officeDocument/2006/relationships/tags" Target="../tags/tag371.xml"/></Relationships>
</file>

<file path=ppt/slides/_rels/slide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5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156.xml"/><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tags" Target="../tags/tag155.xml"/></Relationships>
</file>

<file path=ppt/slides/_rels/slide30.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3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383.xml"/><Relationship Id="rId2" Type="http://schemas.openxmlformats.org/officeDocument/2006/relationships/tags" Target="../tags/tag382.xml"/><Relationship Id="rId17" Type="http://schemas.openxmlformats.org/officeDocument/2006/relationships/notesSlide" Target="../notesSlides/notesSlide29.xml"/><Relationship Id="rId16" Type="http://schemas.openxmlformats.org/officeDocument/2006/relationships/slideLayout" Target="../slideLayouts/slideLayout7.xml"/><Relationship Id="rId15" Type="http://schemas.openxmlformats.org/officeDocument/2006/relationships/tags" Target="../tags/tag390.xml"/><Relationship Id="rId14" Type="http://schemas.openxmlformats.org/officeDocument/2006/relationships/tags" Target="../tags/tag389.xml"/><Relationship Id="rId13" Type="http://schemas.openxmlformats.org/officeDocument/2006/relationships/tags" Target="../tags/tag388.xml"/><Relationship Id="rId12" Type="http://schemas.openxmlformats.org/officeDocument/2006/relationships/tags" Target="../tags/tag387.xml"/><Relationship Id="rId11" Type="http://schemas.openxmlformats.org/officeDocument/2006/relationships/image" Target="../media/image13.jpeg"/><Relationship Id="rId10" Type="http://schemas.openxmlformats.org/officeDocument/2006/relationships/tags" Target="../tags/tag386.xml"/><Relationship Id="rId1" Type="http://schemas.openxmlformats.org/officeDocument/2006/relationships/tags" Target="../tags/tag381.xml"/></Relationships>
</file>

<file path=ppt/slides/_rels/slide31.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39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393.xml"/><Relationship Id="rId2" Type="http://schemas.openxmlformats.org/officeDocument/2006/relationships/tags" Target="../tags/tag392.xml"/><Relationship Id="rId17" Type="http://schemas.openxmlformats.org/officeDocument/2006/relationships/notesSlide" Target="../notesSlides/notesSlide30.xml"/><Relationship Id="rId16" Type="http://schemas.openxmlformats.org/officeDocument/2006/relationships/slideLayout" Target="../slideLayouts/slideLayout7.xml"/><Relationship Id="rId15" Type="http://schemas.openxmlformats.org/officeDocument/2006/relationships/tags" Target="../tags/tag400.xml"/><Relationship Id="rId14" Type="http://schemas.openxmlformats.org/officeDocument/2006/relationships/tags" Target="../tags/tag399.xml"/><Relationship Id="rId13" Type="http://schemas.openxmlformats.org/officeDocument/2006/relationships/tags" Target="../tags/tag398.xml"/><Relationship Id="rId12" Type="http://schemas.openxmlformats.org/officeDocument/2006/relationships/tags" Target="../tags/tag397.xml"/><Relationship Id="rId11" Type="http://schemas.openxmlformats.org/officeDocument/2006/relationships/image" Target="../media/image13.jpeg"/><Relationship Id="rId10" Type="http://schemas.openxmlformats.org/officeDocument/2006/relationships/tags" Target="../tags/tag396.xml"/><Relationship Id="rId1" Type="http://schemas.openxmlformats.org/officeDocument/2006/relationships/tags" Target="../tags/tag391.xml"/></Relationships>
</file>

<file path=ppt/slides/_rels/slide32.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0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03.xml"/><Relationship Id="rId2" Type="http://schemas.openxmlformats.org/officeDocument/2006/relationships/tags" Target="../tags/tag402.xml"/><Relationship Id="rId17" Type="http://schemas.openxmlformats.org/officeDocument/2006/relationships/notesSlide" Target="../notesSlides/notesSlide31.xml"/><Relationship Id="rId16" Type="http://schemas.openxmlformats.org/officeDocument/2006/relationships/slideLayout" Target="../slideLayouts/slideLayout7.xml"/><Relationship Id="rId15" Type="http://schemas.openxmlformats.org/officeDocument/2006/relationships/tags" Target="../tags/tag410.xml"/><Relationship Id="rId14" Type="http://schemas.openxmlformats.org/officeDocument/2006/relationships/tags" Target="../tags/tag409.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image" Target="../media/image13.jpeg"/><Relationship Id="rId10" Type="http://schemas.openxmlformats.org/officeDocument/2006/relationships/tags" Target="../tags/tag406.xml"/><Relationship Id="rId1" Type="http://schemas.openxmlformats.org/officeDocument/2006/relationships/tags" Target="../tags/tag401.xml"/></Relationships>
</file>

<file path=ppt/slides/_rels/slide33.xml.rels><?xml version="1.0" encoding="UTF-8" standalone="yes"?>
<Relationships xmlns="http://schemas.openxmlformats.org/package/2006/relationships"><Relationship Id="rId9" Type="http://schemas.openxmlformats.org/officeDocument/2006/relationships/tags" Target="../tags/tag41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1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13.xml"/><Relationship Id="rId2" Type="http://schemas.openxmlformats.org/officeDocument/2006/relationships/tags" Target="../tags/tag412.xml"/><Relationship Id="rId17" Type="http://schemas.openxmlformats.org/officeDocument/2006/relationships/notesSlide" Target="../notesSlides/notesSlide32.xml"/><Relationship Id="rId16" Type="http://schemas.openxmlformats.org/officeDocument/2006/relationships/slideLayout" Target="../slideLayouts/slideLayout7.xml"/><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image" Target="../media/image13.jpeg"/><Relationship Id="rId10" Type="http://schemas.openxmlformats.org/officeDocument/2006/relationships/tags" Target="../tags/tag416.xml"/><Relationship Id="rId1" Type="http://schemas.openxmlformats.org/officeDocument/2006/relationships/tags" Target="../tags/tag411.xml"/></Relationships>
</file>

<file path=ppt/slides/_rels/slide34.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2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23.xml"/><Relationship Id="rId2" Type="http://schemas.openxmlformats.org/officeDocument/2006/relationships/tags" Target="../tags/tag422.xml"/><Relationship Id="rId17" Type="http://schemas.openxmlformats.org/officeDocument/2006/relationships/notesSlide" Target="../notesSlides/notesSlide33.xml"/><Relationship Id="rId16" Type="http://schemas.openxmlformats.org/officeDocument/2006/relationships/slideLayout" Target="../slideLayouts/slideLayout7.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image" Target="../media/image13.jpeg"/><Relationship Id="rId10" Type="http://schemas.openxmlformats.org/officeDocument/2006/relationships/tags" Target="../tags/tag426.xml"/><Relationship Id="rId1" Type="http://schemas.openxmlformats.org/officeDocument/2006/relationships/tags" Target="../tags/tag421.xml"/></Relationships>
</file>

<file path=ppt/slides/_rels/slide35.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3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33.xml"/><Relationship Id="rId2" Type="http://schemas.openxmlformats.org/officeDocument/2006/relationships/tags" Target="../tags/tag432.xml"/><Relationship Id="rId16" Type="http://schemas.openxmlformats.org/officeDocument/2006/relationships/notesSlide" Target="../notesSlides/notesSlide34.xml"/><Relationship Id="rId15" Type="http://schemas.openxmlformats.org/officeDocument/2006/relationships/slideLayout" Target="../slideLayouts/slideLayout7.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image" Target="../media/image13.jpeg"/><Relationship Id="rId10" Type="http://schemas.openxmlformats.org/officeDocument/2006/relationships/tags" Target="../tags/tag436.xml"/><Relationship Id="rId1" Type="http://schemas.openxmlformats.org/officeDocument/2006/relationships/tags" Target="../tags/tag431.xml"/></Relationships>
</file>

<file path=ppt/slides/_rels/slide36.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4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41.xml"/><Relationship Id="rId11" Type="http://schemas.openxmlformats.org/officeDocument/2006/relationships/notesSlide" Target="../notesSlides/notesSlide35.xml"/><Relationship Id="rId10" Type="http://schemas.openxmlformats.org/officeDocument/2006/relationships/slideLayout" Target="../slideLayouts/slideLayout7.xml"/><Relationship Id="rId1" Type="http://schemas.openxmlformats.org/officeDocument/2006/relationships/tags" Target="../tags/tag44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45.xml"/><Relationship Id="rId1" Type="http://schemas.openxmlformats.org/officeDocument/2006/relationships/image" Target="../media/image14.jpe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1.xml"/><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s>
</file>

<file path=ppt/slides/_rels/slide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6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6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161.xml"/><Relationship Id="rId12" Type="http://schemas.openxmlformats.org/officeDocument/2006/relationships/notesSlide" Target="../notesSlides/notesSlide3.xml"/><Relationship Id="rId11" Type="http://schemas.openxmlformats.org/officeDocument/2006/relationships/slideLayout" Target="../slideLayouts/slideLayout7.xml"/><Relationship Id="rId10" Type="http://schemas.openxmlformats.org/officeDocument/2006/relationships/tags" Target="../tags/tag164.xml"/><Relationship Id="rId1" Type="http://schemas.openxmlformats.org/officeDocument/2006/relationships/tags" Target="../tags/tag160.xml"/></Relationships>
</file>

<file path=ppt/slides/_rels/slide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16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6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166.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169.xml"/><Relationship Id="rId1" Type="http://schemas.openxmlformats.org/officeDocument/2006/relationships/tags" Target="../tags/tag165.xml"/></Relationships>
</file>

<file path=ppt/slides/_rels/slide6.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7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7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171.xml"/><Relationship Id="rId12" Type="http://schemas.openxmlformats.org/officeDocument/2006/relationships/notesSlide" Target="../notesSlides/notesSlide5.xml"/><Relationship Id="rId11" Type="http://schemas.openxmlformats.org/officeDocument/2006/relationships/slideLayout" Target="../slideLayouts/slideLayout7.xml"/><Relationship Id="rId10" Type="http://schemas.openxmlformats.org/officeDocument/2006/relationships/tags" Target="../tags/tag174.xml"/><Relationship Id="rId1" Type="http://schemas.openxmlformats.org/officeDocument/2006/relationships/tags" Target="../tags/tag170.xml"/></Relationships>
</file>

<file path=ppt/slides/_rels/slide7.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7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7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176.xml"/><Relationship Id="rId12" Type="http://schemas.openxmlformats.org/officeDocument/2006/relationships/notesSlide" Target="../notesSlides/notesSlide6.xml"/><Relationship Id="rId11" Type="http://schemas.openxmlformats.org/officeDocument/2006/relationships/slideLayout" Target="../slideLayouts/slideLayout7.xml"/><Relationship Id="rId10" Type="http://schemas.openxmlformats.org/officeDocument/2006/relationships/tags" Target="../tags/tag179.xml"/><Relationship Id="rId1" Type="http://schemas.openxmlformats.org/officeDocument/2006/relationships/tags" Target="../tags/tag175.xml"/></Relationships>
</file>

<file path=ppt/slides/_rels/slide8.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8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7" Type="http://schemas.openxmlformats.org/officeDocument/2006/relationships/notesSlide" Target="../notesSlides/notesSlide7.xml"/><Relationship Id="rId26" Type="http://schemas.openxmlformats.org/officeDocument/2006/relationships/slideLayout" Target="../slideLayouts/slideLayout7.xml"/><Relationship Id="rId25" Type="http://schemas.openxmlformats.org/officeDocument/2006/relationships/tags" Target="../tags/tag200.xml"/><Relationship Id="rId24" Type="http://schemas.openxmlformats.org/officeDocument/2006/relationships/tags" Target="../tags/tag199.xml"/><Relationship Id="rId23" Type="http://schemas.openxmlformats.org/officeDocument/2006/relationships/tags" Target="../tags/tag198.xml"/><Relationship Id="rId22" Type="http://schemas.openxmlformats.org/officeDocument/2006/relationships/tags" Target="../tags/tag197.xml"/><Relationship Id="rId21" Type="http://schemas.openxmlformats.org/officeDocument/2006/relationships/tags" Target="../tags/tag196.xml"/><Relationship Id="rId20" Type="http://schemas.openxmlformats.org/officeDocument/2006/relationships/tags" Target="../tags/tag195.xml"/><Relationship Id="rId2" Type="http://schemas.openxmlformats.org/officeDocument/2006/relationships/tags" Target="../tags/tag181.xml"/><Relationship Id="rId19" Type="http://schemas.openxmlformats.org/officeDocument/2006/relationships/tags" Target="../tags/tag194.xml"/><Relationship Id="rId18" Type="http://schemas.openxmlformats.org/officeDocument/2006/relationships/tags" Target="../tags/tag19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0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202.xml"/><Relationship Id="rId14" Type="http://schemas.openxmlformats.org/officeDocument/2006/relationships/notesSlide" Target="../notesSlides/notesSlide8.xml"/><Relationship Id="rId13" Type="http://schemas.openxmlformats.org/officeDocument/2006/relationships/slideLayout" Target="../slideLayouts/slideLayout7.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2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4"/>
            <p:custDataLst>
              <p:tags r:id="rId1"/>
            </p:custDataLst>
          </p:nvPr>
        </p:nvSpPr>
        <p:spPr/>
        <p:txBody>
          <a:bodyPr>
            <a:normAutofit fontScale="90000"/>
          </a:bodyPr>
          <a:lstStyle/>
          <a:p>
            <a:r>
              <a:rPr lang="zh-CN" altLang="en-US" b="1">
                <a:latin typeface="宋体" panose="02010600030101010101" pitchFamily="2" charset="-122"/>
                <a:ea typeface="宋体" panose="02010600030101010101" pitchFamily="2" charset="-122"/>
                <a:cs typeface="宋体" panose="02010600030101010101" pitchFamily="2" charset="-122"/>
              </a:rPr>
              <a:t>助力疫情防控</a:t>
            </a:r>
            <a:br>
              <a:rPr lang="zh-CN" altLang="en-US" b="1">
                <a:latin typeface="宋体" panose="02010600030101010101" pitchFamily="2" charset="-122"/>
                <a:ea typeface="宋体" panose="02010600030101010101" pitchFamily="2" charset="-122"/>
                <a:cs typeface="宋体" panose="02010600030101010101" pitchFamily="2" charset="-122"/>
              </a:rPr>
            </a:br>
            <a:r>
              <a:rPr lang="zh-CN" altLang="en-US" b="1">
                <a:latin typeface="宋体" panose="02010600030101010101" pitchFamily="2" charset="-122"/>
                <a:ea typeface="宋体" panose="02010600030101010101" pitchFamily="2" charset="-122"/>
                <a:cs typeface="宋体" panose="02010600030101010101" pitchFamily="2" charset="-122"/>
              </a:rPr>
              <a:t>增强心理调适</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3" name="文本占位符 2"/>
          <p:cNvSpPr>
            <a:spLocks noGrp="1"/>
          </p:cNvSpPr>
          <p:nvPr>
            <p:ph type="body" sz="quarter" idx="16"/>
            <p:custDataLst>
              <p:tags r:id="rId2"/>
            </p:custDataLst>
          </p:nvPr>
        </p:nvSpPr>
        <p:spPr>
          <a:xfrm>
            <a:off x="8744585" y="6080760"/>
            <a:ext cx="3055620" cy="408940"/>
          </a:xfrm>
        </p:spPr>
        <p:txBody>
          <a:bodyPr>
            <a:no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7" name="副标题 6"/>
          <p:cNvSpPr>
            <a:spLocks noGrp="1"/>
          </p:cNvSpPr>
          <p:nvPr>
            <p:ph type="subTitle" idx="13"/>
          </p:nvPr>
        </p:nvSpPr>
        <p:spPr>
          <a:xfrm>
            <a:off x="4958715" y="5708015"/>
            <a:ext cx="4912995" cy="657860"/>
          </a:xfrm>
        </p:spPr>
        <p:txBody>
          <a:bodyPr>
            <a:normAutofit fontScale="25000"/>
          </a:bodyPr>
          <a:p>
            <a:r>
              <a:rPr lang="zh-CN" altLang="en-US" sz="12000" b="1">
                <a:latin typeface="宋体" panose="02010600030101010101" pitchFamily="2" charset="-122"/>
                <a:ea typeface="宋体" panose="02010600030101010101" pitchFamily="2" charset="-122"/>
              </a:rPr>
              <a:t>郑州电力职业技术学院</a:t>
            </a:r>
            <a:endParaRPr lang="zh-CN" altLang="en-US" sz="12000" b="1">
              <a:latin typeface="宋体" panose="02010600030101010101" pitchFamily="2" charset="-122"/>
              <a:ea typeface="宋体" panose="02010600030101010101" pitchFamily="2" charset="-122"/>
            </a:endParaRPr>
          </a:p>
          <a:p>
            <a:r>
              <a:rPr lang="zh-CN" altLang="en-US"/>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椭圆 5"/>
          <p:cNvSpPr/>
          <p:nvPr>
            <p:custDataLst>
              <p:tags r:id="rId8"/>
            </p:custDataLst>
          </p:nvPr>
        </p:nvSpPr>
        <p:spPr>
          <a:xfrm>
            <a:off x="-35243" y="157217"/>
            <a:ext cx="834381" cy="834381"/>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9"/>
            </p:custDataLst>
          </p:nvPr>
        </p:nvSpPr>
        <p:spPr>
          <a:xfrm>
            <a:off x="66130" y="227399"/>
            <a:ext cx="631634" cy="6316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10"/>
            </p:custDataLst>
          </p:nvPr>
        </p:nvCxnSpPr>
        <p:spPr>
          <a:xfrm>
            <a:off x="916108" y="-26035"/>
            <a:ext cx="0" cy="1200885"/>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1"/>
            </p:custDataLst>
          </p:nvPr>
        </p:nvSpPr>
        <p:spPr>
          <a:xfrm>
            <a:off x="1003935" y="26670"/>
            <a:ext cx="8795385" cy="1096010"/>
          </a:xfrm>
          <a:prstGeom prst="rect">
            <a:avLst/>
          </a:prstGeom>
          <a:noFill/>
        </p:spPr>
        <p:txBody>
          <a:bodyPr wrap="square" rtlCol="0" anchor="ctr">
            <a:normAutofit fontScale="90000"/>
          </a:bodyPr>
          <a:p>
            <a:pPr algn="ctr">
              <a:lnSpc>
                <a:spcPct val="120000"/>
              </a:lnSpc>
            </a:pP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第一等级：新型冠状病毒肺炎确诊患者状况表现</a:t>
            </a:r>
            <a:endPar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361950" y="1174750"/>
            <a:ext cx="5126990" cy="521970"/>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rPr>
              <a:t>第二：生理问题</a:t>
            </a:r>
            <a:endParaRPr lang="zh-CN" altLang="en-US" sz="2800">
              <a:latin typeface="宋体" panose="02010600030101010101" pitchFamily="2" charset="-122"/>
              <a:ea typeface="宋体" panose="02010600030101010101" pitchFamily="2" charset="-122"/>
            </a:endParaRPr>
          </a:p>
        </p:txBody>
      </p:sp>
      <p:sp>
        <p:nvSpPr>
          <p:cNvPr id="9" name="文本框 8"/>
          <p:cNvSpPr txBox="1"/>
          <p:nvPr/>
        </p:nvSpPr>
        <p:spPr>
          <a:xfrm>
            <a:off x="916305" y="2508885"/>
            <a:ext cx="10169525" cy="2245360"/>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）身心极度疲劳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）休息与睡眠不足</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）精神 压力过大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胃痛、紧 张、无法放松</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）呼吸困难                 （</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晕眩</a:t>
            </a:r>
            <a:r>
              <a:rPr lang="zh-CN" altLang="en-US"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椭圆 5"/>
          <p:cNvSpPr/>
          <p:nvPr>
            <p:custDataLst>
              <p:tags r:id="rId8"/>
            </p:custDataLst>
          </p:nvPr>
        </p:nvSpPr>
        <p:spPr>
          <a:xfrm>
            <a:off x="-35243" y="157217"/>
            <a:ext cx="834381" cy="834381"/>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9"/>
            </p:custDataLst>
          </p:nvPr>
        </p:nvSpPr>
        <p:spPr>
          <a:xfrm>
            <a:off x="66130" y="227399"/>
            <a:ext cx="631634" cy="6316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10"/>
            </p:custDataLst>
          </p:nvPr>
        </p:nvCxnSpPr>
        <p:spPr>
          <a:xfrm flipH="1">
            <a:off x="906145" y="-26035"/>
            <a:ext cx="10160" cy="974090"/>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1"/>
            </p:custDataLst>
          </p:nvPr>
        </p:nvSpPr>
        <p:spPr>
          <a:xfrm>
            <a:off x="1003935" y="26670"/>
            <a:ext cx="8945880" cy="1096010"/>
          </a:xfrm>
          <a:prstGeom prst="rect">
            <a:avLst/>
          </a:prstGeom>
          <a:noFill/>
        </p:spPr>
        <p:txBody>
          <a:bodyPr wrap="square" rtlCol="0" anchor="ctr">
            <a:normAutofit fontScale="90000"/>
          </a:bodyPr>
          <a:p>
            <a:pPr algn="ctr">
              <a:lnSpc>
                <a:spcPct val="120000"/>
              </a:lnSpc>
            </a:pP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第一等级：新型冠状病毒肺炎确诊患者状况表现</a:t>
            </a:r>
            <a:endPar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361950" y="1174750"/>
            <a:ext cx="6109335" cy="521970"/>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rPr>
              <a:t>第三</a:t>
            </a:r>
            <a:r>
              <a:rPr lang="zh-CN" altLang="en-US" sz="2800">
                <a:latin typeface="宋体" panose="02010600030101010101" pitchFamily="2" charset="-122"/>
                <a:ea typeface="宋体" panose="02010600030101010101" pitchFamily="2" charset="-122"/>
              </a:rPr>
              <a:t>：其他困扰（耗竭感）。</a:t>
            </a:r>
            <a:endParaRPr lang="zh-CN" altLang="en-US" sz="2800">
              <a:latin typeface="宋体" panose="02010600030101010101" pitchFamily="2" charset="-122"/>
              <a:ea typeface="宋体" panose="02010600030101010101" pitchFamily="2" charset="-122"/>
            </a:endParaRPr>
          </a:p>
        </p:txBody>
      </p:sp>
      <p:sp>
        <p:nvSpPr>
          <p:cNvPr id="9" name="文本框 8"/>
          <p:cNvSpPr txBox="1"/>
          <p:nvPr/>
        </p:nvSpPr>
        <p:spPr>
          <a:xfrm>
            <a:off x="697865" y="2306320"/>
            <a:ext cx="10901045" cy="2245360"/>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）绝望，无助。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）感到软弱、内疚和羞耻</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）而产生罪恶感，怀疑自己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）觉得尴尬、难堪无</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法放松</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）感到悲伤、忧郁</a:t>
            </a:r>
            <a:r>
              <a:rPr lang="zh-CN" altLang="en-US"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椭圆 5"/>
          <p:cNvSpPr/>
          <p:nvPr>
            <p:custDataLst>
              <p:tags r:id="rId8"/>
            </p:custDataLst>
          </p:nvPr>
        </p:nvSpPr>
        <p:spPr>
          <a:xfrm>
            <a:off x="-35243" y="157217"/>
            <a:ext cx="834381" cy="834381"/>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9"/>
            </p:custDataLst>
          </p:nvPr>
        </p:nvSpPr>
        <p:spPr>
          <a:xfrm>
            <a:off x="66130" y="227399"/>
            <a:ext cx="631634" cy="6316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10"/>
            </p:custDataLst>
          </p:nvPr>
        </p:nvCxnSpPr>
        <p:spPr>
          <a:xfrm>
            <a:off x="916305" y="-26035"/>
            <a:ext cx="1270" cy="882015"/>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1"/>
            </p:custDataLst>
          </p:nvPr>
        </p:nvSpPr>
        <p:spPr>
          <a:xfrm>
            <a:off x="1003935" y="26670"/>
            <a:ext cx="8609965" cy="1096010"/>
          </a:xfrm>
          <a:prstGeom prst="rect">
            <a:avLst/>
          </a:prstGeom>
          <a:noFill/>
        </p:spPr>
        <p:txBody>
          <a:bodyPr wrap="square" rtlCol="0" anchor="ctr">
            <a:normAutofit/>
          </a:bodyPr>
          <a:p>
            <a:pPr algn="ctr">
              <a:lnSpc>
                <a:spcPct val="120000"/>
              </a:lnSpc>
            </a:pP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第一等级：新型冠状病毒肺炎确诊患者</a:t>
            </a:r>
            <a:r>
              <a:rPr lang="en-US" altLang="zh-CN" sz="3200" spc="15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应对</a:t>
            </a:r>
            <a:endPar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916305" y="1803400"/>
            <a:ext cx="9984105" cy="3969385"/>
          </a:xfrm>
          <a:prstGeom prst="rect">
            <a:avLst/>
          </a:prstGeom>
          <a:noFill/>
        </p:spPr>
        <p:txBody>
          <a:bodyPr wrap="square" rtlCol="0" anchor="t">
            <a:sp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）与同伴相互鼓励、打气，相互肯定，不要相互指责。</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）允许自己有一些负面的情绪，并表达和宣泄出来。</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）通过采用熟悉的策略来降低身体紧张感。例如深呼吸，轻柔 地伸展运动，冥想，洗脸和洗手，逐步放松。 </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）巩固和完善自身的社会支持系统，与家人和朋友保持联系。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椭圆 5"/>
          <p:cNvSpPr/>
          <p:nvPr>
            <p:custDataLst>
              <p:tags r:id="rId8"/>
            </p:custDataLst>
          </p:nvPr>
        </p:nvSpPr>
        <p:spPr>
          <a:xfrm>
            <a:off x="-35243" y="157217"/>
            <a:ext cx="834381" cy="834381"/>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9"/>
            </p:custDataLst>
          </p:nvPr>
        </p:nvSpPr>
        <p:spPr>
          <a:xfrm>
            <a:off x="66130" y="227399"/>
            <a:ext cx="631634" cy="6316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10"/>
            </p:custDataLst>
          </p:nvPr>
        </p:nvCxnSpPr>
        <p:spPr>
          <a:xfrm flipH="1">
            <a:off x="906145" y="26670"/>
            <a:ext cx="10160" cy="827405"/>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1"/>
            </p:custDataLst>
          </p:nvPr>
        </p:nvSpPr>
        <p:spPr>
          <a:xfrm>
            <a:off x="1003935" y="26670"/>
            <a:ext cx="8609965" cy="1096010"/>
          </a:xfrm>
          <a:prstGeom prst="rect">
            <a:avLst/>
          </a:prstGeom>
          <a:noFill/>
        </p:spPr>
        <p:txBody>
          <a:bodyPr wrap="square" rtlCol="0" anchor="ctr">
            <a:normAutofit/>
          </a:bodyPr>
          <a:p>
            <a:pPr algn="ctr">
              <a:lnSpc>
                <a:spcPct val="120000"/>
              </a:lnSpc>
            </a:pP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第一等级：新型冠状病毒肺炎确诊患者</a:t>
            </a:r>
            <a:r>
              <a:rPr lang="en-US" altLang="zh-CN" sz="3200" spc="15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应对</a:t>
            </a:r>
            <a:endPar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1003935" y="1122680"/>
            <a:ext cx="9984105" cy="5262245"/>
          </a:xfrm>
          <a:prstGeom prst="rect">
            <a:avLst/>
          </a:prstGeom>
          <a:noFill/>
        </p:spPr>
        <p:txBody>
          <a:bodyPr wrap="square" rtlCol="0" anchor="t">
            <a:spAutoFit/>
          </a:bodyPr>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）定时定量地饮食，多吃营养食品并保持水分，避免摄入过多的咖啡因、烟酒。</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）避免不必要的伤害。如尽量不去其他疫情更严重的现场。 </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）抽出时间进行“减压”和“充电”。例如，吃一顿饭，看电视， 运动，看小说，听音乐，洗澡。 </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）保持自我觉察，识别并注意自己压力反应的预警信号。</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）接受心理热线援助服务。</a:t>
            </a:r>
            <a:r>
              <a:rPr lang="zh-CN" altLang="en-US"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7" name="椭圆 6"/>
          <p:cNvSpPr/>
          <p:nvPr>
            <p:custDataLst>
              <p:tags r:id="rId8"/>
            </p:custDataLst>
          </p:nvPr>
        </p:nvSpPr>
        <p:spPr>
          <a:xfrm>
            <a:off x="142240" y="116205"/>
            <a:ext cx="928370" cy="81026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五角星 26"/>
          <p:cNvSpPr/>
          <p:nvPr>
            <p:custDataLst>
              <p:tags r:id="rId9"/>
            </p:custDataLst>
          </p:nvPr>
        </p:nvSpPr>
        <p:spPr>
          <a:xfrm>
            <a:off x="290195" y="201930"/>
            <a:ext cx="690880" cy="58737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3498DB"/>
                </a:solidFill>
                <a:latin typeface="Arial" panose="020B0604020202020204" pitchFamily="34" charset="0"/>
                <a:ea typeface="微软雅黑" panose="020B0503020204020204" charset="-122"/>
                <a:sym typeface="Arial" panose="020B0604020202020204" pitchFamily="34" charset="0"/>
              </a:rPr>
              <a:t>B</a:t>
            </a:r>
            <a:endParaRPr lang="zh-CN" altLang="en-US" sz="12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0"/>
            </p:custDataLst>
          </p:nvPr>
        </p:nvCxnSpPr>
        <p:spPr>
          <a:xfrm flipH="1">
            <a:off x="1322070" y="-107950"/>
            <a:ext cx="6985" cy="945515"/>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33" name="文本框 32"/>
          <p:cNvSpPr txBox="1"/>
          <p:nvPr>
            <p:custDataLst>
              <p:tags r:id="rId11"/>
            </p:custDataLst>
          </p:nvPr>
        </p:nvSpPr>
        <p:spPr>
          <a:xfrm>
            <a:off x="290195" y="254000"/>
            <a:ext cx="7836535" cy="671830"/>
          </a:xfrm>
          <a:prstGeom prst="rect">
            <a:avLst/>
          </a:prstGeom>
          <a:noFill/>
        </p:spPr>
        <p:txBody>
          <a:bodyPr wrap="square" rtlCol="0" anchor="ctr">
            <a:normAutofit lnSpcReduction="10000"/>
          </a:bodyPr>
          <a:p>
            <a:pPr algn="ctr">
              <a:lnSpc>
                <a:spcPct val="120000"/>
              </a:lnSpc>
              <a:buClrTx/>
              <a:buSzTx/>
              <a:buFontTx/>
            </a:pP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第二等级：身处疫区的人状况表现</a:t>
            </a:r>
            <a:r>
              <a:rPr lang="zh-CN" altLang="en-US" sz="3200" spc="150">
                <a:latin typeface="Arial" panose="020B0604020202020204" pitchFamily="34" charset="0"/>
                <a:ea typeface="微软雅黑" panose="020B0503020204020204" charset="-122"/>
                <a:sym typeface="Arial" panose="020B0604020202020204" pitchFamily="34" charset="0"/>
              </a:rPr>
              <a:t> </a:t>
            </a:r>
            <a:endParaRPr lang="zh-CN" altLang="en-US" sz="3200" spc="150">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1250950" y="1812925"/>
            <a:ext cx="9689465" cy="353822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）突然到来的人身自由限制，可能会造成暂时的恐慌，不必过 分强求自己保持镇定。</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）可能会出现抱怨、愤怒，你需要给自己找一个适当的发泄口。</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rPr>
              <a:t>）焦虑感来袭，感觉会被焦虑淹没。</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7" name="椭圆 6"/>
          <p:cNvSpPr/>
          <p:nvPr>
            <p:custDataLst>
              <p:tags r:id="rId8"/>
            </p:custDataLst>
          </p:nvPr>
        </p:nvSpPr>
        <p:spPr>
          <a:xfrm>
            <a:off x="142240" y="116205"/>
            <a:ext cx="928370" cy="81026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五角星 26"/>
          <p:cNvSpPr/>
          <p:nvPr>
            <p:custDataLst>
              <p:tags r:id="rId9"/>
            </p:custDataLst>
          </p:nvPr>
        </p:nvSpPr>
        <p:spPr>
          <a:xfrm>
            <a:off x="290195" y="201930"/>
            <a:ext cx="690880" cy="58737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3498DB"/>
                </a:solidFill>
                <a:latin typeface="Arial" panose="020B0604020202020204" pitchFamily="34" charset="0"/>
                <a:ea typeface="微软雅黑" panose="020B0503020204020204" charset="-122"/>
                <a:sym typeface="Arial" panose="020B0604020202020204" pitchFamily="34" charset="0"/>
              </a:rPr>
              <a:t>B</a:t>
            </a:r>
            <a:endParaRPr lang="zh-CN" altLang="en-US" sz="12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0"/>
            </p:custDataLst>
          </p:nvPr>
        </p:nvCxnSpPr>
        <p:spPr>
          <a:xfrm flipH="1">
            <a:off x="1322070" y="-107950"/>
            <a:ext cx="6985" cy="945515"/>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33" name="文本框 32"/>
          <p:cNvSpPr txBox="1"/>
          <p:nvPr>
            <p:custDataLst>
              <p:tags r:id="rId11"/>
            </p:custDataLst>
          </p:nvPr>
        </p:nvSpPr>
        <p:spPr>
          <a:xfrm>
            <a:off x="1322070" y="116205"/>
            <a:ext cx="7836535" cy="671830"/>
          </a:xfrm>
          <a:prstGeom prst="rect">
            <a:avLst/>
          </a:prstGeom>
          <a:noFill/>
        </p:spPr>
        <p:txBody>
          <a:bodyPr wrap="square" rtlCol="0" anchor="ctr">
            <a:normAutofit fontScale="90000" lnSpcReduction="10000"/>
          </a:bodyPr>
          <a:p>
            <a:pPr algn="ctr">
              <a:lnSpc>
                <a:spcPct val="120000"/>
              </a:lnSpc>
              <a:buClrTx/>
              <a:buSzTx/>
              <a:buFontTx/>
            </a:pPr>
            <a:r>
              <a:rPr lang="zh-CN" altLang="en-US" sz="3555" spc="150">
                <a:solidFill>
                  <a:schemeClr val="bg1"/>
                </a:solidFill>
                <a:latin typeface="Arial" panose="020B0604020202020204" pitchFamily="34" charset="0"/>
                <a:ea typeface="微软雅黑" panose="020B0503020204020204" charset="-122"/>
                <a:sym typeface="Arial" panose="020B0604020202020204" pitchFamily="34" charset="0"/>
              </a:rPr>
              <a:t>第二等级：身处疫区的人状况</a:t>
            </a:r>
            <a:r>
              <a:rPr lang="en-US" altLang="zh-CN" sz="3555" spc="15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3555" spc="150">
                <a:solidFill>
                  <a:schemeClr val="bg1"/>
                </a:solidFill>
                <a:latin typeface="Arial" panose="020B0604020202020204" pitchFamily="34" charset="0"/>
                <a:ea typeface="微软雅黑" panose="020B0503020204020204" charset="-122"/>
                <a:sym typeface="Arial" panose="020B0604020202020204" pitchFamily="34" charset="0"/>
              </a:rPr>
              <a:t>应对</a:t>
            </a:r>
            <a:r>
              <a:rPr lang="zh-CN" altLang="en-US" sz="3200" spc="150">
                <a:latin typeface="Arial" panose="020B0604020202020204" pitchFamily="34" charset="0"/>
                <a:ea typeface="微软雅黑" panose="020B0503020204020204" charset="-122"/>
                <a:sym typeface="Arial" panose="020B0604020202020204" pitchFamily="34" charset="0"/>
              </a:rPr>
              <a:t> </a:t>
            </a:r>
            <a:endParaRPr lang="zh-CN" altLang="en-US" sz="3200" spc="150">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1070610" y="1125220"/>
            <a:ext cx="10648315" cy="5015865"/>
          </a:xfrm>
          <a:prstGeom prst="rect">
            <a:avLst/>
          </a:prstGeom>
          <a:noFill/>
        </p:spPr>
        <p:txBody>
          <a:bodyPr wrap="square" rtlCol="0" anchor="t">
            <a:spAutoFit/>
          </a:bodyPr>
          <a:p>
            <a:r>
              <a:rPr sz="3200">
                <a:latin typeface="宋体" panose="02010600030101010101" pitchFamily="2" charset="-122"/>
                <a:ea typeface="宋体" panose="02010600030101010101" pitchFamily="2" charset="-122"/>
                <a:cs typeface="宋体" panose="02010600030101010101" pitchFamily="2" charset="-122"/>
              </a:rPr>
              <a:t>若身处这样的情绪中，可以采用</a:t>
            </a:r>
            <a:r>
              <a:rPr sz="3200">
                <a:ln w="22225">
                  <a:solidFill>
                    <a:schemeClr val="accent2"/>
                  </a:solidFill>
                  <a:prstDash val="solid"/>
                </a:ln>
                <a:solidFill>
                  <a:srgbClr val="FF0000"/>
                </a:solidFill>
                <a:effectLst/>
                <a:latin typeface="宋体" panose="02010600030101010101" pitchFamily="2" charset="-122"/>
                <a:ea typeface="宋体" panose="02010600030101010101" pitchFamily="2" charset="-122"/>
                <a:cs typeface="宋体" panose="02010600030101010101" pitchFamily="2" charset="-122"/>
              </a:rPr>
              <a:t>“安心稳步”</a:t>
            </a:r>
            <a:r>
              <a:rPr sz="3200">
                <a:latin typeface="宋体" panose="02010600030101010101" pitchFamily="2" charset="-122"/>
                <a:ea typeface="宋体" panose="02010600030101010101" pitchFamily="2" charset="-122"/>
                <a:cs typeface="宋体" panose="02010600030101010101" pitchFamily="2" charset="-122"/>
              </a:rPr>
              <a:t>的方法帮自己从 情绪中慢慢脱离</a:t>
            </a:r>
            <a:endParaRPr sz="3200">
              <a:latin typeface="宋体" panose="02010600030101010101" pitchFamily="2" charset="-122"/>
              <a:ea typeface="宋体" panose="02010600030101010101" pitchFamily="2" charset="-122"/>
              <a:cs typeface="宋体" panose="02010600030101010101" pitchFamily="2" charset="-122"/>
            </a:endParaRPr>
          </a:p>
          <a:p>
            <a:endParaRPr sz="32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采取一个舒服的姿势坐着，腿和手不要交叉。</a:t>
            </a:r>
            <a:endParaRPr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慢慢地、深深地呼气与吸气。 </a:t>
            </a:r>
            <a:endParaRPr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观察四周，说出五个你能看到但是不会让你感觉困扰的</a:t>
            </a:r>
            <a:r>
              <a:rPr lang="zh-CN" sz="2800">
                <a:latin typeface="宋体" panose="02010600030101010101" pitchFamily="2" charset="-122"/>
                <a:ea typeface="宋体" panose="02010600030101010101" pitchFamily="2" charset="-122"/>
                <a:cs typeface="宋体" panose="02010600030101010101" pitchFamily="2" charset="-122"/>
              </a:rPr>
              <a:t>东西</a:t>
            </a:r>
            <a:endParaRPr lang="zh-CN"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慢慢地、深深地呼气与吸气。</a:t>
            </a:r>
            <a:endParaRPr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说出五个你能听见的声音。</a:t>
            </a:r>
            <a:endParaRPr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慢慢地、深深地呼气与吸气。</a:t>
            </a:r>
            <a:endParaRPr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7</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说出五个你能感觉到的东西。</a:t>
            </a:r>
            <a:endParaRPr sz="2800">
              <a:latin typeface="宋体" panose="02010600030101010101" pitchFamily="2" charset="-122"/>
              <a:ea typeface="宋体" panose="02010600030101010101" pitchFamily="2" charset="-122"/>
              <a:cs typeface="宋体" panose="02010600030101010101" pitchFamily="2" charset="-122"/>
            </a:endParaRPr>
          </a:p>
          <a:p>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慢慢地、深深地呼气与吸气。 </a:t>
            </a:r>
            <a:endParaRPr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34" name="椭圆 33"/>
          <p:cNvSpPr/>
          <p:nvPr>
            <p:custDataLst>
              <p:tags r:id="rId8"/>
            </p:custDataLst>
          </p:nvPr>
        </p:nvSpPr>
        <p:spPr>
          <a:xfrm>
            <a:off x="80010" y="142875"/>
            <a:ext cx="891540" cy="7715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五角星 34"/>
          <p:cNvSpPr/>
          <p:nvPr>
            <p:custDataLst>
              <p:tags r:id="rId9"/>
            </p:custDataLst>
          </p:nvPr>
        </p:nvSpPr>
        <p:spPr>
          <a:xfrm>
            <a:off x="203835" y="228600"/>
            <a:ext cx="678815" cy="52895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AA3AA"/>
                </a:solidFill>
                <a:latin typeface="Arial" panose="020B0604020202020204" pitchFamily="34" charset="0"/>
                <a:ea typeface="微软雅黑" panose="020B0503020204020204" charset="-122"/>
                <a:sym typeface="Arial" panose="020B0604020202020204" pitchFamily="34" charset="0"/>
              </a:rPr>
              <a:t>C</a:t>
            </a:r>
            <a:endParaRPr lang="zh-CN" altLang="en-US" sz="12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36" name="直接连接符 35"/>
          <p:cNvCxnSpPr/>
          <p:nvPr>
            <p:custDataLst>
              <p:tags r:id="rId10"/>
            </p:custDataLst>
          </p:nvPr>
        </p:nvCxnSpPr>
        <p:spPr>
          <a:xfrm flipH="1">
            <a:off x="1229360" y="-81280"/>
            <a:ext cx="13335" cy="967105"/>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7" name="文本框 36"/>
          <p:cNvSpPr txBox="1"/>
          <p:nvPr>
            <p:custDataLst>
              <p:tags r:id="rId11"/>
            </p:custDataLst>
          </p:nvPr>
        </p:nvSpPr>
        <p:spPr>
          <a:xfrm>
            <a:off x="882650" y="142875"/>
            <a:ext cx="9571355" cy="877570"/>
          </a:xfrm>
          <a:prstGeom prst="rect">
            <a:avLst/>
          </a:prstGeom>
          <a:noFill/>
        </p:spPr>
        <p:txBody>
          <a:bodyPr wrap="square" rtlCol="0" anchor="ctr">
            <a:noAutofit/>
          </a:bodyPr>
          <a:p>
            <a:pPr algn="ctr">
              <a:lnSpc>
                <a:spcPct val="120000"/>
              </a:lnSpc>
            </a:pPr>
            <a:r>
              <a:rPr lang="zh-CN" altLang="en-US" sz="3100" spc="150">
                <a:solidFill>
                  <a:schemeClr val="bg1"/>
                </a:solidFill>
                <a:latin typeface="Arial" panose="020B0604020202020204" pitchFamily="34" charset="0"/>
                <a:ea typeface="微软雅黑" panose="020B0503020204020204" charset="-122"/>
                <a:sym typeface="Arial" panose="020B0604020202020204" pitchFamily="34" charset="0"/>
              </a:rPr>
              <a:t>第三等级：身处非疫区，亲友被确诊状况表现</a:t>
            </a:r>
            <a:endParaRPr lang="zh-CN" altLang="en-US" sz="31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1891030" y="1917065"/>
            <a:ext cx="8409940" cy="3784600"/>
          </a:xfrm>
          <a:prstGeom prst="rect">
            <a:avLst/>
          </a:prstGeom>
          <a:noFill/>
        </p:spPr>
        <p:txBody>
          <a:bodyPr wrap="square" rtlCol="0" anchor="t">
            <a:spAutoFit/>
          </a:bodyPr>
          <a:p>
            <a:pPr fontAlgn="auto">
              <a:lnSpc>
                <a:spcPct val="150000"/>
              </a:lnSpc>
            </a:pP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当这类同学得知亲友被确诊时，他们可能会伤心和难过，为自己和亲友 担忧，开始自责，觉得自己帮不上什么忙，等等。那么，当家人或朋 友被确诊 / 隔离时，作为辅导员我们应该指导自己的学生怎么应对？</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34" name="椭圆 33"/>
          <p:cNvSpPr/>
          <p:nvPr>
            <p:custDataLst>
              <p:tags r:id="rId8"/>
            </p:custDataLst>
          </p:nvPr>
        </p:nvSpPr>
        <p:spPr>
          <a:xfrm>
            <a:off x="80010" y="142875"/>
            <a:ext cx="891540" cy="77152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五角星 34"/>
          <p:cNvSpPr/>
          <p:nvPr>
            <p:custDataLst>
              <p:tags r:id="rId9"/>
            </p:custDataLst>
          </p:nvPr>
        </p:nvSpPr>
        <p:spPr>
          <a:xfrm>
            <a:off x="203835" y="228600"/>
            <a:ext cx="678815" cy="52895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AA3AA"/>
                </a:solidFill>
                <a:latin typeface="Arial" panose="020B0604020202020204" pitchFamily="34" charset="0"/>
                <a:ea typeface="微软雅黑" panose="020B0503020204020204" charset="-122"/>
                <a:sym typeface="Arial" panose="020B0604020202020204" pitchFamily="34" charset="0"/>
              </a:rPr>
              <a:t>C</a:t>
            </a:r>
            <a:endParaRPr lang="zh-CN" altLang="en-US" sz="12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36" name="直接连接符 35"/>
          <p:cNvCxnSpPr/>
          <p:nvPr>
            <p:custDataLst>
              <p:tags r:id="rId10"/>
            </p:custDataLst>
          </p:nvPr>
        </p:nvCxnSpPr>
        <p:spPr>
          <a:xfrm flipH="1">
            <a:off x="1229360" y="-81280"/>
            <a:ext cx="13335" cy="967105"/>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7" name="文本框 36"/>
          <p:cNvSpPr txBox="1"/>
          <p:nvPr>
            <p:custDataLst>
              <p:tags r:id="rId11"/>
            </p:custDataLst>
          </p:nvPr>
        </p:nvSpPr>
        <p:spPr>
          <a:xfrm>
            <a:off x="882650" y="142875"/>
            <a:ext cx="9571355" cy="877570"/>
          </a:xfrm>
          <a:prstGeom prst="rect">
            <a:avLst/>
          </a:prstGeom>
          <a:noFill/>
        </p:spPr>
        <p:txBody>
          <a:bodyPr wrap="square" rtlCol="0" anchor="ctr">
            <a:noAutofit/>
          </a:bodyPr>
          <a:p>
            <a:pPr algn="ctr">
              <a:lnSpc>
                <a:spcPct val="120000"/>
              </a:lnSpc>
            </a:pPr>
            <a:r>
              <a:rPr lang="zh-CN" altLang="en-US" sz="3100" spc="150">
                <a:solidFill>
                  <a:schemeClr val="bg1"/>
                </a:solidFill>
                <a:latin typeface="Arial" panose="020B0604020202020204" pitchFamily="34" charset="0"/>
                <a:ea typeface="微软雅黑" panose="020B0503020204020204" charset="-122"/>
                <a:sym typeface="Arial" panose="020B0604020202020204" pitchFamily="34" charset="0"/>
              </a:rPr>
              <a:t>第三等级：身处非疫区，亲友被确诊</a:t>
            </a:r>
            <a:r>
              <a:rPr lang="en-US" altLang="zh-CN" sz="3100" spc="15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3100" spc="150">
                <a:solidFill>
                  <a:schemeClr val="bg1"/>
                </a:solidFill>
                <a:latin typeface="Arial" panose="020B0604020202020204" pitchFamily="34" charset="0"/>
                <a:ea typeface="微软雅黑" panose="020B0503020204020204" charset="-122"/>
                <a:sym typeface="Arial" panose="020B0604020202020204" pitchFamily="34" charset="0"/>
              </a:rPr>
              <a:t>应对</a:t>
            </a:r>
            <a:endParaRPr lang="zh-CN" altLang="en-US" sz="31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1305560" y="1617980"/>
            <a:ext cx="9580880" cy="4523105"/>
          </a:xfrm>
          <a:prstGeom prst="rect">
            <a:avLst/>
          </a:prstGeom>
          <a:noFill/>
        </p:spPr>
        <p:txBody>
          <a:bodyPr wrap="square" rtlCol="0" anchor="t">
            <a:spAutoFit/>
          </a:bodyPr>
          <a:p>
            <a:pPr fontAlgn="auto">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）告诉学生可以在电话里鼓励他们的亲友</a:t>
            </a:r>
            <a:r>
              <a:rPr lang="zh-CN" altLang="en-US" sz="3200">
                <a:latin typeface="宋体" panose="02010600030101010101" pitchFamily="2" charset="-122"/>
                <a:ea typeface="宋体" panose="02010600030101010101" pitchFamily="2" charset="-122"/>
                <a:cs typeface="宋体" panose="02010600030101010101" pitchFamily="2" charset="-122"/>
              </a:rPr>
              <a:t>，倾听他们的感受，让他们减少孤单 的感觉。 </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）鼓励学生跟亲友分享自己最近的心情，但要记得电话那头的亲友需要更多的支持和关注。</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rPr>
              <a:t>）让学生学会关注被隔离亲友的物质需求和精神需求。 </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4</a:t>
            </a:r>
            <a:r>
              <a:rPr lang="zh-CN" altLang="en-US" sz="3200">
                <a:latin typeface="宋体" panose="02010600030101010101" pitchFamily="2" charset="-122"/>
                <a:ea typeface="宋体" panose="02010600030101010101" pitchFamily="2" charset="-122"/>
                <a:cs typeface="宋体" panose="02010600030101010101" pitchFamily="2" charset="-122"/>
              </a:rPr>
              <a:t>）让学生了解</a:t>
            </a:r>
            <a:r>
              <a:rPr lang="zh-CN" altLang="en-US" sz="3200">
                <a:latin typeface="宋体" panose="02010600030101010101" pitchFamily="2" charset="-122"/>
                <a:ea typeface="宋体" panose="02010600030101010101" pitchFamily="2" charset="-122"/>
                <a:cs typeface="宋体" panose="02010600030101010101" pitchFamily="2" charset="-122"/>
              </a:rPr>
              <a:t>助人之前需要</a:t>
            </a:r>
            <a:r>
              <a:rPr lang="zh-CN" altLang="en-US" sz="3200">
                <a:latin typeface="宋体" panose="02010600030101010101" pitchFamily="2" charset="-122"/>
                <a:ea typeface="宋体" panose="02010600030101010101" pitchFamily="2" charset="-122"/>
                <a:cs typeface="宋体" panose="02010600030101010101" pitchFamily="2" charset="-122"/>
              </a:rPr>
              <a:t>先关注自己的需求与情绪。 </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5</a:t>
            </a:r>
            <a:r>
              <a:rPr lang="zh-CN" altLang="en-US" sz="3200">
                <a:latin typeface="宋体" panose="02010600030101010101" pitchFamily="2" charset="-122"/>
                <a:ea typeface="宋体" panose="02010600030101010101" pitchFamily="2" charset="-122"/>
                <a:cs typeface="宋体" panose="02010600030101010101" pitchFamily="2" charset="-122"/>
              </a:rPr>
              <a:t>）对他们始终保持适度的关心。 </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38" name="椭圆 37"/>
          <p:cNvSpPr/>
          <p:nvPr>
            <p:custDataLst>
              <p:tags r:id="rId8"/>
            </p:custDataLst>
          </p:nvPr>
        </p:nvSpPr>
        <p:spPr>
          <a:xfrm>
            <a:off x="478790" y="62230"/>
            <a:ext cx="949325" cy="778510"/>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五角星 38"/>
          <p:cNvSpPr/>
          <p:nvPr>
            <p:custDataLst>
              <p:tags r:id="rId9"/>
            </p:custDataLst>
          </p:nvPr>
        </p:nvSpPr>
        <p:spPr>
          <a:xfrm>
            <a:off x="602615" y="0"/>
            <a:ext cx="656590" cy="71437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69A35B"/>
                </a:solidFill>
                <a:latin typeface="Arial" panose="020B0604020202020204" pitchFamily="34" charset="0"/>
                <a:ea typeface="微软雅黑" panose="020B0503020204020204" charset="-122"/>
                <a:sym typeface="Arial" panose="020B0604020202020204" pitchFamily="34" charset="0"/>
              </a:rPr>
              <a:t>D</a:t>
            </a:r>
            <a:endParaRPr lang="zh-CN" altLang="en-US" sz="12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cxnSp>
        <p:nvCxnSpPr>
          <p:cNvPr id="40" name="直接连接符 39"/>
          <p:cNvCxnSpPr/>
          <p:nvPr>
            <p:custDataLst>
              <p:tags r:id="rId10"/>
            </p:custDataLst>
          </p:nvPr>
        </p:nvCxnSpPr>
        <p:spPr>
          <a:xfrm flipH="1">
            <a:off x="1633855" y="-46990"/>
            <a:ext cx="7620" cy="996315"/>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41" name="文本框 40"/>
          <p:cNvSpPr txBox="1"/>
          <p:nvPr>
            <p:custDataLst>
              <p:tags r:id="rId11"/>
            </p:custDataLst>
          </p:nvPr>
        </p:nvSpPr>
        <p:spPr>
          <a:xfrm>
            <a:off x="1259205" y="0"/>
            <a:ext cx="6392545" cy="1121410"/>
          </a:xfrm>
          <a:prstGeom prst="rect">
            <a:avLst/>
          </a:prstGeom>
          <a:noFill/>
        </p:spPr>
        <p:txBody>
          <a:bodyPr wrap="square" rtlCol="0" anchor="ctr">
            <a:normAutofit lnSpcReduction="20000"/>
          </a:bodyPr>
          <a:p>
            <a:pPr algn="ctr">
              <a:lnSpc>
                <a:spcPct val="120000"/>
              </a:lnSpc>
            </a:pPr>
            <a:r>
              <a:rPr lang="zh-CN" altLang="en-US" sz="3200" spc="150">
                <a:solidFill>
                  <a:schemeClr val="bg1"/>
                </a:solidFill>
                <a:latin typeface="微软雅黑" panose="020B0503020204020204" charset="-122"/>
                <a:ea typeface="微软雅黑" panose="020B0503020204020204" charset="-122"/>
                <a:sym typeface="Arial" panose="020B0604020202020204" pitchFamily="34" charset="0"/>
              </a:rPr>
              <a:t>第四等级：普通人群</a:t>
            </a:r>
            <a:r>
              <a:rPr lang="en-US" altLang="zh-CN" sz="3200" spc="150">
                <a:solidFill>
                  <a:schemeClr val="bg1"/>
                </a:solidFill>
                <a:latin typeface="微软雅黑" panose="020B0503020204020204" charset="-122"/>
                <a:ea typeface="微软雅黑" panose="020B0503020204020204" charset="-122"/>
                <a:sym typeface="Arial" panose="020B0604020202020204" pitchFamily="34" charset="0"/>
              </a:rPr>
              <a:t>--</a:t>
            </a:r>
            <a:r>
              <a:rPr lang="zh-CN" altLang="en-US" sz="3200" spc="150">
                <a:solidFill>
                  <a:schemeClr val="bg1"/>
                </a:solidFill>
                <a:latin typeface="微软雅黑" panose="020B0503020204020204" charset="-122"/>
                <a:ea typeface="微软雅黑" panose="020B0503020204020204" charset="-122"/>
                <a:sym typeface="Arial" panose="020B0604020202020204" pitchFamily="34" charset="0"/>
              </a:rPr>
              <a:t>应对</a:t>
            </a:r>
            <a:endParaRPr lang="zh-CN" altLang="en-US" sz="3200" spc="15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nvSpPr>
        <p:spPr>
          <a:xfrm>
            <a:off x="812800" y="1871980"/>
            <a:ext cx="11243945" cy="3969385"/>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）不需要对压力本身有太多的焦虑。</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）限制自己接触相关信息。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）坚定必胜的信念，做积极的自我暗示。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）保持理性的认识，不受大众及传媒干扰。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）玩耍，让自己的注意力在这十几分钟里集中在你玩的这个东西上。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）做不动脑子只动手的事，如刷那些刷过之后可以闪亮，让人 成就感爆表的东西。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7</a:t>
            </a:r>
            <a:r>
              <a:rPr lang="zh-CN" altLang="en-US" sz="2800">
                <a:latin typeface="宋体" panose="02010600030101010101" pitchFamily="2" charset="-122"/>
                <a:ea typeface="宋体" panose="02010600030101010101" pitchFamily="2" charset="-122"/>
                <a:cs typeface="宋体" panose="02010600030101010101" pitchFamily="2" charset="-122"/>
              </a:rPr>
              <a:t>）运动。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altLang="en-US" sz="2800">
                <a:latin typeface="宋体" panose="02010600030101010101" pitchFamily="2" charset="-122"/>
                <a:ea typeface="宋体" panose="02010600030101010101" pitchFamily="2" charset="-122"/>
                <a:cs typeface="宋体" panose="02010600030101010101" pitchFamily="2" charset="-122"/>
              </a:rPr>
              <a:t>）做手工。</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145415" y="269240"/>
            <a:ext cx="7509510" cy="706755"/>
          </a:xfrm>
          <a:prstGeom prst="rect">
            <a:avLst/>
          </a:prstGeom>
          <a:noFill/>
        </p:spPr>
        <p:txBody>
          <a:bodyPr wrap="square" rtlCol="0" anchor="t">
            <a:spAutoFit/>
          </a:bodyPr>
          <a:p>
            <a:r>
              <a:rPr lang="en-US" altLang="zh-CN" sz="4000">
                <a:solidFill>
                  <a:schemeClr val="bg1"/>
                </a:solidFill>
              </a:rPr>
              <a:t>3.3</a:t>
            </a:r>
            <a:r>
              <a:rPr lang="zh-CN" altLang="en-US" sz="4000">
                <a:solidFill>
                  <a:schemeClr val="bg1"/>
                </a:solidFill>
              </a:rPr>
              <a:t>疫情防控中的社会心态引导</a:t>
            </a:r>
            <a:endParaRPr lang="zh-CN" altLang="en-US" sz="4000">
              <a:solidFill>
                <a:schemeClr val="bg1"/>
              </a:solidFill>
            </a:endParaRPr>
          </a:p>
        </p:txBody>
      </p:sp>
      <p:sp>
        <p:nvSpPr>
          <p:cNvPr id="10" name="文本框 9"/>
          <p:cNvSpPr txBox="1"/>
          <p:nvPr/>
        </p:nvSpPr>
        <p:spPr>
          <a:xfrm>
            <a:off x="856615" y="1467485"/>
            <a:ext cx="10478770" cy="4523105"/>
          </a:xfrm>
          <a:prstGeom prst="rect">
            <a:avLst/>
          </a:prstGeom>
          <a:noFill/>
        </p:spPr>
        <p:txBody>
          <a:bodyPr wrap="square" rtlCol="0" anchor="t">
            <a:spAutoFit/>
          </a:bodyPr>
          <a:p>
            <a:pPr fontAlgn="auto">
              <a:lnSpc>
                <a:spcPct val="150000"/>
              </a:lnSpc>
            </a:pP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近日来，新型冠状病毒肺炎疫情持续蔓延。严控疫情需要落实早发现、早报告、早隔离、早治疗和集中救治措施的同时，也必须高度关注学生在新型冠状病毒肺炎疫情下的社会心态， 加强对学生</a:t>
            </a:r>
            <a:r>
              <a:rPr lang="zh-CN" altLang="en-US" sz="3200">
                <a:latin typeface="宋体" panose="02010600030101010101" pitchFamily="2" charset="-122"/>
                <a:ea typeface="宋体" panose="02010600030101010101" pitchFamily="2" charset="-122"/>
                <a:cs typeface="宋体" panose="02010600030101010101" pitchFamily="2" charset="-122"/>
              </a:rPr>
              <a:t>心态的引导，以利于形成“全民同防控”的社会心理氛围，为尽快打赢这场疫情攻坚战奠定社会心理基础。</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custDataLst>
              <p:tags r:id="rId1"/>
            </p:custDataLst>
          </p:nvPr>
        </p:nvSpPr>
        <p:spPr>
          <a:xfrm>
            <a:off x="0" y="1312513"/>
            <a:ext cx="12192000" cy="4253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17" name="图片 1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3" name="TextBox 2"/>
          <p:cNvSpPr txBox="1"/>
          <p:nvPr>
            <p:custDataLst>
              <p:tags r:id="rId8"/>
            </p:custDataLst>
          </p:nvPr>
        </p:nvSpPr>
        <p:spPr>
          <a:xfrm>
            <a:off x="3053080" y="2899093"/>
            <a:ext cx="1487170" cy="1240790"/>
          </a:xfrm>
          <a:prstGeom prst="rect">
            <a:avLst/>
          </a:prstGeom>
          <a:noFill/>
        </p:spPr>
        <p:txBody>
          <a:bodyPr wrap="squar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defRPr/>
            </a:pPr>
            <a:r>
              <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rPr>
              <a:t>03</a:t>
            </a:r>
            <a:endPar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5" name="标题 4"/>
          <p:cNvSpPr>
            <a:spLocks noGrp="1"/>
          </p:cNvSpPr>
          <p:nvPr>
            <p:custDataLst>
              <p:tags r:id="rId9"/>
            </p:custDataLst>
          </p:nvPr>
        </p:nvSpPr>
        <p:spPr>
          <a:xfrm>
            <a:off x="4274185" y="2818765"/>
            <a:ext cx="9291955" cy="1402080"/>
          </a:xfrm>
          <a:prstGeom prst="rect">
            <a:avLst/>
          </a:prstGeom>
        </p:spPr>
        <p:txBody>
          <a:bodyPr vert="horz" wrap="square" lIns="0" tIns="0" rIns="0" bIns="0" rtlCol="0" anchor="ctr" anchorCtr="0">
            <a:no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u="none" strike="noStrike" kern="1200" cap="none" spc="400" normalizeH="0">
                <a:solidFill>
                  <a:schemeClr val="tx1"/>
                </a:solidFill>
                <a:uFillTx/>
                <a:latin typeface="Arial" panose="020B0604020202020204" pitchFamily="34" charset="0"/>
                <a:ea typeface="汉仪旗黑-85S" panose="00020600040101010101" pitchFamily="18" charset="-122"/>
                <a:cs typeface="+mj-cs"/>
              </a:defRPr>
            </a:lvl1pPr>
          </a:lstStyle>
          <a:p>
            <a:r>
              <a:rPr lang="en-US" altLang="zh-CN" sz="6000">
                <a:solidFill>
                  <a:schemeClr val="bg1"/>
                </a:solidFill>
                <a:sym typeface="+mn-ea"/>
              </a:rPr>
              <a:t>        </a:t>
            </a:r>
            <a:r>
              <a:rPr lang="zh-CN" altLang="en-US" sz="6000">
                <a:solidFill>
                  <a:schemeClr val="bg1"/>
                </a:solidFill>
                <a:sym typeface="+mn-ea"/>
              </a:rPr>
              <a:t>疫情期间</a:t>
            </a:r>
            <a:endParaRPr lang="zh-CN" altLang="en-US" sz="6000">
              <a:solidFill>
                <a:schemeClr val="bg1"/>
              </a:solidFill>
              <a:sym typeface="+mn-ea"/>
            </a:endParaRPr>
          </a:p>
          <a:p>
            <a:r>
              <a:rPr lang="zh-CN" altLang="en-US" sz="6000">
                <a:solidFill>
                  <a:schemeClr val="bg1"/>
                </a:solidFill>
                <a:sym typeface="+mn-ea"/>
              </a:rPr>
              <a:t>辅导员该做些什么</a:t>
            </a:r>
            <a:endParaRPr lang="zh-CN" altLang="en-US" sz="6000">
              <a:solidFill>
                <a:schemeClr val="bg1"/>
              </a:solidFill>
              <a:sym typeface="+mn-ea"/>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399415" y="207645"/>
            <a:ext cx="7509510" cy="706755"/>
          </a:xfrm>
          <a:prstGeom prst="rect">
            <a:avLst/>
          </a:prstGeom>
          <a:noFill/>
        </p:spPr>
        <p:txBody>
          <a:bodyPr wrap="square" rtlCol="0" anchor="t">
            <a:spAutoFit/>
          </a:bodyPr>
          <a:p>
            <a:r>
              <a:rPr lang="zh-CN" altLang="en-US" sz="4000">
                <a:solidFill>
                  <a:schemeClr val="bg1"/>
                </a:solidFill>
              </a:rPr>
              <a:t>疫情防控中学生的</a:t>
            </a:r>
            <a:r>
              <a:rPr lang="zh-CN" altLang="en-US" sz="4000">
                <a:solidFill>
                  <a:schemeClr val="bg1"/>
                </a:solidFill>
              </a:rPr>
              <a:t>社会心态引导</a:t>
            </a:r>
            <a:endParaRPr lang="zh-CN" altLang="en-US" sz="4000">
              <a:solidFill>
                <a:schemeClr val="bg1"/>
              </a:solidFill>
            </a:endParaRPr>
          </a:p>
        </p:txBody>
      </p:sp>
      <p:sp>
        <p:nvSpPr>
          <p:cNvPr id="29" name="任意多边形 28"/>
          <p:cNvSpPr/>
          <p:nvPr>
            <p:custDataLst>
              <p:tags r:id="rId8"/>
            </p:custDataLst>
          </p:nvPr>
        </p:nvSpPr>
        <p:spPr bwMode="auto">
          <a:xfrm>
            <a:off x="2460625" y="1924685"/>
            <a:ext cx="7317740" cy="745490"/>
          </a:xfrm>
          <a:custGeom>
            <a:avLst/>
            <a:gdLst>
              <a:gd name="connsiteX0" fmla="*/ 9172116 w 9559256"/>
              <a:gd name="connsiteY0" fmla="*/ 443714 h 979708"/>
              <a:gd name="connsiteX1" fmla="*/ 0 w 9559256"/>
              <a:gd name="connsiteY1" fmla="*/ 443714 h 979708"/>
              <a:gd name="connsiteX2" fmla="*/ 0 w 9559256"/>
              <a:gd name="connsiteY2" fmla="*/ 332875 h 979708"/>
              <a:gd name="connsiteX3" fmla="*/ 8939653 w 9559256"/>
              <a:gd name="connsiteY3" fmla="*/ 332875 h 979708"/>
              <a:gd name="connsiteX4" fmla="*/ 8914087 w 9559256"/>
              <a:gd name="connsiteY4" fmla="*/ 313673 h 979708"/>
              <a:gd name="connsiteX5" fmla="*/ 8907645 w 9559256"/>
              <a:gd name="connsiteY5" fmla="*/ 306607 h 979708"/>
              <a:gd name="connsiteX6" fmla="*/ 8901202 w 9559256"/>
              <a:gd name="connsiteY6" fmla="*/ 299541 h 979708"/>
              <a:gd name="connsiteX7" fmla="*/ 8895680 w 9559256"/>
              <a:gd name="connsiteY7" fmla="*/ 292475 h 979708"/>
              <a:gd name="connsiteX8" fmla="*/ 8890771 w 9559256"/>
              <a:gd name="connsiteY8" fmla="*/ 284487 h 979708"/>
              <a:gd name="connsiteX9" fmla="*/ 8885863 w 9559256"/>
              <a:gd name="connsiteY9" fmla="*/ 276807 h 979708"/>
              <a:gd name="connsiteX10" fmla="*/ 8881261 w 9559256"/>
              <a:gd name="connsiteY10" fmla="*/ 269126 h 979708"/>
              <a:gd name="connsiteX11" fmla="*/ 8877273 w 9559256"/>
              <a:gd name="connsiteY11" fmla="*/ 260831 h 979708"/>
              <a:gd name="connsiteX12" fmla="*/ 8873898 w 9559256"/>
              <a:gd name="connsiteY12" fmla="*/ 252844 h 979708"/>
              <a:gd name="connsiteX13" fmla="*/ 8870524 w 9559256"/>
              <a:gd name="connsiteY13" fmla="*/ 244241 h 979708"/>
              <a:gd name="connsiteX14" fmla="*/ 8867763 w 9559256"/>
              <a:gd name="connsiteY14" fmla="*/ 235639 h 979708"/>
              <a:gd name="connsiteX15" fmla="*/ 8865615 w 9559256"/>
              <a:gd name="connsiteY15" fmla="*/ 227344 h 979708"/>
              <a:gd name="connsiteX16" fmla="*/ 8863468 w 9559256"/>
              <a:gd name="connsiteY16" fmla="*/ 218742 h 979708"/>
              <a:gd name="connsiteX17" fmla="*/ 8862240 w 9559256"/>
              <a:gd name="connsiteY17" fmla="*/ 209832 h 979708"/>
              <a:gd name="connsiteX18" fmla="*/ 8861013 w 9559256"/>
              <a:gd name="connsiteY18" fmla="*/ 201230 h 979708"/>
              <a:gd name="connsiteX19" fmla="*/ 8860706 w 9559256"/>
              <a:gd name="connsiteY19" fmla="*/ 192321 h 979708"/>
              <a:gd name="connsiteX20" fmla="*/ 8860400 w 9559256"/>
              <a:gd name="connsiteY20" fmla="*/ 183719 h 979708"/>
              <a:gd name="connsiteX21" fmla="*/ 8860706 w 9559256"/>
              <a:gd name="connsiteY21" fmla="*/ 175116 h 979708"/>
              <a:gd name="connsiteX22" fmla="*/ 8861013 w 9559256"/>
              <a:gd name="connsiteY22" fmla="*/ 166207 h 979708"/>
              <a:gd name="connsiteX23" fmla="*/ 8862240 w 9559256"/>
              <a:gd name="connsiteY23" fmla="*/ 157298 h 979708"/>
              <a:gd name="connsiteX24" fmla="*/ 8863468 w 9559256"/>
              <a:gd name="connsiteY24" fmla="*/ 148388 h 979708"/>
              <a:gd name="connsiteX25" fmla="*/ 8865615 w 9559256"/>
              <a:gd name="connsiteY25" fmla="*/ 140093 h 979708"/>
              <a:gd name="connsiteX26" fmla="*/ 8867763 w 9559256"/>
              <a:gd name="connsiteY26" fmla="*/ 131491 h 979708"/>
              <a:gd name="connsiteX27" fmla="*/ 8870524 w 9559256"/>
              <a:gd name="connsiteY27" fmla="*/ 122889 h 979708"/>
              <a:gd name="connsiteX28" fmla="*/ 8873898 w 9559256"/>
              <a:gd name="connsiteY28" fmla="*/ 114594 h 979708"/>
              <a:gd name="connsiteX29" fmla="*/ 8877273 w 9559256"/>
              <a:gd name="connsiteY29" fmla="*/ 106299 h 979708"/>
              <a:gd name="connsiteX30" fmla="*/ 8881261 w 9559256"/>
              <a:gd name="connsiteY30" fmla="*/ 98311 h 979708"/>
              <a:gd name="connsiteX31" fmla="*/ 8885863 w 9559256"/>
              <a:gd name="connsiteY31" fmla="*/ 90630 h 979708"/>
              <a:gd name="connsiteX32" fmla="*/ 8890771 w 9559256"/>
              <a:gd name="connsiteY32" fmla="*/ 82643 h 979708"/>
              <a:gd name="connsiteX33" fmla="*/ 8895680 w 9559256"/>
              <a:gd name="connsiteY33" fmla="*/ 75269 h 979708"/>
              <a:gd name="connsiteX34" fmla="*/ 8901202 w 9559256"/>
              <a:gd name="connsiteY34" fmla="*/ 67896 h 979708"/>
              <a:gd name="connsiteX35" fmla="*/ 8907645 w 9559256"/>
              <a:gd name="connsiteY35" fmla="*/ 60830 h 979708"/>
              <a:gd name="connsiteX36" fmla="*/ 8914087 w 9559256"/>
              <a:gd name="connsiteY36" fmla="*/ 53764 h 979708"/>
              <a:gd name="connsiteX37" fmla="*/ 8920836 w 9559256"/>
              <a:gd name="connsiteY37" fmla="*/ 47312 h 979708"/>
              <a:gd name="connsiteX38" fmla="*/ 8928199 w 9559256"/>
              <a:gd name="connsiteY38" fmla="*/ 41475 h 979708"/>
              <a:gd name="connsiteX39" fmla="*/ 8935255 w 9559256"/>
              <a:gd name="connsiteY39" fmla="*/ 35638 h 979708"/>
              <a:gd name="connsiteX40" fmla="*/ 8942925 w 9559256"/>
              <a:gd name="connsiteY40" fmla="*/ 30415 h 979708"/>
              <a:gd name="connsiteX41" fmla="*/ 8950288 w 9559256"/>
              <a:gd name="connsiteY41" fmla="*/ 25499 h 979708"/>
              <a:gd name="connsiteX42" fmla="*/ 8958571 w 9559256"/>
              <a:gd name="connsiteY42" fmla="*/ 21198 h 979708"/>
              <a:gd name="connsiteX43" fmla="*/ 8966547 w 9559256"/>
              <a:gd name="connsiteY43" fmla="*/ 16897 h 979708"/>
              <a:gd name="connsiteX44" fmla="*/ 8974830 w 9559256"/>
              <a:gd name="connsiteY44" fmla="*/ 13518 h 979708"/>
              <a:gd name="connsiteX45" fmla="*/ 8982807 w 9559256"/>
              <a:gd name="connsiteY45" fmla="*/ 10138 h 979708"/>
              <a:gd name="connsiteX46" fmla="*/ 8991397 w 9559256"/>
              <a:gd name="connsiteY46" fmla="*/ 7680 h 979708"/>
              <a:gd name="connsiteX47" fmla="*/ 8999987 w 9559256"/>
              <a:gd name="connsiteY47" fmla="*/ 5223 h 979708"/>
              <a:gd name="connsiteX48" fmla="*/ 9008577 w 9559256"/>
              <a:gd name="connsiteY48" fmla="*/ 3687 h 979708"/>
              <a:gd name="connsiteX49" fmla="*/ 9017474 w 9559256"/>
              <a:gd name="connsiteY49" fmla="*/ 2150 h 979708"/>
              <a:gd name="connsiteX50" fmla="*/ 9025757 w 9559256"/>
              <a:gd name="connsiteY50" fmla="*/ 1229 h 979708"/>
              <a:gd name="connsiteX51" fmla="*/ 9034654 w 9559256"/>
              <a:gd name="connsiteY51" fmla="*/ 307 h 979708"/>
              <a:gd name="connsiteX52" fmla="*/ 9043550 w 9559256"/>
              <a:gd name="connsiteY52" fmla="*/ 0 h 979708"/>
              <a:gd name="connsiteX53" fmla="*/ 9052447 w 9559256"/>
              <a:gd name="connsiteY53" fmla="*/ 307 h 979708"/>
              <a:gd name="connsiteX54" fmla="*/ 9061037 w 9559256"/>
              <a:gd name="connsiteY54" fmla="*/ 1229 h 979708"/>
              <a:gd name="connsiteX55" fmla="*/ 9069934 w 9559256"/>
              <a:gd name="connsiteY55" fmla="*/ 2150 h 979708"/>
              <a:gd name="connsiteX56" fmla="*/ 9078524 w 9559256"/>
              <a:gd name="connsiteY56" fmla="*/ 3687 h 979708"/>
              <a:gd name="connsiteX57" fmla="*/ 9087421 w 9559256"/>
              <a:gd name="connsiteY57" fmla="*/ 5223 h 979708"/>
              <a:gd name="connsiteX58" fmla="*/ 9095704 w 9559256"/>
              <a:gd name="connsiteY58" fmla="*/ 7680 h 979708"/>
              <a:gd name="connsiteX59" fmla="*/ 9104294 w 9559256"/>
              <a:gd name="connsiteY59" fmla="*/ 10138 h 979708"/>
              <a:gd name="connsiteX60" fmla="*/ 9112577 w 9559256"/>
              <a:gd name="connsiteY60" fmla="*/ 13518 h 979708"/>
              <a:gd name="connsiteX61" fmla="*/ 9120860 w 9559256"/>
              <a:gd name="connsiteY61" fmla="*/ 16897 h 979708"/>
              <a:gd name="connsiteX62" fmla="*/ 9128837 w 9559256"/>
              <a:gd name="connsiteY62" fmla="*/ 21198 h 979708"/>
              <a:gd name="connsiteX63" fmla="*/ 9136813 w 9559256"/>
              <a:gd name="connsiteY63" fmla="*/ 25499 h 979708"/>
              <a:gd name="connsiteX64" fmla="*/ 9144483 w 9559256"/>
              <a:gd name="connsiteY64" fmla="*/ 30415 h 979708"/>
              <a:gd name="connsiteX65" fmla="*/ 9151846 w 9559256"/>
              <a:gd name="connsiteY65" fmla="*/ 35638 h 979708"/>
              <a:gd name="connsiteX66" fmla="*/ 9159208 w 9559256"/>
              <a:gd name="connsiteY66" fmla="*/ 41475 h 979708"/>
              <a:gd name="connsiteX67" fmla="*/ 9166264 w 9559256"/>
              <a:gd name="connsiteY67" fmla="*/ 47312 h 979708"/>
              <a:gd name="connsiteX68" fmla="*/ 9173014 w 9559256"/>
              <a:gd name="connsiteY68" fmla="*/ 53764 h 979708"/>
              <a:gd name="connsiteX69" fmla="*/ 9505569 w 9559256"/>
              <a:gd name="connsiteY69" fmla="*/ 386793 h 979708"/>
              <a:gd name="connsiteX70" fmla="*/ 9511398 w 9559256"/>
              <a:gd name="connsiteY70" fmla="*/ 392937 h 979708"/>
              <a:gd name="connsiteX71" fmla="*/ 9517226 w 9559256"/>
              <a:gd name="connsiteY71" fmla="*/ 399696 h 979708"/>
              <a:gd name="connsiteX72" fmla="*/ 9522749 w 9559256"/>
              <a:gd name="connsiteY72" fmla="*/ 406455 h 979708"/>
              <a:gd name="connsiteX73" fmla="*/ 9527657 w 9559256"/>
              <a:gd name="connsiteY73" fmla="*/ 413828 h 979708"/>
              <a:gd name="connsiteX74" fmla="*/ 9532566 w 9559256"/>
              <a:gd name="connsiteY74" fmla="*/ 421509 h 979708"/>
              <a:gd name="connsiteX75" fmla="*/ 9536861 w 9559256"/>
              <a:gd name="connsiteY75" fmla="*/ 428882 h 979708"/>
              <a:gd name="connsiteX76" fmla="*/ 9540849 w 9559256"/>
              <a:gd name="connsiteY76" fmla="*/ 436870 h 979708"/>
              <a:gd name="connsiteX77" fmla="*/ 9544837 w 9559256"/>
              <a:gd name="connsiteY77" fmla="*/ 445165 h 979708"/>
              <a:gd name="connsiteX78" fmla="*/ 9547905 w 9559256"/>
              <a:gd name="connsiteY78" fmla="*/ 453153 h 979708"/>
              <a:gd name="connsiteX79" fmla="*/ 9550666 w 9559256"/>
              <a:gd name="connsiteY79" fmla="*/ 461755 h 979708"/>
              <a:gd name="connsiteX80" fmla="*/ 9553120 w 9559256"/>
              <a:gd name="connsiteY80" fmla="*/ 470357 h 979708"/>
              <a:gd name="connsiteX81" fmla="*/ 9555268 w 9559256"/>
              <a:gd name="connsiteY81" fmla="*/ 479266 h 979708"/>
              <a:gd name="connsiteX82" fmla="*/ 9557108 w 9559256"/>
              <a:gd name="connsiteY82" fmla="*/ 488483 h 979708"/>
              <a:gd name="connsiteX83" fmla="*/ 9558029 w 9559256"/>
              <a:gd name="connsiteY83" fmla="*/ 497700 h 979708"/>
              <a:gd name="connsiteX84" fmla="*/ 9558949 w 9559256"/>
              <a:gd name="connsiteY84" fmla="*/ 506916 h 979708"/>
              <a:gd name="connsiteX85" fmla="*/ 9559256 w 9559256"/>
              <a:gd name="connsiteY85" fmla="*/ 516440 h 979708"/>
              <a:gd name="connsiteX86" fmla="*/ 9558949 w 9559256"/>
              <a:gd name="connsiteY86" fmla="*/ 525964 h 979708"/>
              <a:gd name="connsiteX87" fmla="*/ 9558029 w 9559256"/>
              <a:gd name="connsiteY87" fmla="*/ 535181 h 979708"/>
              <a:gd name="connsiteX88" fmla="*/ 9557108 w 9559256"/>
              <a:gd name="connsiteY88" fmla="*/ 544397 h 979708"/>
              <a:gd name="connsiteX89" fmla="*/ 9555268 w 9559256"/>
              <a:gd name="connsiteY89" fmla="*/ 553307 h 979708"/>
              <a:gd name="connsiteX90" fmla="*/ 9553120 w 9559256"/>
              <a:gd name="connsiteY90" fmla="*/ 562524 h 979708"/>
              <a:gd name="connsiteX91" fmla="*/ 9550666 w 9559256"/>
              <a:gd name="connsiteY91" fmla="*/ 570819 h 979708"/>
              <a:gd name="connsiteX92" fmla="*/ 9547905 w 9559256"/>
              <a:gd name="connsiteY92" fmla="*/ 579421 h 979708"/>
              <a:gd name="connsiteX93" fmla="*/ 9544837 w 9559256"/>
              <a:gd name="connsiteY93" fmla="*/ 587716 h 979708"/>
              <a:gd name="connsiteX94" fmla="*/ 9540849 w 9559256"/>
              <a:gd name="connsiteY94" fmla="*/ 596011 h 979708"/>
              <a:gd name="connsiteX95" fmla="*/ 9536861 w 9559256"/>
              <a:gd name="connsiteY95" fmla="*/ 603691 h 979708"/>
              <a:gd name="connsiteX96" fmla="*/ 9532566 w 9559256"/>
              <a:gd name="connsiteY96" fmla="*/ 611679 h 979708"/>
              <a:gd name="connsiteX97" fmla="*/ 9527657 w 9559256"/>
              <a:gd name="connsiteY97" fmla="*/ 619052 h 979708"/>
              <a:gd name="connsiteX98" fmla="*/ 9522749 w 9559256"/>
              <a:gd name="connsiteY98" fmla="*/ 626426 h 979708"/>
              <a:gd name="connsiteX99" fmla="*/ 9517226 w 9559256"/>
              <a:gd name="connsiteY99" fmla="*/ 633185 h 979708"/>
              <a:gd name="connsiteX100" fmla="*/ 9511398 w 9559256"/>
              <a:gd name="connsiteY100" fmla="*/ 639943 h 979708"/>
              <a:gd name="connsiteX101" fmla="*/ 9505569 w 9559256"/>
              <a:gd name="connsiteY101" fmla="*/ 646088 h 979708"/>
              <a:gd name="connsiteX102" fmla="*/ 9173014 w 9559256"/>
              <a:gd name="connsiteY102" fmla="*/ 978809 h 979708"/>
              <a:gd name="connsiteX103" fmla="*/ 9172116 w 9559256"/>
              <a:gd name="connsiteY103" fmla="*/ 979708 h 979708"/>
              <a:gd name="connsiteX104" fmla="*/ 9263556 w 9559256"/>
              <a:gd name="connsiteY104" fmla="*/ 535154 h 979708"/>
              <a:gd name="connsiteX0-1" fmla="*/ 9172116 w 9559256"/>
              <a:gd name="connsiteY0-2" fmla="*/ 443714 h 979708"/>
              <a:gd name="connsiteX1-3" fmla="*/ 0 w 9559256"/>
              <a:gd name="connsiteY1-4" fmla="*/ 443714 h 979708"/>
              <a:gd name="connsiteX2-5" fmla="*/ 0 w 9559256"/>
              <a:gd name="connsiteY2-6" fmla="*/ 332875 h 979708"/>
              <a:gd name="connsiteX3-7" fmla="*/ 8939653 w 9559256"/>
              <a:gd name="connsiteY3-8" fmla="*/ 332875 h 979708"/>
              <a:gd name="connsiteX4-9" fmla="*/ 8914087 w 9559256"/>
              <a:gd name="connsiteY4-10" fmla="*/ 313673 h 979708"/>
              <a:gd name="connsiteX5-11" fmla="*/ 8907645 w 9559256"/>
              <a:gd name="connsiteY5-12" fmla="*/ 306607 h 979708"/>
              <a:gd name="connsiteX6-13" fmla="*/ 8901202 w 9559256"/>
              <a:gd name="connsiteY6-14" fmla="*/ 299541 h 979708"/>
              <a:gd name="connsiteX7-15" fmla="*/ 8895680 w 9559256"/>
              <a:gd name="connsiteY7-16" fmla="*/ 292475 h 979708"/>
              <a:gd name="connsiteX8-17" fmla="*/ 8890771 w 9559256"/>
              <a:gd name="connsiteY8-18" fmla="*/ 284487 h 979708"/>
              <a:gd name="connsiteX9-19" fmla="*/ 8885863 w 9559256"/>
              <a:gd name="connsiteY9-20" fmla="*/ 276807 h 979708"/>
              <a:gd name="connsiteX10-21" fmla="*/ 8881261 w 9559256"/>
              <a:gd name="connsiteY10-22" fmla="*/ 269126 h 979708"/>
              <a:gd name="connsiteX11-23" fmla="*/ 8877273 w 9559256"/>
              <a:gd name="connsiteY11-24" fmla="*/ 260831 h 979708"/>
              <a:gd name="connsiteX12-25" fmla="*/ 8873898 w 9559256"/>
              <a:gd name="connsiteY12-26" fmla="*/ 252844 h 979708"/>
              <a:gd name="connsiteX13-27" fmla="*/ 8870524 w 9559256"/>
              <a:gd name="connsiteY13-28" fmla="*/ 244241 h 979708"/>
              <a:gd name="connsiteX14-29" fmla="*/ 8867763 w 9559256"/>
              <a:gd name="connsiteY14-30" fmla="*/ 235639 h 979708"/>
              <a:gd name="connsiteX15-31" fmla="*/ 8865615 w 9559256"/>
              <a:gd name="connsiteY15-32" fmla="*/ 227344 h 979708"/>
              <a:gd name="connsiteX16-33" fmla="*/ 8863468 w 9559256"/>
              <a:gd name="connsiteY16-34" fmla="*/ 218742 h 979708"/>
              <a:gd name="connsiteX17-35" fmla="*/ 8862240 w 9559256"/>
              <a:gd name="connsiteY17-36" fmla="*/ 209832 h 979708"/>
              <a:gd name="connsiteX18-37" fmla="*/ 8861013 w 9559256"/>
              <a:gd name="connsiteY18-38" fmla="*/ 201230 h 979708"/>
              <a:gd name="connsiteX19-39" fmla="*/ 8860706 w 9559256"/>
              <a:gd name="connsiteY19-40" fmla="*/ 192321 h 979708"/>
              <a:gd name="connsiteX20-41" fmla="*/ 8860400 w 9559256"/>
              <a:gd name="connsiteY20-42" fmla="*/ 183719 h 979708"/>
              <a:gd name="connsiteX21-43" fmla="*/ 8860706 w 9559256"/>
              <a:gd name="connsiteY21-44" fmla="*/ 175116 h 979708"/>
              <a:gd name="connsiteX22-45" fmla="*/ 8861013 w 9559256"/>
              <a:gd name="connsiteY22-46" fmla="*/ 166207 h 979708"/>
              <a:gd name="connsiteX23-47" fmla="*/ 8862240 w 9559256"/>
              <a:gd name="connsiteY23-48" fmla="*/ 157298 h 979708"/>
              <a:gd name="connsiteX24-49" fmla="*/ 8863468 w 9559256"/>
              <a:gd name="connsiteY24-50" fmla="*/ 148388 h 979708"/>
              <a:gd name="connsiteX25-51" fmla="*/ 8865615 w 9559256"/>
              <a:gd name="connsiteY25-52" fmla="*/ 140093 h 979708"/>
              <a:gd name="connsiteX26-53" fmla="*/ 8867763 w 9559256"/>
              <a:gd name="connsiteY26-54" fmla="*/ 131491 h 979708"/>
              <a:gd name="connsiteX27-55" fmla="*/ 8870524 w 9559256"/>
              <a:gd name="connsiteY27-56" fmla="*/ 122889 h 979708"/>
              <a:gd name="connsiteX28-57" fmla="*/ 8873898 w 9559256"/>
              <a:gd name="connsiteY28-58" fmla="*/ 114594 h 979708"/>
              <a:gd name="connsiteX29-59" fmla="*/ 8877273 w 9559256"/>
              <a:gd name="connsiteY29-60" fmla="*/ 106299 h 979708"/>
              <a:gd name="connsiteX30-61" fmla="*/ 8881261 w 9559256"/>
              <a:gd name="connsiteY30-62" fmla="*/ 98311 h 979708"/>
              <a:gd name="connsiteX31-63" fmla="*/ 8885863 w 9559256"/>
              <a:gd name="connsiteY31-64" fmla="*/ 90630 h 979708"/>
              <a:gd name="connsiteX32-65" fmla="*/ 8890771 w 9559256"/>
              <a:gd name="connsiteY32-66" fmla="*/ 82643 h 979708"/>
              <a:gd name="connsiteX33-67" fmla="*/ 8895680 w 9559256"/>
              <a:gd name="connsiteY33-68" fmla="*/ 75269 h 979708"/>
              <a:gd name="connsiteX34-69" fmla="*/ 8901202 w 9559256"/>
              <a:gd name="connsiteY34-70" fmla="*/ 67896 h 979708"/>
              <a:gd name="connsiteX35-71" fmla="*/ 8907645 w 9559256"/>
              <a:gd name="connsiteY35-72" fmla="*/ 60830 h 979708"/>
              <a:gd name="connsiteX36-73" fmla="*/ 8914087 w 9559256"/>
              <a:gd name="connsiteY36-74" fmla="*/ 53764 h 979708"/>
              <a:gd name="connsiteX37-75" fmla="*/ 8920836 w 9559256"/>
              <a:gd name="connsiteY37-76" fmla="*/ 47312 h 979708"/>
              <a:gd name="connsiteX38-77" fmla="*/ 8928199 w 9559256"/>
              <a:gd name="connsiteY38-78" fmla="*/ 41475 h 979708"/>
              <a:gd name="connsiteX39-79" fmla="*/ 8935255 w 9559256"/>
              <a:gd name="connsiteY39-80" fmla="*/ 35638 h 979708"/>
              <a:gd name="connsiteX40-81" fmla="*/ 8942925 w 9559256"/>
              <a:gd name="connsiteY40-82" fmla="*/ 30415 h 979708"/>
              <a:gd name="connsiteX41-83" fmla="*/ 8950288 w 9559256"/>
              <a:gd name="connsiteY41-84" fmla="*/ 25499 h 979708"/>
              <a:gd name="connsiteX42-85" fmla="*/ 8958571 w 9559256"/>
              <a:gd name="connsiteY42-86" fmla="*/ 21198 h 979708"/>
              <a:gd name="connsiteX43-87" fmla="*/ 8966547 w 9559256"/>
              <a:gd name="connsiteY43-88" fmla="*/ 16897 h 979708"/>
              <a:gd name="connsiteX44-89" fmla="*/ 8974830 w 9559256"/>
              <a:gd name="connsiteY44-90" fmla="*/ 13518 h 979708"/>
              <a:gd name="connsiteX45-91" fmla="*/ 8982807 w 9559256"/>
              <a:gd name="connsiteY45-92" fmla="*/ 10138 h 979708"/>
              <a:gd name="connsiteX46-93" fmla="*/ 8991397 w 9559256"/>
              <a:gd name="connsiteY46-94" fmla="*/ 7680 h 979708"/>
              <a:gd name="connsiteX47-95" fmla="*/ 8999987 w 9559256"/>
              <a:gd name="connsiteY47-96" fmla="*/ 5223 h 979708"/>
              <a:gd name="connsiteX48-97" fmla="*/ 9008577 w 9559256"/>
              <a:gd name="connsiteY48-98" fmla="*/ 3687 h 979708"/>
              <a:gd name="connsiteX49-99" fmla="*/ 9017474 w 9559256"/>
              <a:gd name="connsiteY49-100" fmla="*/ 2150 h 979708"/>
              <a:gd name="connsiteX50-101" fmla="*/ 9025757 w 9559256"/>
              <a:gd name="connsiteY50-102" fmla="*/ 1229 h 979708"/>
              <a:gd name="connsiteX51-103" fmla="*/ 9034654 w 9559256"/>
              <a:gd name="connsiteY51-104" fmla="*/ 307 h 979708"/>
              <a:gd name="connsiteX52-105" fmla="*/ 9043550 w 9559256"/>
              <a:gd name="connsiteY52-106" fmla="*/ 0 h 979708"/>
              <a:gd name="connsiteX53-107" fmla="*/ 9052447 w 9559256"/>
              <a:gd name="connsiteY53-108" fmla="*/ 307 h 979708"/>
              <a:gd name="connsiteX54-109" fmla="*/ 9061037 w 9559256"/>
              <a:gd name="connsiteY54-110" fmla="*/ 1229 h 979708"/>
              <a:gd name="connsiteX55-111" fmla="*/ 9069934 w 9559256"/>
              <a:gd name="connsiteY55-112" fmla="*/ 2150 h 979708"/>
              <a:gd name="connsiteX56-113" fmla="*/ 9078524 w 9559256"/>
              <a:gd name="connsiteY56-114" fmla="*/ 3687 h 979708"/>
              <a:gd name="connsiteX57-115" fmla="*/ 9087421 w 9559256"/>
              <a:gd name="connsiteY57-116" fmla="*/ 5223 h 979708"/>
              <a:gd name="connsiteX58-117" fmla="*/ 9095704 w 9559256"/>
              <a:gd name="connsiteY58-118" fmla="*/ 7680 h 979708"/>
              <a:gd name="connsiteX59-119" fmla="*/ 9104294 w 9559256"/>
              <a:gd name="connsiteY59-120" fmla="*/ 10138 h 979708"/>
              <a:gd name="connsiteX60-121" fmla="*/ 9112577 w 9559256"/>
              <a:gd name="connsiteY60-122" fmla="*/ 13518 h 979708"/>
              <a:gd name="connsiteX61-123" fmla="*/ 9120860 w 9559256"/>
              <a:gd name="connsiteY61-124" fmla="*/ 16897 h 979708"/>
              <a:gd name="connsiteX62-125" fmla="*/ 9128837 w 9559256"/>
              <a:gd name="connsiteY62-126" fmla="*/ 21198 h 979708"/>
              <a:gd name="connsiteX63-127" fmla="*/ 9136813 w 9559256"/>
              <a:gd name="connsiteY63-128" fmla="*/ 25499 h 979708"/>
              <a:gd name="connsiteX64-129" fmla="*/ 9144483 w 9559256"/>
              <a:gd name="connsiteY64-130" fmla="*/ 30415 h 979708"/>
              <a:gd name="connsiteX65-131" fmla="*/ 9151846 w 9559256"/>
              <a:gd name="connsiteY65-132" fmla="*/ 35638 h 979708"/>
              <a:gd name="connsiteX66-133" fmla="*/ 9159208 w 9559256"/>
              <a:gd name="connsiteY66-134" fmla="*/ 41475 h 979708"/>
              <a:gd name="connsiteX67-135" fmla="*/ 9166264 w 9559256"/>
              <a:gd name="connsiteY67-136" fmla="*/ 47312 h 979708"/>
              <a:gd name="connsiteX68-137" fmla="*/ 9173014 w 9559256"/>
              <a:gd name="connsiteY68-138" fmla="*/ 53764 h 979708"/>
              <a:gd name="connsiteX69-139" fmla="*/ 9505569 w 9559256"/>
              <a:gd name="connsiteY69-140" fmla="*/ 386793 h 979708"/>
              <a:gd name="connsiteX70-141" fmla="*/ 9511398 w 9559256"/>
              <a:gd name="connsiteY70-142" fmla="*/ 392937 h 979708"/>
              <a:gd name="connsiteX71-143" fmla="*/ 9517226 w 9559256"/>
              <a:gd name="connsiteY71-144" fmla="*/ 399696 h 979708"/>
              <a:gd name="connsiteX72-145" fmla="*/ 9522749 w 9559256"/>
              <a:gd name="connsiteY72-146" fmla="*/ 406455 h 979708"/>
              <a:gd name="connsiteX73-147" fmla="*/ 9527657 w 9559256"/>
              <a:gd name="connsiteY73-148" fmla="*/ 413828 h 979708"/>
              <a:gd name="connsiteX74-149" fmla="*/ 9532566 w 9559256"/>
              <a:gd name="connsiteY74-150" fmla="*/ 421509 h 979708"/>
              <a:gd name="connsiteX75-151" fmla="*/ 9536861 w 9559256"/>
              <a:gd name="connsiteY75-152" fmla="*/ 428882 h 979708"/>
              <a:gd name="connsiteX76-153" fmla="*/ 9540849 w 9559256"/>
              <a:gd name="connsiteY76-154" fmla="*/ 436870 h 979708"/>
              <a:gd name="connsiteX77-155" fmla="*/ 9544837 w 9559256"/>
              <a:gd name="connsiteY77-156" fmla="*/ 445165 h 979708"/>
              <a:gd name="connsiteX78-157" fmla="*/ 9547905 w 9559256"/>
              <a:gd name="connsiteY78-158" fmla="*/ 453153 h 979708"/>
              <a:gd name="connsiteX79-159" fmla="*/ 9550666 w 9559256"/>
              <a:gd name="connsiteY79-160" fmla="*/ 461755 h 979708"/>
              <a:gd name="connsiteX80-161" fmla="*/ 9553120 w 9559256"/>
              <a:gd name="connsiteY80-162" fmla="*/ 470357 h 979708"/>
              <a:gd name="connsiteX81-163" fmla="*/ 9555268 w 9559256"/>
              <a:gd name="connsiteY81-164" fmla="*/ 479266 h 979708"/>
              <a:gd name="connsiteX82-165" fmla="*/ 9557108 w 9559256"/>
              <a:gd name="connsiteY82-166" fmla="*/ 488483 h 979708"/>
              <a:gd name="connsiteX83-167" fmla="*/ 9558029 w 9559256"/>
              <a:gd name="connsiteY83-168" fmla="*/ 497700 h 979708"/>
              <a:gd name="connsiteX84-169" fmla="*/ 9558949 w 9559256"/>
              <a:gd name="connsiteY84-170" fmla="*/ 506916 h 979708"/>
              <a:gd name="connsiteX85-171" fmla="*/ 9559256 w 9559256"/>
              <a:gd name="connsiteY85-172" fmla="*/ 516440 h 979708"/>
              <a:gd name="connsiteX86-173" fmla="*/ 9558949 w 9559256"/>
              <a:gd name="connsiteY86-174" fmla="*/ 525964 h 979708"/>
              <a:gd name="connsiteX87-175" fmla="*/ 9558029 w 9559256"/>
              <a:gd name="connsiteY87-176" fmla="*/ 535181 h 979708"/>
              <a:gd name="connsiteX88-177" fmla="*/ 9557108 w 9559256"/>
              <a:gd name="connsiteY88-178" fmla="*/ 544397 h 979708"/>
              <a:gd name="connsiteX89-179" fmla="*/ 9555268 w 9559256"/>
              <a:gd name="connsiteY89-180" fmla="*/ 553307 h 979708"/>
              <a:gd name="connsiteX90-181" fmla="*/ 9553120 w 9559256"/>
              <a:gd name="connsiteY90-182" fmla="*/ 562524 h 979708"/>
              <a:gd name="connsiteX91-183" fmla="*/ 9550666 w 9559256"/>
              <a:gd name="connsiteY91-184" fmla="*/ 570819 h 979708"/>
              <a:gd name="connsiteX92-185" fmla="*/ 9547905 w 9559256"/>
              <a:gd name="connsiteY92-186" fmla="*/ 579421 h 979708"/>
              <a:gd name="connsiteX93-187" fmla="*/ 9544837 w 9559256"/>
              <a:gd name="connsiteY93-188" fmla="*/ 587716 h 979708"/>
              <a:gd name="connsiteX94-189" fmla="*/ 9540849 w 9559256"/>
              <a:gd name="connsiteY94-190" fmla="*/ 596011 h 979708"/>
              <a:gd name="connsiteX95-191" fmla="*/ 9536861 w 9559256"/>
              <a:gd name="connsiteY95-192" fmla="*/ 603691 h 979708"/>
              <a:gd name="connsiteX96-193" fmla="*/ 9532566 w 9559256"/>
              <a:gd name="connsiteY96-194" fmla="*/ 611679 h 979708"/>
              <a:gd name="connsiteX97-195" fmla="*/ 9527657 w 9559256"/>
              <a:gd name="connsiteY97-196" fmla="*/ 619052 h 979708"/>
              <a:gd name="connsiteX98-197" fmla="*/ 9522749 w 9559256"/>
              <a:gd name="connsiteY98-198" fmla="*/ 626426 h 979708"/>
              <a:gd name="connsiteX99-199" fmla="*/ 9517226 w 9559256"/>
              <a:gd name="connsiteY99-200" fmla="*/ 633185 h 979708"/>
              <a:gd name="connsiteX100-201" fmla="*/ 9511398 w 9559256"/>
              <a:gd name="connsiteY100-202" fmla="*/ 639943 h 979708"/>
              <a:gd name="connsiteX101-203" fmla="*/ 9505569 w 9559256"/>
              <a:gd name="connsiteY101-204" fmla="*/ 646088 h 979708"/>
              <a:gd name="connsiteX102-205" fmla="*/ 9173014 w 9559256"/>
              <a:gd name="connsiteY102-206" fmla="*/ 978809 h 979708"/>
              <a:gd name="connsiteX103-207" fmla="*/ 9172116 w 9559256"/>
              <a:gd name="connsiteY103-208" fmla="*/ 979708 h 979708"/>
              <a:gd name="connsiteX0-209" fmla="*/ 0 w 9559256"/>
              <a:gd name="connsiteY0-210" fmla="*/ 443714 h 979708"/>
              <a:gd name="connsiteX1-211" fmla="*/ 0 w 9559256"/>
              <a:gd name="connsiteY1-212" fmla="*/ 332875 h 979708"/>
              <a:gd name="connsiteX2-213" fmla="*/ 8939653 w 9559256"/>
              <a:gd name="connsiteY2-214" fmla="*/ 332875 h 979708"/>
              <a:gd name="connsiteX3-215" fmla="*/ 8914087 w 9559256"/>
              <a:gd name="connsiteY3-216" fmla="*/ 313673 h 979708"/>
              <a:gd name="connsiteX4-217" fmla="*/ 8907645 w 9559256"/>
              <a:gd name="connsiteY4-218" fmla="*/ 306607 h 979708"/>
              <a:gd name="connsiteX5-219" fmla="*/ 8901202 w 9559256"/>
              <a:gd name="connsiteY5-220" fmla="*/ 299541 h 979708"/>
              <a:gd name="connsiteX6-221" fmla="*/ 8895680 w 9559256"/>
              <a:gd name="connsiteY6-222" fmla="*/ 292475 h 979708"/>
              <a:gd name="connsiteX7-223" fmla="*/ 8890771 w 9559256"/>
              <a:gd name="connsiteY7-224" fmla="*/ 284487 h 979708"/>
              <a:gd name="connsiteX8-225" fmla="*/ 8885863 w 9559256"/>
              <a:gd name="connsiteY8-226" fmla="*/ 276807 h 979708"/>
              <a:gd name="connsiteX9-227" fmla="*/ 8881261 w 9559256"/>
              <a:gd name="connsiteY9-228" fmla="*/ 269126 h 979708"/>
              <a:gd name="connsiteX10-229" fmla="*/ 8877273 w 9559256"/>
              <a:gd name="connsiteY10-230" fmla="*/ 260831 h 979708"/>
              <a:gd name="connsiteX11-231" fmla="*/ 8873898 w 9559256"/>
              <a:gd name="connsiteY11-232" fmla="*/ 252844 h 979708"/>
              <a:gd name="connsiteX12-233" fmla="*/ 8870524 w 9559256"/>
              <a:gd name="connsiteY12-234" fmla="*/ 244241 h 979708"/>
              <a:gd name="connsiteX13-235" fmla="*/ 8867763 w 9559256"/>
              <a:gd name="connsiteY13-236" fmla="*/ 235639 h 979708"/>
              <a:gd name="connsiteX14-237" fmla="*/ 8865615 w 9559256"/>
              <a:gd name="connsiteY14-238" fmla="*/ 227344 h 979708"/>
              <a:gd name="connsiteX15-239" fmla="*/ 8863468 w 9559256"/>
              <a:gd name="connsiteY15-240" fmla="*/ 218742 h 979708"/>
              <a:gd name="connsiteX16-241" fmla="*/ 8862240 w 9559256"/>
              <a:gd name="connsiteY16-242" fmla="*/ 209832 h 979708"/>
              <a:gd name="connsiteX17-243" fmla="*/ 8861013 w 9559256"/>
              <a:gd name="connsiteY17-244" fmla="*/ 201230 h 979708"/>
              <a:gd name="connsiteX18-245" fmla="*/ 8860706 w 9559256"/>
              <a:gd name="connsiteY18-246" fmla="*/ 192321 h 979708"/>
              <a:gd name="connsiteX19-247" fmla="*/ 8860400 w 9559256"/>
              <a:gd name="connsiteY19-248" fmla="*/ 183719 h 979708"/>
              <a:gd name="connsiteX20-249" fmla="*/ 8860706 w 9559256"/>
              <a:gd name="connsiteY20-250" fmla="*/ 175116 h 979708"/>
              <a:gd name="connsiteX21-251" fmla="*/ 8861013 w 9559256"/>
              <a:gd name="connsiteY21-252" fmla="*/ 166207 h 979708"/>
              <a:gd name="connsiteX22-253" fmla="*/ 8862240 w 9559256"/>
              <a:gd name="connsiteY22-254" fmla="*/ 157298 h 979708"/>
              <a:gd name="connsiteX23-255" fmla="*/ 8863468 w 9559256"/>
              <a:gd name="connsiteY23-256" fmla="*/ 148388 h 979708"/>
              <a:gd name="connsiteX24-257" fmla="*/ 8865615 w 9559256"/>
              <a:gd name="connsiteY24-258" fmla="*/ 140093 h 979708"/>
              <a:gd name="connsiteX25-259" fmla="*/ 8867763 w 9559256"/>
              <a:gd name="connsiteY25-260" fmla="*/ 131491 h 979708"/>
              <a:gd name="connsiteX26-261" fmla="*/ 8870524 w 9559256"/>
              <a:gd name="connsiteY26-262" fmla="*/ 122889 h 979708"/>
              <a:gd name="connsiteX27-263" fmla="*/ 8873898 w 9559256"/>
              <a:gd name="connsiteY27-264" fmla="*/ 114594 h 979708"/>
              <a:gd name="connsiteX28-265" fmla="*/ 8877273 w 9559256"/>
              <a:gd name="connsiteY28-266" fmla="*/ 106299 h 979708"/>
              <a:gd name="connsiteX29-267" fmla="*/ 8881261 w 9559256"/>
              <a:gd name="connsiteY29-268" fmla="*/ 98311 h 979708"/>
              <a:gd name="connsiteX30-269" fmla="*/ 8885863 w 9559256"/>
              <a:gd name="connsiteY30-270" fmla="*/ 90630 h 979708"/>
              <a:gd name="connsiteX31-271" fmla="*/ 8890771 w 9559256"/>
              <a:gd name="connsiteY31-272" fmla="*/ 82643 h 979708"/>
              <a:gd name="connsiteX32-273" fmla="*/ 8895680 w 9559256"/>
              <a:gd name="connsiteY32-274" fmla="*/ 75269 h 979708"/>
              <a:gd name="connsiteX33-275" fmla="*/ 8901202 w 9559256"/>
              <a:gd name="connsiteY33-276" fmla="*/ 67896 h 979708"/>
              <a:gd name="connsiteX34-277" fmla="*/ 8907645 w 9559256"/>
              <a:gd name="connsiteY34-278" fmla="*/ 60830 h 979708"/>
              <a:gd name="connsiteX35-279" fmla="*/ 8914087 w 9559256"/>
              <a:gd name="connsiteY35-280" fmla="*/ 53764 h 979708"/>
              <a:gd name="connsiteX36-281" fmla="*/ 8920836 w 9559256"/>
              <a:gd name="connsiteY36-282" fmla="*/ 47312 h 979708"/>
              <a:gd name="connsiteX37-283" fmla="*/ 8928199 w 9559256"/>
              <a:gd name="connsiteY37-284" fmla="*/ 41475 h 979708"/>
              <a:gd name="connsiteX38-285" fmla="*/ 8935255 w 9559256"/>
              <a:gd name="connsiteY38-286" fmla="*/ 35638 h 979708"/>
              <a:gd name="connsiteX39-287" fmla="*/ 8942925 w 9559256"/>
              <a:gd name="connsiteY39-288" fmla="*/ 30415 h 979708"/>
              <a:gd name="connsiteX40-289" fmla="*/ 8950288 w 9559256"/>
              <a:gd name="connsiteY40-290" fmla="*/ 25499 h 979708"/>
              <a:gd name="connsiteX41-291" fmla="*/ 8958571 w 9559256"/>
              <a:gd name="connsiteY41-292" fmla="*/ 21198 h 979708"/>
              <a:gd name="connsiteX42-293" fmla="*/ 8966547 w 9559256"/>
              <a:gd name="connsiteY42-294" fmla="*/ 16897 h 979708"/>
              <a:gd name="connsiteX43-295" fmla="*/ 8974830 w 9559256"/>
              <a:gd name="connsiteY43-296" fmla="*/ 13518 h 979708"/>
              <a:gd name="connsiteX44-297" fmla="*/ 8982807 w 9559256"/>
              <a:gd name="connsiteY44-298" fmla="*/ 10138 h 979708"/>
              <a:gd name="connsiteX45-299" fmla="*/ 8991397 w 9559256"/>
              <a:gd name="connsiteY45-300" fmla="*/ 7680 h 979708"/>
              <a:gd name="connsiteX46-301" fmla="*/ 8999987 w 9559256"/>
              <a:gd name="connsiteY46-302" fmla="*/ 5223 h 979708"/>
              <a:gd name="connsiteX47-303" fmla="*/ 9008577 w 9559256"/>
              <a:gd name="connsiteY47-304" fmla="*/ 3687 h 979708"/>
              <a:gd name="connsiteX48-305" fmla="*/ 9017474 w 9559256"/>
              <a:gd name="connsiteY48-306" fmla="*/ 2150 h 979708"/>
              <a:gd name="connsiteX49-307" fmla="*/ 9025757 w 9559256"/>
              <a:gd name="connsiteY49-308" fmla="*/ 1229 h 979708"/>
              <a:gd name="connsiteX50-309" fmla="*/ 9034654 w 9559256"/>
              <a:gd name="connsiteY50-310" fmla="*/ 307 h 979708"/>
              <a:gd name="connsiteX51-311" fmla="*/ 9043550 w 9559256"/>
              <a:gd name="connsiteY51-312" fmla="*/ 0 h 979708"/>
              <a:gd name="connsiteX52-313" fmla="*/ 9052447 w 9559256"/>
              <a:gd name="connsiteY52-314" fmla="*/ 307 h 979708"/>
              <a:gd name="connsiteX53-315" fmla="*/ 9061037 w 9559256"/>
              <a:gd name="connsiteY53-316" fmla="*/ 1229 h 979708"/>
              <a:gd name="connsiteX54-317" fmla="*/ 9069934 w 9559256"/>
              <a:gd name="connsiteY54-318" fmla="*/ 2150 h 979708"/>
              <a:gd name="connsiteX55-319" fmla="*/ 9078524 w 9559256"/>
              <a:gd name="connsiteY55-320" fmla="*/ 3687 h 979708"/>
              <a:gd name="connsiteX56-321" fmla="*/ 9087421 w 9559256"/>
              <a:gd name="connsiteY56-322" fmla="*/ 5223 h 979708"/>
              <a:gd name="connsiteX57-323" fmla="*/ 9095704 w 9559256"/>
              <a:gd name="connsiteY57-324" fmla="*/ 7680 h 979708"/>
              <a:gd name="connsiteX58-325" fmla="*/ 9104294 w 9559256"/>
              <a:gd name="connsiteY58-326" fmla="*/ 10138 h 979708"/>
              <a:gd name="connsiteX59-327" fmla="*/ 9112577 w 9559256"/>
              <a:gd name="connsiteY59-328" fmla="*/ 13518 h 979708"/>
              <a:gd name="connsiteX60-329" fmla="*/ 9120860 w 9559256"/>
              <a:gd name="connsiteY60-330" fmla="*/ 16897 h 979708"/>
              <a:gd name="connsiteX61-331" fmla="*/ 9128837 w 9559256"/>
              <a:gd name="connsiteY61-332" fmla="*/ 21198 h 979708"/>
              <a:gd name="connsiteX62-333" fmla="*/ 9136813 w 9559256"/>
              <a:gd name="connsiteY62-334" fmla="*/ 25499 h 979708"/>
              <a:gd name="connsiteX63-335" fmla="*/ 9144483 w 9559256"/>
              <a:gd name="connsiteY63-336" fmla="*/ 30415 h 979708"/>
              <a:gd name="connsiteX64-337" fmla="*/ 9151846 w 9559256"/>
              <a:gd name="connsiteY64-338" fmla="*/ 35638 h 979708"/>
              <a:gd name="connsiteX65-339" fmla="*/ 9159208 w 9559256"/>
              <a:gd name="connsiteY65-340" fmla="*/ 41475 h 979708"/>
              <a:gd name="connsiteX66-341" fmla="*/ 9166264 w 9559256"/>
              <a:gd name="connsiteY66-342" fmla="*/ 47312 h 979708"/>
              <a:gd name="connsiteX67-343" fmla="*/ 9173014 w 9559256"/>
              <a:gd name="connsiteY67-344" fmla="*/ 53764 h 979708"/>
              <a:gd name="connsiteX68-345" fmla="*/ 9505569 w 9559256"/>
              <a:gd name="connsiteY68-346" fmla="*/ 386793 h 979708"/>
              <a:gd name="connsiteX69-347" fmla="*/ 9511398 w 9559256"/>
              <a:gd name="connsiteY69-348" fmla="*/ 392937 h 979708"/>
              <a:gd name="connsiteX70-349" fmla="*/ 9517226 w 9559256"/>
              <a:gd name="connsiteY70-350" fmla="*/ 399696 h 979708"/>
              <a:gd name="connsiteX71-351" fmla="*/ 9522749 w 9559256"/>
              <a:gd name="connsiteY71-352" fmla="*/ 406455 h 979708"/>
              <a:gd name="connsiteX72-353" fmla="*/ 9527657 w 9559256"/>
              <a:gd name="connsiteY72-354" fmla="*/ 413828 h 979708"/>
              <a:gd name="connsiteX73-355" fmla="*/ 9532566 w 9559256"/>
              <a:gd name="connsiteY73-356" fmla="*/ 421509 h 979708"/>
              <a:gd name="connsiteX74-357" fmla="*/ 9536861 w 9559256"/>
              <a:gd name="connsiteY74-358" fmla="*/ 428882 h 979708"/>
              <a:gd name="connsiteX75-359" fmla="*/ 9540849 w 9559256"/>
              <a:gd name="connsiteY75-360" fmla="*/ 436870 h 979708"/>
              <a:gd name="connsiteX76-361" fmla="*/ 9544837 w 9559256"/>
              <a:gd name="connsiteY76-362" fmla="*/ 445165 h 979708"/>
              <a:gd name="connsiteX77-363" fmla="*/ 9547905 w 9559256"/>
              <a:gd name="connsiteY77-364" fmla="*/ 453153 h 979708"/>
              <a:gd name="connsiteX78-365" fmla="*/ 9550666 w 9559256"/>
              <a:gd name="connsiteY78-366" fmla="*/ 461755 h 979708"/>
              <a:gd name="connsiteX79-367" fmla="*/ 9553120 w 9559256"/>
              <a:gd name="connsiteY79-368" fmla="*/ 470357 h 979708"/>
              <a:gd name="connsiteX80-369" fmla="*/ 9555268 w 9559256"/>
              <a:gd name="connsiteY80-370" fmla="*/ 479266 h 979708"/>
              <a:gd name="connsiteX81-371" fmla="*/ 9557108 w 9559256"/>
              <a:gd name="connsiteY81-372" fmla="*/ 488483 h 979708"/>
              <a:gd name="connsiteX82-373" fmla="*/ 9558029 w 9559256"/>
              <a:gd name="connsiteY82-374" fmla="*/ 497700 h 979708"/>
              <a:gd name="connsiteX83-375" fmla="*/ 9558949 w 9559256"/>
              <a:gd name="connsiteY83-376" fmla="*/ 506916 h 979708"/>
              <a:gd name="connsiteX84-377" fmla="*/ 9559256 w 9559256"/>
              <a:gd name="connsiteY84-378" fmla="*/ 516440 h 979708"/>
              <a:gd name="connsiteX85-379" fmla="*/ 9558949 w 9559256"/>
              <a:gd name="connsiteY85-380" fmla="*/ 525964 h 979708"/>
              <a:gd name="connsiteX86-381" fmla="*/ 9558029 w 9559256"/>
              <a:gd name="connsiteY86-382" fmla="*/ 535181 h 979708"/>
              <a:gd name="connsiteX87-383" fmla="*/ 9557108 w 9559256"/>
              <a:gd name="connsiteY87-384" fmla="*/ 544397 h 979708"/>
              <a:gd name="connsiteX88-385" fmla="*/ 9555268 w 9559256"/>
              <a:gd name="connsiteY88-386" fmla="*/ 553307 h 979708"/>
              <a:gd name="connsiteX89-387" fmla="*/ 9553120 w 9559256"/>
              <a:gd name="connsiteY89-388" fmla="*/ 562524 h 979708"/>
              <a:gd name="connsiteX90-389" fmla="*/ 9550666 w 9559256"/>
              <a:gd name="connsiteY90-390" fmla="*/ 570819 h 979708"/>
              <a:gd name="connsiteX91-391" fmla="*/ 9547905 w 9559256"/>
              <a:gd name="connsiteY91-392" fmla="*/ 579421 h 979708"/>
              <a:gd name="connsiteX92-393" fmla="*/ 9544837 w 9559256"/>
              <a:gd name="connsiteY92-394" fmla="*/ 587716 h 979708"/>
              <a:gd name="connsiteX93-395" fmla="*/ 9540849 w 9559256"/>
              <a:gd name="connsiteY93-396" fmla="*/ 596011 h 979708"/>
              <a:gd name="connsiteX94-397" fmla="*/ 9536861 w 9559256"/>
              <a:gd name="connsiteY94-398" fmla="*/ 603691 h 979708"/>
              <a:gd name="connsiteX95-399" fmla="*/ 9532566 w 9559256"/>
              <a:gd name="connsiteY95-400" fmla="*/ 611679 h 979708"/>
              <a:gd name="connsiteX96-401" fmla="*/ 9527657 w 9559256"/>
              <a:gd name="connsiteY96-402" fmla="*/ 619052 h 979708"/>
              <a:gd name="connsiteX97-403" fmla="*/ 9522749 w 9559256"/>
              <a:gd name="connsiteY97-404" fmla="*/ 626426 h 979708"/>
              <a:gd name="connsiteX98-405" fmla="*/ 9517226 w 9559256"/>
              <a:gd name="connsiteY98-406" fmla="*/ 633185 h 979708"/>
              <a:gd name="connsiteX99-407" fmla="*/ 9511398 w 9559256"/>
              <a:gd name="connsiteY99-408" fmla="*/ 639943 h 979708"/>
              <a:gd name="connsiteX100-409" fmla="*/ 9505569 w 9559256"/>
              <a:gd name="connsiteY100-410" fmla="*/ 646088 h 979708"/>
              <a:gd name="connsiteX101-411" fmla="*/ 9173014 w 9559256"/>
              <a:gd name="connsiteY101-412" fmla="*/ 978809 h 979708"/>
              <a:gd name="connsiteX102-413" fmla="*/ 9172116 w 9559256"/>
              <a:gd name="connsiteY102-414" fmla="*/ 979708 h 979708"/>
              <a:gd name="connsiteX0-415" fmla="*/ 0 w 9559256"/>
              <a:gd name="connsiteY0-416" fmla="*/ 332875 h 979708"/>
              <a:gd name="connsiteX1-417" fmla="*/ 8939653 w 9559256"/>
              <a:gd name="connsiteY1-418" fmla="*/ 332875 h 979708"/>
              <a:gd name="connsiteX2-419" fmla="*/ 8914087 w 9559256"/>
              <a:gd name="connsiteY2-420" fmla="*/ 313673 h 979708"/>
              <a:gd name="connsiteX3-421" fmla="*/ 8907645 w 9559256"/>
              <a:gd name="connsiteY3-422" fmla="*/ 306607 h 979708"/>
              <a:gd name="connsiteX4-423" fmla="*/ 8901202 w 9559256"/>
              <a:gd name="connsiteY4-424" fmla="*/ 299541 h 979708"/>
              <a:gd name="connsiteX5-425" fmla="*/ 8895680 w 9559256"/>
              <a:gd name="connsiteY5-426" fmla="*/ 292475 h 979708"/>
              <a:gd name="connsiteX6-427" fmla="*/ 8890771 w 9559256"/>
              <a:gd name="connsiteY6-428" fmla="*/ 284487 h 979708"/>
              <a:gd name="connsiteX7-429" fmla="*/ 8885863 w 9559256"/>
              <a:gd name="connsiteY7-430" fmla="*/ 276807 h 979708"/>
              <a:gd name="connsiteX8-431" fmla="*/ 8881261 w 9559256"/>
              <a:gd name="connsiteY8-432" fmla="*/ 269126 h 979708"/>
              <a:gd name="connsiteX9-433" fmla="*/ 8877273 w 9559256"/>
              <a:gd name="connsiteY9-434" fmla="*/ 260831 h 979708"/>
              <a:gd name="connsiteX10-435" fmla="*/ 8873898 w 9559256"/>
              <a:gd name="connsiteY10-436" fmla="*/ 252844 h 979708"/>
              <a:gd name="connsiteX11-437" fmla="*/ 8870524 w 9559256"/>
              <a:gd name="connsiteY11-438" fmla="*/ 244241 h 979708"/>
              <a:gd name="connsiteX12-439" fmla="*/ 8867763 w 9559256"/>
              <a:gd name="connsiteY12-440" fmla="*/ 235639 h 979708"/>
              <a:gd name="connsiteX13-441" fmla="*/ 8865615 w 9559256"/>
              <a:gd name="connsiteY13-442" fmla="*/ 227344 h 979708"/>
              <a:gd name="connsiteX14-443" fmla="*/ 8863468 w 9559256"/>
              <a:gd name="connsiteY14-444" fmla="*/ 218742 h 979708"/>
              <a:gd name="connsiteX15-445" fmla="*/ 8862240 w 9559256"/>
              <a:gd name="connsiteY15-446" fmla="*/ 209832 h 979708"/>
              <a:gd name="connsiteX16-447" fmla="*/ 8861013 w 9559256"/>
              <a:gd name="connsiteY16-448" fmla="*/ 201230 h 979708"/>
              <a:gd name="connsiteX17-449" fmla="*/ 8860706 w 9559256"/>
              <a:gd name="connsiteY17-450" fmla="*/ 192321 h 979708"/>
              <a:gd name="connsiteX18-451" fmla="*/ 8860400 w 9559256"/>
              <a:gd name="connsiteY18-452" fmla="*/ 183719 h 979708"/>
              <a:gd name="connsiteX19-453" fmla="*/ 8860706 w 9559256"/>
              <a:gd name="connsiteY19-454" fmla="*/ 175116 h 979708"/>
              <a:gd name="connsiteX20-455" fmla="*/ 8861013 w 9559256"/>
              <a:gd name="connsiteY20-456" fmla="*/ 166207 h 979708"/>
              <a:gd name="connsiteX21-457" fmla="*/ 8862240 w 9559256"/>
              <a:gd name="connsiteY21-458" fmla="*/ 157298 h 979708"/>
              <a:gd name="connsiteX22-459" fmla="*/ 8863468 w 9559256"/>
              <a:gd name="connsiteY22-460" fmla="*/ 148388 h 979708"/>
              <a:gd name="connsiteX23-461" fmla="*/ 8865615 w 9559256"/>
              <a:gd name="connsiteY23-462" fmla="*/ 140093 h 979708"/>
              <a:gd name="connsiteX24-463" fmla="*/ 8867763 w 9559256"/>
              <a:gd name="connsiteY24-464" fmla="*/ 131491 h 979708"/>
              <a:gd name="connsiteX25-465" fmla="*/ 8870524 w 9559256"/>
              <a:gd name="connsiteY25-466" fmla="*/ 122889 h 979708"/>
              <a:gd name="connsiteX26-467" fmla="*/ 8873898 w 9559256"/>
              <a:gd name="connsiteY26-468" fmla="*/ 114594 h 979708"/>
              <a:gd name="connsiteX27-469" fmla="*/ 8877273 w 9559256"/>
              <a:gd name="connsiteY27-470" fmla="*/ 106299 h 979708"/>
              <a:gd name="connsiteX28-471" fmla="*/ 8881261 w 9559256"/>
              <a:gd name="connsiteY28-472" fmla="*/ 98311 h 979708"/>
              <a:gd name="connsiteX29-473" fmla="*/ 8885863 w 9559256"/>
              <a:gd name="connsiteY29-474" fmla="*/ 90630 h 979708"/>
              <a:gd name="connsiteX30-475" fmla="*/ 8890771 w 9559256"/>
              <a:gd name="connsiteY30-476" fmla="*/ 82643 h 979708"/>
              <a:gd name="connsiteX31-477" fmla="*/ 8895680 w 9559256"/>
              <a:gd name="connsiteY31-478" fmla="*/ 75269 h 979708"/>
              <a:gd name="connsiteX32-479" fmla="*/ 8901202 w 9559256"/>
              <a:gd name="connsiteY32-480" fmla="*/ 67896 h 979708"/>
              <a:gd name="connsiteX33-481" fmla="*/ 8907645 w 9559256"/>
              <a:gd name="connsiteY33-482" fmla="*/ 60830 h 979708"/>
              <a:gd name="connsiteX34-483" fmla="*/ 8914087 w 9559256"/>
              <a:gd name="connsiteY34-484" fmla="*/ 53764 h 979708"/>
              <a:gd name="connsiteX35-485" fmla="*/ 8920836 w 9559256"/>
              <a:gd name="connsiteY35-486" fmla="*/ 47312 h 979708"/>
              <a:gd name="connsiteX36-487" fmla="*/ 8928199 w 9559256"/>
              <a:gd name="connsiteY36-488" fmla="*/ 41475 h 979708"/>
              <a:gd name="connsiteX37-489" fmla="*/ 8935255 w 9559256"/>
              <a:gd name="connsiteY37-490" fmla="*/ 35638 h 979708"/>
              <a:gd name="connsiteX38-491" fmla="*/ 8942925 w 9559256"/>
              <a:gd name="connsiteY38-492" fmla="*/ 30415 h 979708"/>
              <a:gd name="connsiteX39-493" fmla="*/ 8950288 w 9559256"/>
              <a:gd name="connsiteY39-494" fmla="*/ 25499 h 979708"/>
              <a:gd name="connsiteX40-495" fmla="*/ 8958571 w 9559256"/>
              <a:gd name="connsiteY40-496" fmla="*/ 21198 h 979708"/>
              <a:gd name="connsiteX41-497" fmla="*/ 8966547 w 9559256"/>
              <a:gd name="connsiteY41-498" fmla="*/ 16897 h 979708"/>
              <a:gd name="connsiteX42-499" fmla="*/ 8974830 w 9559256"/>
              <a:gd name="connsiteY42-500" fmla="*/ 13518 h 979708"/>
              <a:gd name="connsiteX43-501" fmla="*/ 8982807 w 9559256"/>
              <a:gd name="connsiteY43-502" fmla="*/ 10138 h 979708"/>
              <a:gd name="connsiteX44-503" fmla="*/ 8991397 w 9559256"/>
              <a:gd name="connsiteY44-504" fmla="*/ 7680 h 979708"/>
              <a:gd name="connsiteX45-505" fmla="*/ 8999987 w 9559256"/>
              <a:gd name="connsiteY45-506" fmla="*/ 5223 h 979708"/>
              <a:gd name="connsiteX46-507" fmla="*/ 9008577 w 9559256"/>
              <a:gd name="connsiteY46-508" fmla="*/ 3687 h 979708"/>
              <a:gd name="connsiteX47-509" fmla="*/ 9017474 w 9559256"/>
              <a:gd name="connsiteY47-510" fmla="*/ 2150 h 979708"/>
              <a:gd name="connsiteX48-511" fmla="*/ 9025757 w 9559256"/>
              <a:gd name="connsiteY48-512" fmla="*/ 1229 h 979708"/>
              <a:gd name="connsiteX49-513" fmla="*/ 9034654 w 9559256"/>
              <a:gd name="connsiteY49-514" fmla="*/ 307 h 979708"/>
              <a:gd name="connsiteX50-515" fmla="*/ 9043550 w 9559256"/>
              <a:gd name="connsiteY50-516" fmla="*/ 0 h 979708"/>
              <a:gd name="connsiteX51-517" fmla="*/ 9052447 w 9559256"/>
              <a:gd name="connsiteY51-518" fmla="*/ 307 h 979708"/>
              <a:gd name="connsiteX52-519" fmla="*/ 9061037 w 9559256"/>
              <a:gd name="connsiteY52-520" fmla="*/ 1229 h 979708"/>
              <a:gd name="connsiteX53-521" fmla="*/ 9069934 w 9559256"/>
              <a:gd name="connsiteY53-522" fmla="*/ 2150 h 979708"/>
              <a:gd name="connsiteX54-523" fmla="*/ 9078524 w 9559256"/>
              <a:gd name="connsiteY54-524" fmla="*/ 3687 h 979708"/>
              <a:gd name="connsiteX55-525" fmla="*/ 9087421 w 9559256"/>
              <a:gd name="connsiteY55-526" fmla="*/ 5223 h 979708"/>
              <a:gd name="connsiteX56-527" fmla="*/ 9095704 w 9559256"/>
              <a:gd name="connsiteY56-528" fmla="*/ 7680 h 979708"/>
              <a:gd name="connsiteX57-529" fmla="*/ 9104294 w 9559256"/>
              <a:gd name="connsiteY57-530" fmla="*/ 10138 h 979708"/>
              <a:gd name="connsiteX58-531" fmla="*/ 9112577 w 9559256"/>
              <a:gd name="connsiteY58-532" fmla="*/ 13518 h 979708"/>
              <a:gd name="connsiteX59-533" fmla="*/ 9120860 w 9559256"/>
              <a:gd name="connsiteY59-534" fmla="*/ 16897 h 979708"/>
              <a:gd name="connsiteX60-535" fmla="*/ 9128837 w 9559256"/>
              <a:gd name="connsiteY60-536" fmla="*/ 21198 h 979708"/>
              <a:gd name="connsiteX61-537" fmla="*/ 9136813 w 9559256"/>
              <a:gd name="connsiteY61-538" fmla="*/ 25499 h 979708"/>
              <a:gd name="connsiteX62-539" fmla="*/ 9144483 w 9559256"/>
              <a:gd name="connsiteY62-540" fmla="*/ 30415 h 979708"/>
              <a:gd name="connsiteX63-541" fmla="*/ 9151846 w 9559256"/>
              <a:gd name="connsiteY63-542" fmla="*/ 35638 h 979708"/>
              <a:gd name="connsiteX64-543" fmla="*/ 9159208 w 9559256"/>
              <a:gd name="connsiteY64-544" fmla="*/ 41475 h 979708"/>
              <a:gd name="connsiteX65-545" fmla="*/ 9166264 w 9559256"/>
              <a:gd name="connsiteY65-546" fmla="*/ 47312 h 979708"/>
              <a:gd name="connsiteX66-547" fmla="*/ 9173014 w 9559256"/>
              <a:gd name="connsiteY66-548" fmla="*/ 53764 h 979708"/>
              <a:gd name="connsiteX67-549" fmla="*/ 9505569 w 9559256"/>
              <a:gd name="connsiteY67-550" fmla="*/ 386793 h 979708"/>
              <a:gd name="connsiteX68-551" fmla="*/ 9511398 w 9559256"/>
              <a:gd name="connsiteY68-552" fmla="*/ 392937 h 979708"/>
              <a:gd name="connsiteX69-553" fmla="*/ 9517226 w 9559256"/>
              <a:gd name="connsiteY69-554" fmla="*/ 399696 h 979708"/>
              <a:gd name="connsiteX70-555" fmla="*/ 9522749 w 9559256"/>
              <a:gd name="connsiteY70-556" fmla="*/ 406455 h 979708"/>
              <a:gd name="connsiteX71-557" fmla="*/ 9527657 w 9559256"/>
              <a:gd name="connsiteY71-558" fmla="*/ 413828 h 979708"/>
              <a:gd name="connsiteX72-559" fmla="*/ 9532566 w 9559256"/>
              <a:gd name="connsiteY72-560" fmla="*/ 421509 h 979708"/>
              <a:gd name="connsiteX73-561" fmla="*/ 9536861 w 9559256"/>
              <a:gd name="connsiteY73-562" fmla="*/ 428882 h 979708"/>
              <a:gd name="connsiteX74-563" fmla="*/ 9540849 w 9559256"/>
              <a:gd name="connsiteY74-564" fmla="*/ 436870 h 979708"/>
              <a:gd name="connsiteX75-565" fmla="*/ 9544837 w 9559256"/>
              <a:gd name="connsiteY75-566" fmla="*/ 445165 h 979708"/>
              <a:gd name="connsiteX76-567" fmla="*/ 9547905 w 9559256"/>
              <a:gd name="connsiteY76-568" fmla="*/ 453153 h 979708"/>
              <a:gd name="connsiteX77-569" fmla="*/ 9550666 w 9559256"/>
              <a:gd name="connsiteY77-570" fmla="*/ 461755 h 979708"/>
              <a:gd name="connsiteX78-571" fmla="*/ 9553120 w 9559256"/>
              <a:gd name="connsiteY78-572" fmla="*/ 470357 h 979708"/>
              <a:gd name="connsiteX79-573" fmla="*/ 9555268 w 9559256"/>
              <a:gd name="connsiteY79-574" fmla="*/ 479266 h 979708"/>
              <a:gd name="connsiteX80-575" fmla="*/ 9557108 w 9559256"/>
              <a:gd name="connsiteY80-576" fmla="*/ 488483 h 979708"/>
              <a:gd name="connsiteX81-577" fmla="*/ 9558029 w 9559256"/>
              <a:gd name="connsiteY81-578" fmla="*/ 497700 h 979708"/>
              <a:gd name="connsiteX82-579" fmla="*/ 9558949 w 9559256"/>
              <a:gd name="connsiteY82-580" fmla="*/ 506916 h 979708"/>
              <a:gd name="connsiteX83-581" fmla="*/ 9559256 w 9559256"/>
              <a:gd name="connsiteY83-582" fmla="*/ 516440 h 979708"/>
              <a:gd name="connsiteX84-583" fmla="*/ 9558949 w 9559256"/>
              <a:gd name="connsiteY84-584" fmla="*/ 525964 h 979708"/>
              <a:gd name="connsiteX85-585" fmla="*/ 9558029 w 9559256"/>
              <a:gd name="connsiteY85-586" fmla="*/ 535181 h 979708"/>
              <a:gd name="connsiteX86-587" fmla="*/ 9557108 w 9559256"/>
              <a:gd name="connsiteY86-588" fmla="*/ 544397 h 979708"/>
              <a:gd name="connsiteX87-589" fmla="*/ 9555268 w 9559256"/>
              <a:gd name="connsiteY87-590" fmla="*/ 553307 h 979708"/>
              <a:gd name="connsiteX88-591" fmla="*/ 9553120 w 9559256"/>
              <a:gd name="connsiteY88-592" fmla="*/ 562524 h 979708"/>
              <a:gd name="connsiteX89-593" fmla="*/ 9550666 w 9559256"/>
              <a:gd name="connsiteY89-594" fmla="*/ 570819 h 979708"/>
              <a:gd name="connsiteX90-595" fmla="*/ 9547905 w 9559256"/>
              <a:gd name="connsiteY90-596" fmla="*/ 579421 h 979708"/>
              <a:gd name="connsiteX91-597" fmla="*/ 9544837 w 9559256"/>
              <a:gd name="connsiteY91-598" fmla="*/ 587716 h 979708"/>
              <a:gd name="connsiteX92-599" fmla="*/ 9540849 w 9559256"/>
              <a:gd name="connsiteY92-600" fmla="*/ 596011 h 979708"/>
              <a:gd name="connsiteX93-601" fmla="*/ 9536861 w 9559256"/>
              <a:gd name="connsiteY93-602" fmla="*/ 603691 h 979708"/>
              <a:gd name="connsiteX94-603" fmla="*/ 9532566 w 9559256"/>
              <a:gd name="connsiteY94-604" fmla="*/ 611679 h 979708"/>
              <a:gd name="connsiteX95-605" fmla="*/ 9527657 w 9559256"/>
              <a:gd name="connsiteY95-606" fmla="*/ 619052 h 979708"/>
              <a:gd name="connsiteX96-607" fmla="*/ 9522749 w 9559256"/>
              <a:gd name="connsiteY96-608" fmla="*/ 626426 h 979708"/>
              <a:gd name="connsiteX97-609" fmla="*/ 9517226 w 9559256"/>
              <a:gd name="connsiteY97-610" fmla="*/ 633185 h 979708"/>
              <a:gd name="connsiteX98-611" fmla="*/ 9511398 w 9559256"/>
              <a:gd name="connsiteY98-612" fmla="*/ 639943 h 979708"/>
              <a:gd name="connsiteX99-613" fmla="*/ 9505569 w 9559256"/>
              <a:gd name="connsiteY99-614" fmla="*/ 646088 h 979708"/>
              <a:gd name="connsiteX100-615" fmla="*/ 9173014 w 9559256"/>
              <a:gd name="connsiteY100-616" fmla="*/ 978809 h 979708"/>
              <a:gd name="connsiteX101-617" fmla="*/ 9172116 w 9559256"/>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559256" h="979708">
                <a:moveTo>
                  <a:pt x="0" y="332875"/>
                </a:moveTo>
                <a:lnTo>
                  <a:pt x="8939653" y="332875"/>
                </a:lnTo>
                <a:lnTo>
                  <a:pt x="8914087" y="313673"/>
                </a:lnTo>
                <a:lnTo>
                  <a:pt x="8907645" y="306607"/>
                </a:lnTo>
                <a:lnTo>
                  <a:pt x="8901202" y="299541"/>
                </a:lnTo>
                <a:lnTo>
                  <a:pt x="8895680" y="292475"/>
                </a:lnTo>
                <a:lnTo>
                  <a:pt x="8890771" y="284487"/>
                </a:lnTo>
                <a:lnTo>
                  <a:pt x="8885863" y="276807"/>
                </a:lnTo>
                <a:lnTo>
                  <a:pt x="8881261" y="269126"/>
                </a:lnTo>
                <a:lnTo>
                  <a:pt x="8877273" y="260831"/>
                </a:lnTo>
                <a:lnTo>
                  <a:pt x="8873898" y="252844"/>
                </a:lnTo>
                <a:lnTo>
                  <a:pt x="8870524" y="244241"/>
                </a:lnTo>
                <a:lnTo>
                  <a:pt x="8867763" y="235639"/>
                </a:lnTo>
                <a:lnTo>
                  <a:pt x="8865615" y="227344"/>
                </a:lnTo>
                <a:lnTo>
                  <a:pt x="8863468" y="218742"/>
                </a:lnTo>
                <a:lnTo>
                  <a:pt x="8862240" y="209832"/>
                </a:lnTo>
                <a:lnTo>
                  <a:pt x="8861013" y="201230"/>
                </a:lnTo>
                <a:cubicBezTo>
                  <a:pt x="8860911" y="198260"/>
                  <a:pt x="8860808" y="195291"/>
                  <a:pt x="8860706" y="192321"/>
                </a:cubicBezTo>
                <a:lnTo>
                  <a:pt x="8860400" y="183719"/>
                </a:lnTo>
                <a:lnTo>
                  <a:pt x="8860706" y="175116"/>
                </a:lnTo>
                <a:cubicBezTo>
                  <a:pt x="8860808" y="172146"/>
                  <a:pt x="8860911" y="169177"/>
                  <a:pt x="8861013" y="166207"/>
                </a:cubicBezTo>
                <a:lnTo>
                  <a:pt x="8862240" y="157298"/>
                </a:lnTo>
                <a:lnTo>
                  <a:pt x="8863468" y="148388"/>
                </a:lnTo>
                <a:lnTo>
                  <a:pt x="8865615" y="140093"/>
                </a:lnTo>
                <a:lnTo>
                  <a:pt x="8867763" y="131491"/>
                </a:lnTo>
                <a:lnTo>
                  <a:pt x="8870524" y="122889"/>
                </a:lnTo>
                <a:lnTo>
                  <a:pt x="8873898" y="114594"/>
                </a:lnTo>
                <a:lnTo>
                  <a:pt x="8877273" y="106299"/>
                </a:lnTo>
                <a:lnTo>
                  <a:pt x="8881261" y="98311"/>
                </a:lnTo>
                <a:lnTo>
                  <a:pt x="8885863" y="90630"/>
                </a:lnTo>
                <a:lnTo>
                  <a:pt x="8890771" y="82643"/>
                </a:lnTo>
                <a:lnTo>
                  <a:pt x="8895680" y="75269"/>
                </a:lnTo>
                <a:lnTo>
                  <a:pt x="8901202" y="67896"/>
                </a:lnTo>
                <a:lnTo>
                  <a:pt x="8907645" y="60830"/>
                </a:lnTo>
                <a:lnTo>
                  <a:pt x="8914087" y="53764"/>
                </a:lnTo>
                <a:lnTo>
                  <a:pt x="8920836" y="47312"/>
                </a:lnTo>
                <a:lnTo>
                  <a:pt x="8928199" y="41475"/>
                </a:lnTo>
                <a:lnTo>
                  <a:pt x="8935255" y="35638"/>
                </a:lnTo>
                <a:lnTo>
                  <a:pt x="8942925" y="30415"/>
                </a:lnTo>
                <a:lnTo>
                  <a:pt x="8950288" y="25499"/>
                </a:lnTo>
                <a:lnTo>
                  <a:pt x="8958571" y="21198"/>
                </a:lnTo>
                <a:lnTo>
                  <a:pt x="8966547" y="16897"/>
                </a:lnTo>
                <a:lnTo>
                  <a:pt x="8974830" y="13518"/>
                </a:lnTo>
                <a:lnTo>
                  <a:pt x="8982807" y="10138"/>
                </a:lnTo>
                <a:lnTo>
                  <a:pt x="8991397" y="7680"/>
                </a:lnTo>
                <a:lnTo>
                  <a:pt x="8999987" y="5223"/>
                </a:lnTo>
                <a:lnTo>
                  <a:pt x="9008577" y="3687"/>
                </a:lnTo>
                <a:lnTo>
                  <a:pt x="9017474" y="2150"/>
                </a:lnTo>
                <a:lnTo>
                  <a:pt x="9025757" y="1229"/>
                </a:lnTo>
                <a:lnTo>
                  <a:pt x="9034654" y="307"/>
                </a:lnTo>
                <a:lnTo>
                  <a:pt x="9043550" y="0"/>
                </a:lnTo>
                <a:lnTo>
                  <a:pt x="9052447" y="307"/>
                </a:lnTo>
                <a:lnTo>
                  <a:pt x="9061037" y="1229"/>
                </a:lnTo>
                <a:lnTo>
                  <a:pt x="9069934" y="2150"/>
                </a:lnTo>
                <a:lnTo>
                  <a:pt x="9078524" y="3687"/>
                </a:lnTo>
                <a:lnTo>
                  <a:pt x="9087421" y="5223"/>
                </a:lnTo>
                <a:lnTo>
                  <a:pt x="9095704" y="7680"/>
                </a:lnTo>
                <a:lnTo>
                  <a:pt x="9104294" y="10138"/>
                </a:lnTo>
                <a:lnTo>
                  <a:pt x="9112577" y="13518"/>
                </a:lnTo>
                <a:lnTo>
                  <a:pt x="9120860" y="16897"/>
                </a:lnTo>
                <a:lnTo>
                  <a:pt x="9128837" y="21198"/>
                </a:lnTo>
                <a:lnTo>
                  <a:pt x="9136813" y="25499"/>
                </a:lnTo>
                <a:lnTo>
                  <a:pt x="9144483" y="30415"/>
                </a:lnTo>
                <a:lnTo>
                  <a:pt x="9151846" y="35638"/>
                </a:lnTo>
                <a:lnTo>
                  <a:pt x="9159208" y="41475"/>
                </a:lnTo>
                <a:lnTo>
                  <a:pt x="9166264" y="47312"/>
                </a:lnTo>
                <a:lnTo>
                  <a:pt x="9173014" y="53764"/>
                </a:lnTo>
                <a:lnTo>
                  <a:pt x="9505569" y="386793"/>
                </a:lnTo>
                <a:lnTo>
                  <a:pt x="9511398" y="392937"/>
                </a:lnTo>
                <a:lnTo>
                  <a:pt x="9517226" y="399696"/>
                </a:lnTo>
                <a:lnTo>
                  <a:pt x="9522749" y="406455"/>
                </a:lnTo>
                <a:lnTo>
                  <a:pt x="9527657" y="413828"/>
                </a:lnTo>
                <a:lnTo>
                  <a:pt x="9532566" y="421509"/>
                </a:lnTo>
                <a:lnTo>
                  <a:pt x="9536861" y="428882"/>
                </a:lnTo>
                <a:lnTo>
                  <a:pt x="9540849" y="436870"/>
                </a:lnTo>
                <a:lnTo>
                  <a:pt x="9544837" y="445165"/>
                </a:lnTo>
                <a:lnTo>
                  <a:pt x="9547905" y="453153"/>
                </a:lnTo>
                <a:lnTo>
                  <a:pt x="9550666" y="461755"/>
                </a:lnTo>
                <a:lnTo>
                  <a:pt x="9553120" y="470357"/>
                </a:lnTo>
                <a:lnTo>
                  <a:pt x="9555268" y="479266"/>
                </a:lnTo>
                <a:lnTo>
                  <a:pt x="9557108" y="488483"/>
                </a:lnTo>
                <a:lnTo>
                  <a:pt x="9558029" y="497700"/>
                </a:lnTo>
                <a:cubicBezTo>
                  <a:pt x="9558336" y="500772"/>
                  <a:pt x="9558642" y="503844"/>
                  <a:pt x="9558949" y="506916"/>
                </a:cubicBezTo>
                <a:cubicBezTo>
                  <a:pt x="9559051" y="510091"/>
                  <a:pt x="9559154" y="513265"/>
                  <a:pt x="9559256" y="516440"/>
                </a:cubicBezTo>
                <a:cubicBezTo>
                  <a:pt x="9559154" y="519615"/>
                  <a:pt x="9559051" y="522789"/>
                  <a:pt x="9558949" y="525964"/>
                </a:cubicBezTo>
                <a:cubicBezTo>
                  <a:pt x="9558642" y="529036"/>
                  <a:pt x="9558336" y="532109"/>
                  <a:pt x="9558029" y="535181"/>
                </a:cubicBezTo>
                <a:lnTo>
                  <a:pt x="9557108" y="544397"/>
                </a:lnTo>
                <a:lnTo>
                  <a:pt x="9555268" y="553307"/>
                </a:lnTo>
                <a:lnTo>
                  <a:pt x="9553120" y="562524"/>
                </a:lnTo>
                <a:lnTo>
                  <a:pt x="9550666" y="570819"/>
                </a:lnTo>
                <a:lnTo>
                  <a:pt x="9547905" y="579421"/>
                </a:lnTo>
                <a:lnTo>
                  <a:pt x="9544837" y="587716"/>
                </a:lnTo>
                <a:lnTo>
                  <a:pt x="9540849" y="596011"/>
                </a:lnTo>
                <a:lnTo>
                  <a:pt x="9536861" y="603691"/>
                </a:lnTo>
                <a:lnTo>
                  <a:pt x="9532566" y="611679"/>
                </a:lnTo>
                <a:lnTo>
                  <a:pt x="9527657" y="619052"/>
                </a:lnTo>
                <a:lnTo>
                  <a:pt x="9522749" y="626426"/>
                </a:lnTo>
                <a:lnTo>
                  <a:pt x="9517226" y="633185"/>
                </a:lnTo>
                <a:lnTo>
                  <a:pt x="9511398" y="639943"/>
                </a:lnTo>
                <a:lnTo>
                  <a:pt x="9505569" y="646088"/>
                </a:lnTo>
                <a:lnTo>
                  <a:pt x="9173014" y="978809"/>
                </a:lnTo>
                <a:lnTo>
                  <a:pt x="9172116"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9"/>
            </p:custDataLst>
          </p:nvPr>
        </p:nvSpPr>
        <p:spPr bwMode="auto">
          <a:xfrm>
            <a:off x="2460396" y="2861269"/>
            <a:ext cx="6876793" cy="745211"/>
          </a:xfrm>
          <a:custGeom>
            <a:avLst/>
            <a:gdLst>
              <a:gd name="connsiteX0" fmla="*/ 8653590 w 9040730"/>
              <a:gd name="connsiteY0" fmla="*/ 443714 h 979708"/>
              <a:gd name="connsiteX1" fmla="*/ 0 w 9040730"/>
              <a:gd name="connsiteY1" fmla="*/ 443714 h 979708"/>
              <a:gd name="connsiteX2" fmla="*/ 0 w 9040730"/>
              <a:gd name="connsiteY2" fmla="*/ 332875 h 979708"/>
              <a:gd name="connsiteX3" fmla="*/ 8421127 w 9040730"/>
              <a:gd name="connsiteY3" fmla="*/ 332875 h 979708"/>
              <a:gd name="connsiteX4" fmla="*/ 8395561 w 9040730"/>
              <a:gd name="connsiteY4" fmla="*/ 313673 h 979708"/>
              <a:gd name="connsiteX5" fmla="*/ 8389119 w 9040730"/>
              <a:gd name="connsiteY5" fmla="*/ 306607 h 979708"/>
              <a:gd name="connsiteX6" fmla="*/ 8382676 w 9040730"/>
              <a:gd name="connsiteY6" fmla="*/ 299541 h 979708"/>
              <a:gd name="connsiteX7" fmla="*/ 8377154 w 9040730"/>
              <a:gd name="connsiteY7" fmla="*/ 292475 h 979708"/>
              <a:gd name="connsiteX8" fmla="*/ 8372245 w 9040730"/>
              <a:gd name="connsiteY8" fmla="*/ 284487 h 979708"/>
              <a:gd name="connsiteX9" fmla="*/ 8367337 w 9040730"/>
              <a:gd name="connsiteY9" fmla="*/ 276807 h 979708"/>
              <a:gd name="connsiteX10" fmla="*/ 8362735 w 9040730"/>
              <a:gd name="connsiteY10" fmla="*/ 269126 h 979708"/>
              <a:gd name="connsiteX11" fmla="*/ 8358747 w 9040730"/>
              <a:gd name="connsiteY11" fmla="*/ 260831 h 979708"/>
              <a:gd name="connsiteX12" fmla="*/ 8355372 w 9040730"/>
              <a:gd name="connsiteY12" fmla="*/ 252844 h 979708"/>
              <a:gd name="connsiteX13" fmla="*/ 8351998 w 9040730"/>
              <a:gd name="connsiteY13" fmla="*/ 244241 h 979708"/>
              <a:gd name="connsiteX14" fmla="*/ 8349237 w 9040730"/>
              <a:gd name="connsiteY14" fmla="*/ 235639 h 979708"/>
              <a:gd name="connsiteX15" fmla="*/ 8347089 w 9040730"/>
              <a:gd name="connsiteY15" fmla="*/ 227344 h 979708"/>
              <a:gd name="connsiteX16" fmla="*/ 8344942 w 9040730"/>
              <a:gd name="connsiteY16" fmla="*/ 218742 h 979708"/>
              <a:gd name="connsiteX17" fmla="*/ 8343714 w 9040730"/>
              <a:gd name="connsiteY17" fmla="*/ 209832 h 979708"/>
              <a:gd name="connsiteX18" fmla="*/ 8342487 w 9040730"/>
              <a:gd name="connsiteY18" fmla="*/ 201230 h 979708"/>
              <a:gd name="connsiteX19" fmla="*/ 8342180 w 9040730"/>
              <a:gd name="connsiteY19" fmla="*/ 192321 h 979708"/>
              <a:gd name="connsiteX20" fmla="*/ 8341874 w 9040730"/>
              <a:gd name="connsiteY20" fmla="*/ 183719 h 979708"/>
              <a:gd name="connsiteX21" fmla="*/ 8342180 w 9040730"/>
              <a:gd name="connsiteY21" fmla="*/ 175116 h 979708"/>
              <a:gd name="connsiteX22" fmla="*/ 8342487 w 9040730"/>
              <a:gd name="connsiteY22" fmla="*/ 166207 h 979708"/>
              <a:gd name="connsiteX23" fmla="*/ 8343714 w 9040730"/>
              <a:gd name="connsiteY23" fmla="*/ 157298 h 979708"/>
              <a:gd name="connsiteX24" fmla="*/ 8344942 w 9040730"/>
              <a:gd name="connsiteY24" fmla="*/ 148388 h 979708"/>
              <a:gd name="connsiteX25" fmla="*/ 8347089 w 9040730"/>
              <a:gd name="connsiteY25" fmla="*/ 140093 h 979708"/>
              <a:gd name="connsiteX26" fmla="*/ 8349237 w 9040730"/>
              <a:gd name="connsiteY26" fmla="*/ 131491 h 979708"/>
              <a:gd name="connsiteX27" fmla="*/ 8351998 w 9040730"/>
              <a:gd name="connsiteY27" fmla="*/ 122889 h 979708"/>
              <a:gd name="connsiteX28" fmla="*/ 8355372 w 9040730"/>
              <a:gd name="connsiteY28" fmla="*/ 114594 h 979708"/>
              <a:gd name="connsiteX29" fmla="*/ 8358747 w 9040730"/>
              <a:gd name="connsiteY29" fmla="*/ 106299 h 979708"/>
              <a:gd name="connsiteX30" fmla="*/ 8362735 w 9040730"/>
              <a:gd name="connsiteY30" fmla="*/ 98311 h 979708"/>
              <a:gd name="connsiteX31" fmla="*/ 8367337 w 9040730"/>
              <a:gd name="connsiteY31" fmla="*/ 90630 h 979708"/>
              <a:gd name="connsiteX32" fmla="*/ 8372245 w 9040730"/>
              <a:gd name="connsiteY32" fmla="*/ 82643 h 979708"/>
              <a:gd name="connsiteX33" fmla="*/ 8377154 w 9040730"/>
              <a:gd name="connsiteY33" fmla="*/ 75269 h 979708"/>
              <a:gd name="connsiteX34" fmla="*/ 8382676 w 9040730"/>
              <a:gd name="connsiteY34" fmla="*/ 67896 h 979708"/>
              <a:gd name="connsiteX35" fmla="*/ 8389119 w 9040730"/>
              <a:gd name="connsiteY35" fmla="*/ 60830 h 979708"/>
              <a:gd name="connsiteX36" fmla="*/ 8395561 w 9040730"/>
              <a:gd name="connsiteY36" fmla="*/ 53764 h 979708"/>
              <a:gd name="connsiteX37" fmla="*/ 8402310 w 9040730"/>
              <a:gd name="connsiteY37" fmla="*/ 47312 h 979708"/>
              <a:gd name="connsiteX38" fmla="*/ 8409673 w 9040730"/>
              <a:gd name="connsiteY38" fmla="*/ 41475 h 979708"/>
              <a:gd name="connsiteX39" fmla="*/ 8416729 w 9040730"/>
              <a:gd name="connsiteY39" fmla="*/ 35638 h 979708"/>
              <a:gd name="connsiteX40" fmla="*/ 8424399 w 9040730"/>
              <a:gd name="connsiteY40" fmla="*/ 30415 h 979708"/>
              <a:gd name="connsiteX41" fmla="*/ 8431762 w 9040730"/>
              <a:gd name="connsiteY41" fmla="*/ 25499 h 979708"/>
              <a:gd name="connsiteX42" fmla="*/ 8440045 w 9040730"/>
              <a:gd name="connsiteY42" fmla="*/ 21198 h 979708"/>
              <a:gd name="connsiteX43" fmla="*/ 8448021 w 9040730"/>
              <a:gd name="connsiteY43" fmla="*/ 16897 h 979708"/>
              <a:gd name="connsiteX44" fmla="*/ 8456304 w 9040730"/>
              <a:gd name="connsiteY44" fmla="*/ 13518 h 979708"/>
              <a:gd name="connsiteX45" fmla="*/ 8464281 w 9040730"/>
              <a:gd name="connsiteY45" fmla="*/ 10138 h 979708"/>
              <a:gd name="connsiteX46" fmla="*/ 8472871 w 9040730"/>
              <a:gd name="connsiteY46" fmla="*/ 7680 h 979708"/>
              <a:gd name="connsiteX47" fmla="*/ 8481461 w 9040730"/>
              <a:gd name="connsiteY47" fmla="*/ 5223 h 979708"/>
              <a:gd name="connsiteX48" fmla="*/ 8490051 w 9040730"/>
              <a:gd name="connsiteY48" fmla="*/ 3687 h 979708"/>
              <a:gd name="connsiteX49" fmla="*/ 8498948 w 9040730"/>
              <a:gd name="connsiteY49" fmla="*/ 2150 h 979708"/>
              <a:gd name="connsiteX50" fmla="*/ 8507231 w 9040730"/>
              <a:gd name="connsiteY50" fmla="*/ 1229 h 979708"/>
              <a:gd name="connsiteX51" fmla="*/ 8516128 w 9040730"/>
              <a:gd name="connsiteY51" fmla="*/ 307 h 979708"/>
              <a:gd name="connsiteX52" fmla="*/ 8525024 w 9040730"/>
              <a:gd name="connsiteY52" fmla="*/ 0 h 979708"/>
              <a:gd name="connsiteX53" fmla="*/ 8533921 w 9040730"/>
              <a:gd name="connsiteY53" fmla="*/ 307 h 979708"/>
              <a:gd name="connsiteX54" fmla="*/ 8542511 w 9040730"/>
              <a:gd name="connsiteY54" fmla="*/ 1229 h 979708"/>
              <a:gd name="connsiteX55" fmla="*/ 8551408 w 9040730"/>
              <a:gd name="connsiteY55" fmla="*/ 2150 h 979708"/>
              <a:gd name="connsiteX56" fmla="*/ 8559998 w 9040730"/>
              <a:gd name="connsiteY56" fmla="*/ 3687 h 979708"/>
              <a:gd name="connsiteX57" fmla="*/ 8568895 w 9040730"/>
              <a:gd name="connsiteY57" fmla="*/ 5223 h 979708"/>
              <a:gd name="connsiteX58" fmla="*/ 8577178 w 9040730"/>
              <a:gd name="connsiteY58" fmla="*/ 7680 h 979708"/>
              <a:gd name="connsiteX59" fmla="*/ 8585768 w 9040730"/>
              <a:gd name="connsiteY59" fmla="*/ 10138 h 979708"/>
              <a:gd name="connsiteX60" fmla="*/ 8594051 w 9040730"/>
              <a:gd name="connsiteY60" fmla="*/ 13518 h 979708"/>
              <a:gd name="connsiteX61" fmla="*/ 8602334 w 9040730"/>
              <a:gd name="connsiteY61" fmla="*/ 16897 h 979708"/>
              <a:gd name="connsiteX62" fmla="*/ 8610311 w 9040730"/>
              <a:gd name="connsiteY62" fmla="*/ 21198 h 979708"/>
              <a:gd name="connsiteX63" fmla="*/ 8618287 w 9040730"/>
              <a:gd name="connsiteY63" fmla="*/ 25499 h 979708"/>
              <a:gd name="connsiteX64" fmla="*/ 8625957 w 9040730"/>
              <a:gd name="connsiteY64" fmla="*/ 30415 h 979708"/>
              <a:gd name="connsiteX65" fmla="*/ 8633320 w 9040730"/>
              <a:gd name="connsiteY65" fmla="*/ 35638 h 979708"/>
              <a:gd name="connsiteX66" fmla="*/ 8640682 w 9040730"/>
              <a:gd name="connsiteY66" fmla="*/ 41475 h 979708"/>
              <a:gd name="connsiteX67" fmla="*/ 8647738 w 9040730"/>
              <a:gd name="connsiteY67" fmla="*/ 47312 h 979708"/>
              <a:gd name="connsiteX68" fmla="*/ 8654488 w 9040730"/>
              <a:gd name="connsiteY68" fmla="*/ 53764 h 979708"/>
              <a:gd name="connsiteX69" fmla="*/ 8987043 w 9040730"/>
              <a:gd name="connsiteY69" fmla="*/ 386793 h 979708"/>
              <a:gd name="connsiteX70" fmla="*/ 8992872 w 9040730"/>
              <a:gd name="connsiteY70" fmla="*/ 392937 h 979708"/>
              <a:gd name="connsiteX71" fmla="*/ 8998700 w 9040730"/>
              <a:gd name="connsiteY71" fmla="*/ 399696 h 979708"/>
              <a:gd name="connsiteX72" fmla="*/ 9004223 w 9040730"/>
              <a:gd name="connsiteY72" fmla="*/ 406455 h 979708"/>
              <a:gd name="connsiteX73" fmla="*/ 9009131 w 9040730"/>
              <a:gd name="connsiteY73" fmla="*/ 413828 h 979708"/>
              <a:gd name="connsiteX74" fmla="*/ 9014040 w 9040730"/>
              <a:gd name="connsiteY74" fmla="*/ 421509 h 979708"/>
              <a:gd name="connsiteX75" fmla="*/ 9018335 w 9040730"/>
              <a:gd name="connsiteY75" fmla="*/ 428882 h 979708"/>
              <a:gd name="connsiteX76" fmla="*/ 9022323 w 9040730"/>
              <a:gd name="connsiteY76" fmla="*/ 436870 h 979708"/>
              <a:gd name="connsiteX77" fmla="*/ 9026311 w 9040730"/>
              <a:gd name="connsiteY77" fmla="*/ 445165 h 979708"/>
              <a:gd name="connsiteX78" fmla="*/ 9029379 w 9040730"/>
              <a:gd name="connsiteY78" fmla="*/ 453153 h 979708"/>
              <a:gd name="connsiteX79" fmla="*/ 9032140 w 9040730"/>
              <a:gd name="connsiteY79" fmla="*/ 461755 h 979708"/>
              <a:gd name="connsiteX80" fmla="*/ 9034594 w 9040730"/>
              <a:gd name="connsiteY80" fmla="*/ 470357 h 979708"/>
              <a:gd name="connsiteX81" fmla="*/ 9036742 w 9040730"/>
              <a:gd name="connsiteY81" fmla="*/ 479266 h 979708"/>
              <a:gd name="connsiteX82" fmla="*/ 9038582 w 9040730"/>
              <a:gd name="connsiteY82" fmla="*/ 488483 h 979708"/>
              <a:gd name="connsiteX83" fmla="*/ 9039503 w 9040730"/>
              <a:gd name="connsiteY83" fmla="*/ 497700 h 979708"/>
              <a:gd name="connsiteX84" fmla="*/ 9040423 w 9040730"/>
              <a:gd name="connsiteY84" fmla="*/ 506916 h 979708"/>
              <a:gd name="connsiteX85" fmla="*/ 9040730 w 9040730"/>
              <a:gd name="connsiteY85" fmla="*/ 516440 h 979708"/>
              <a:gd name="connsiteX86" fmla="*/ 9040423 w 9040730"/>
              <a:gd name="connsiteY86" fmla="*/ 525964 h 979708"/>
              <a:gd name="connsiteX87" fmla="*/ 9039503 w 9040730"/>
              <a:gd name="connsiteY87" fmla="*/ 535181 h 979708"/>
              <a:gd name="connsiteX88" fmla="*/ 9038582 w 9040730"/>
              <a:gd name="connsiteY88" fmla="*/ 544397 h 979708"/>
              <a:gd name="connsiteX89" fmla="*/ 9036742 w 9040730"/>
              <a:gd name="connsiteY89" fmla="*/ 553307 h 979708"/>
              <a:gd name="connsiteX90" fmla="*/ 9034594 w 9040730"/>
              <a:gd name="connsiteY90" fmla="*/ 562524 h 979708"/>
              <a:gd name="connsiteX91" fmla="*/ 9032140 w 9040730"/>
              <a:gd name="connsiteY91" fmla="*/ 570819 h 979708"/>
              <a:gd name="connsiteX92" fmla="*/ 9029379 w 9040730"/>
              <a:gd name="connsiteY92" fmla="*/ 579421 h 979708"/>
              <a:gd name="connsiteX93" fmla="*/ 9026311 w 9040730"/>
              <a:gd name="connsiteY93" fmla="*/ 587716 h 979708"/>
              <a:gd name="connsiteX94" fmla="*/ 9022323 w 9040730"/>
              <a:gd name="connsiteY94" fmla="*/ 596011 h 979708"/>
              <a:gd name="connsiteX95" fmla="*/ 9018335 w 9040730"/>
              <a:gd name="connsiteY95" fmla="*/ 603691 h 979708"/>
              <a:gd name="connsiteX96" fmla="*/ 9014040 w 9040730"/>
              <a:gd name="connsiteY96" fmla="*/ 611679 h 979708"/>
              <a:gd name="connsiteX97" fmla="*/ 9009131 w 9040730"/>
              <a:gd name="connsiteY97" fmla="*/ 619052 h 979708"/>
              <a:gd name="connsiteX98" fmla="*/ 9004223 w 9040730"/>
              <a:gd name="connsiteY98" fmla="*/ 626426 h 979708"/>
              <a:gd name="connsiteX99" fmla="*/ 8998700 w 9040730"/>
              <a:gd name="connsiteY99" fmla="*/ 633185 h 979708"/>
              <a:gd name="connsiteX100" fmla="*/ 8992872 w 9040730"/>
              <a:gd name="connsiteY100" fmla="*/ 639943 h 979708"/>
              <a:gd name="connsiteX101" fmla="*/ 8987043 w 9040730"/>
              <a:gd name="connsiteY101" fmla="*/ 646088 h 979708"/>
              <a:gd name="connsiteX102" fmla="*/ 8654488 w 9040730"/>
              <a:gd name="connsiteY102" fmla="*/ 978809 h 979708"/>
              <a:gd name="connsiteX103" fmla="*/ 8653590 w 9040730"/>
              <a:gd name="connsiteY103" fmla="*/ 979708 h 979708"/>
              <a:gd name="connsiteX104" fmla="*/ 8745030 w 9040730"/>
              <a:gd name="connsiteY104" fmla="*/ 535154 h 979708"/>
              <a:gd name="connsiteX0-1" fmla="*/ 8653590 w 9040730"/>
              <a:gd name="connsiteY0-2" fmla="*/ 443714 h 979708"/>
              <a:gd name="connsiteX1-3" fmla="*/ 0 w 9040730"/>
              <a:gd name="connsiteY1-4" fmla="*/ 443714 h 979708"/>
              <a:gd name="connsiteX2-5" fmla="*/ 0 w 9040730"/>
              <a:gd name="connsiteY2-6" fmla="*/ 332875 h 979708"/>
              <a:gd name="connsiteX3-7" fmla="*/ 8421127 w 9040730"/>
              <a:gd name="connsiteY3-8" fmla="*/ 332875 h 979708"/>
              <a:gd name="connsiteX4-9" fmla="*/ 8395561 w 9040730"/>
              <a:gd name="connsiteY4-10" fmla="*/ 313673 h 979708"/>
              <a:gd name="connsiteX5-11" fmla="*/ 8389119 w 9040730"/>
              <a:gd name="connsiteY5-12" fmla="*/ 306607 h 979708"/>
              <a:gd name="connsiteX6-13" fmla="*/ 8382676 w 9040730"/>
              <a:gd name="connsiteY6-14" fmla="*/ 299541 h 979708"/>
              <a:gd name="connsiteX7-15" fmla="*/ 8377154 w 9040730"/>
              <a:gd name="connsiteY7-16" fmla="*/ 292475 h 979708"/>
              <a:gd name="connsiteX8-17" fmla="*/ 8372245 w 9040730"/>
              <a:gd name="connsiteY8-18" fmla="*/ 284487 h 979708"/>
              <a:gd name="connsiteX9-19" fmla="*/ 8367337 w 9040730"/>
              <a:gd name="connsiteY9-20" fmla="*/ 276807 h 979708"/>
              <a:gd name="connsiteX10-21" fmla="*/ 8362735 w 9040730"/>
              <a:gd name="connsiteY10-22" fmla="*/ 269126 h 979708"/>
              <a:gd name="connsiteX11-23" fmla="*/ 8358747 w 9040730"/>
              <a:gd name="connsiteY11-24" fmla="*/ 260831 h 979708"/>
              <a:gd name="connsiteX12-25" fmla="*/ 8355372 w 9040730"/>
              <a:gd name="connsiteY12-26" fmla="*/ 252844 h 979708"/>
              <a:gd name="connsiteX13-27" fmla="*/ 8351998 w 9040730"/>
              <a:gd name="connsiteY13-28" fmla="*/ 244241 h 979708"/>
              <a:gd name="connsiteX14-29" fmla="*/ 8349237 w 9040730"/>
              <a:gd name="connsiteY14-30" fmla="*/ 235639 h 979708"/>
              <a:gd name="connsiteX15-31" fmla="*/ 8347089 w 9040730"/>
              <a:gd name="connsiteY15-32" fmla="*/ 227344 h 979708"/>
              <a:gd name="connsiteX16-33" fmla="*/ 8344942 w 9040730"/>
              <a:gd name="connsiteY16-34" fmla="*/ 218742 h 979708"/>
              <a:gd name="connsiteX17-35" fmla="*/ 8343714 w 9040730"/>
              <a:gd name="connsiteY17-36" fmla="*/ 209832 h 979708"/>
              <a:gd name="connsiteX18-37" fmla="*/ 8342487 w 9040730"/>
              <a:gd name="connsiteY18-38" fmla="*/ 201230 h 979708"/>
              <a:gd name="connsiteX19-39" fmla="*/ 8342180 w 9040730"/>
              <a:gd name="connsiteY19-40" fmla="*/ 192321 h 979708"/>
              <a:gd name="connsiteX20-41" fmla="*/ 8341874 w 9040730"/>
              <a:gd name="connsiteY20-42" fmla="*/ 183719 h 979708"/>
              <a:gd name="connsiteX21-43" fmla="*/ 8342180 w 9040730"/>
              <a:gd name="connsiteY21-44" fmla="*/ 175116 h 979708"/>
              <a:gd name="connsiteX22-45" fmla="*/ 8342487 w 9040730"/>
              <a:gd name="connsiteY22-46" fmla="*/ 166207 h 979708"/>
              <a:gd name="connsiteX23-47" fmla="*/ 8343714 w 9040730"/>
              <a:gd name="connsiteY23-48" fmla="*/ 157298 h 979708"/>
              <a:gd name="connsiteX24-49" fmla="*/ 8344942 w 9040730"/>
              <a:gd name="connsiteY24-50" fmla="*/ 148388 h 979708"/>
              <a:gd name="connsiteX25-51" fmla="*/ 8347089 w 9040730"/>
              <a:gd name="connsiteY25-52" fmla="*/ 140093 h 979708"/>
              <a:gd name="connsiteX26-53" fmla="*/ 8349237 w 9040730"/>
              <a:gd name="connsiteY26-54" fmla="*/ 131491 h 979708"/>
              <a:gd name="connsiteX27-55" fmla="*/ 8351998 w 9040730"/>
              <a:gd name="connsiteY27-56" fmla="*/ 122889 h 979708"/>
              <a:gd name="connsiteX28-57" fmla="*/ 8355372 w 9040730"/>
              <a:gd name="connsiteY28-58" fmla="*/ 114594 h 979708"/>
              <a:gd name="connsiteX29-59" fmla="*/ 8358747 w 9040730"/>
              <a:gd name="connsiteY29-60" fmla="*/ 106299 h 979708"/>
              <a:gd name="connsiteX30-61" fmla="*/ 8362735 w 9040730"/>
              <a:gd name="connsiteY30-62" fmla="*/ 98311 h 979708"/>
              <a:gd name="connsiteX31-63" fmla="*/ 8367337 w 9040730"/>
              <a:gd name="connsiteY31-64" fmla="*/ 90630 h 979708"/>
              <a:gd name="connsiteX32-65" fmla="*/ 8372245 w 9040730"/>
              <a:gd name="connsiteY32-66" fmla="*/ 82643 h 979708"/>
              <a:gd name="connsiteX33-67" fmla="*/ 8377154 w 9040730"/>
              <a:gd name="connsiteY33-68" fmla="*/ 75269 h 979708"/>
              <a:gd name="connsiteX34-69" fmla="*/ 8382676 w 9040730"/>
              <a:gd name="connsiteY34-70" fmla="*/ 67896 h 979708"/>
              <a:gd name="connsiteX35-71" fmla="*/ 8389119 w 9040730"/>
              <a:gd name="connsiteY35-72" fmla="*/ 60830 h 979708"/>
              <a:gd name="connsiteX36-73" fmla="*/ 8395561 w 9040730"/>
              <a:gd name="connsiteY36-74" fmla="*/ 53764 h 979708"/>
              <a:gd name="connsiteX37-75" fmla="*/ 8402310 w 9040730"/>
              <a:gd name="connsiteY37-76" fmla="*/ 47312 h 979708"/>
              <a:gd name="connsiteX38-77" fmla="*/ 8409673 w 9040730"/>
              <a:gd name="connsiteY38-78" fmla="*/ 41475 h 979708"/>
              <a:gd name="connsiteX39-79" fmla="*/ 8416729 w 9040730"/>
              <a:gd name="connsiteY39-80" fmla="*/ 35638 h 979708"/>
              <a:gd name="connsiteX40-81" fmla="*/ 8424399 w 9040730"/>
              <a:gd name="connsiteY40-82" fmla="*/ 30415 h 979708"/>
              <a:gd name="connsiteX41-83" fmla="*/ 8431762 w 9040730"/>
              <a:gd name="connsiteY41-84" fmla="*/ 25499 h 979708"/>
              <a:gd name="connsiteX42-85" fmla="*/ 8440045 w 9040730"/>
              <a:gd name="connsiteY42-86" fmla="*/ 21198 h 979708"/>
              <a:gd name="connsiteX43-87" fmla="*/ 8448021 w 9040730"/>
              <a:gd name="connsiteY43-88" fmla="*/ 16897 h 979708"/>
              <a:gd name="connsiteX44-89" fmla="*/ 8456304 w 9040730"/>
              <a:gd name="connsiteY44-90" fmla="*/ 13518 h 979708"/>
              <a:gd name="connsiteX45-91" fmla="*/ 8464281 w 9040730"/>
              <a:gd name="connsiteY45-92" fmla="*/ 10138 h 979708"/>
              <a:gd name="connsiteX46-93" fmla="*/ 8472871 w 9040730"/>
              <a:gd name="connsiteY46-94" fmla="*/ 7680 h 979708"/>
              <a:gd name="connsiteX47-95" fmla="*/ 8481461 w 9040730"/>
              <a:gd name="connsiteY47-96" fmla="*/ 5223 h 979708"/>
              <a:gd name="connsiteX48-97" fmla="*/ 8490051 w 9040730"/>
              <a:gd name="connsiteY48-98" fmla="*/ 3687 h 979708"/>
              <a:gd name="connsiteX49-99" fmla="*/ 8498948 w 9040730"/>
              <a:gd name="connsiteY49-100" fmla="*/ 2150 h 979708"/>
              <a:gd name="connsiteX50-101" fmla="*/ 8507231 w 9040730"/>
              <a:gd name="connsiteY50-102" fmla="*/ 1229 h 979708"/>
              <a:gd name="connsiteX51-103" fmla="*/ 8516128 w 9040730"/>
              <a:gd name="connsiteY51-104" fmla="*/ 307 h 979708"/>
              <a:gd name="connsiteX52-105" fmla="*/ 8525024 w 9040730"/>
              <a:gd name="connsiteY52-106" fmla="*/ 0 h 979708"/>
              <a:gd name="connsiteX53-107" fmla="*/ 8533921 w 9040730"/>
              <a:gd name="connsiteY53-108" fmla="*/ 307 h 979708"/>
              <a:gd name="connsiteX54-109" fmla="*/ 8542511 w 9040730"/>
              <a:gd name="connsiteY54-110" fmla="*/ 1229 h 979708"/>
              <a:gd name="connsiteX55-111" fmla="*/ 8551408 w 9040730"/>
              <a:gd name="connsiteY55-112" fmla="*/ 2150 h 979708"/>
              <a:gd name="connsiteX56-113" fmla="*/ 8559998 w 9040730"/>
              <a:gd name="connsiteY56-114" fmla="*/ 3687 h 979708"/>
              <a:gd name="connsiteX57-115" fmla="*/ 8568895 w 9040730"/>
              <a:gd name="connsiteY57-116" fmla="*/ 5223 h 979708"/>
              <a:gd name="connsiteX58-117" fmla="*/ 8577178 w 9040730"/>
              <a:gd name="connsiteY58-118" fmla="*/ 7680 h 979708"/>
              <a:gd name="connsiteX59-119" fmla="*/ 8585768 w 9040730"/>
              <a:gd name="connsiteY59-120" fmla="*/ 10138 h 979708"/>
              <a:gd name="connsiteX60-121" fmla="*/ 8594051 w 9040730"/>
              <a:gd name="connsiteY60-122" fmla="*/ 13518 h 979708"/>
              <a:gd name="connsiteX61-123" fmla="*/ 8602334 w 9040730"/>
              <a:gd name="connsiteY61-124" fmla="*/ 16897 h 979708"/>
              <a:gd name="connsiteX62-125" fmla="*/ 8610311 w 9040730"/>
              <a:gd name="connsiteY62-126" fmla="*/ 21198 h 979708"/>
              <a:gd name="connsiteX63-127" fmla="*/ 8618287 w 9040730"/>
              <a:gd name="connsiteY63-128" fmla="*/ 25499 h 979708"/>
              <a:gd name="connsiteX64-129" fmla="*/ 8625957 w 9040730"/>
              <a:gd name="connsiteY64-130" fmla="*/ 30415 h 979708"/>
              <a:gd name="connsiteX65-131" fmla="*/ 8633320 w 9040730"/>
              <a:gd name="connsiteY65-132" fmla="*/ 35638 h 979708"/>
              <a:gd name="connsiteX66-133" fmla="*/ 8640682 w 9040730"/>
              <a:gd name="connsiteY66-134" fmla="*/ 41475 h 979708"/>
              <a:gd name="connsiteX67-135" fmla="*/ 8647738 w 9040730"/>
              <a:gd name="connsiteY67-136" fmla="*/ 47312 h 979708"/>
              <a:gd name="connsiteX68-137" fmla="*/ 8654488 w 9040730"/>
              <a:gd name="connsiteY68-138" fmla="*/ 53764 h 979708"/>
              <a:gd name="connsiteX69-139" fmla="*/ 8987043 w 9040730"/>
              <a:gd name="connsiteY69-140" fmla="*/ 386793 h 979708"/>
              <a:gd name="connsiteX70-141" fmla="*/ 8992872 w 9040730"/>
              <a:gd name="connsiteY70-142" fmla="*/ 392937 h 979708"/>
              <a:gd name="connsiteX71-143" fmla="*/ 8998700 w 9040730"/>
              <a:gd name="connsiteY71-144" fmla="*/ 399696 h 979708"/>
              <a:gd name="connsiteX72-145" fmla="*/ 9004223 w 9040730"/>
              <a:gd name="connsiteY72-146" fmla="*/ 406455 h 979708"/>
              <a:gd name="connsiteX73-147" fmla="*/ 9009131 w 9040730"/>
              <a:gd name="connsiteY73-148" fmla="*/ 413828 h 979708"/>
              <a:gd name="connsiteX74-149" fmla="*/ 9014040 w 9040730"/>
              <a:gd name="connsiteY74-150" fmla="*/ 421509 h 979708"/>
              <a:gd name="connsiteX75-151" fmla="*/ 9018335 w 9040730"/>
              <a:gd name="connsiteY75-152" fmla="*/ 428882 h 979708"/>
              <a:gd name="connsiteX76-153" fmla="*/ 9022323 w 9040730"/>
              <a:gd name="connsiteY76-154" fmla="*/ 436870 h 979708"/>
              <a:gd name="connsiteX77-155" fmla="*/ 9026311 w 9040730"/>
              <a:gd name="connsiteY77-156" fmla="*/ 445165 h 979708"/>
              <a:gd name="connsiteX78-157" fmla="*/ 9029379 w 9040730"/>
              <a:gd name="connsiteY78-158" fmla="*/ 453153 h 979708"/>
              <a:gd name="connsiteX79-159" fmla="*/ 9032140 w 9040730"/>
              <a:gd name="connsiteY79-160" fmla="*/ 461755 h 979708"/>
              <a:gd name="connsiteX80-161" fmla="*/ 9034594 w 9040730"/>
              <a:gd name="connsiteY80-162" fmla="*/ 470357 h 979708"/>
              <a:gd name="connsiteX81-163" fmla="*/ 9036742 w 9040730"/>
              <a:gd name="connsiteY81-164" fmla="*/ 479266 h 979708"/>
              <a:gd name="connsiteX82-165" fmla="*/ 9038582 w 9040730"/>
              <a:gd name="connsiteY82-166" fmla="*/ 488483 h 979708"/>
              <a:gd name="connsiteX83-167" fmla="*/ 9039503 w 9040730"/>
              <a:gd name="connsiteY83-168" fmla="*/ 497700 h 979708"/>
              <a:gd name="connsiteX84-169" fmla="*/ 9040423 w 9040730"/>
              <a:gd name="connsiteY84-170" fmla="*/ 506916 h 979708"/>
              <a:gd name="connsiteX85-171" fmla="*/ 9040730 w 9040730"/>
              <a:gd name="connsiteY85-172" fmla="*/ 516440 h 979708"/>
              <a:gd name="connsiteX86-173" fmla="*/ 9040423 w 9040730"/>
              <a:gd name="connsiteY86-174" fmla="*/ 525964 h 979708"/>
              <a:gd name="connsiteX87-175" fmla="*/ 9039503 w 9040730"/>
              <a:gd name="connsiteY87-176" fmla="*/ 535181 h 979708"/>
              <a:gd name="connsiteX88-177" fmla="*/ 9038582 w 9040730"/>
              <a:gd name="connsiteY88-178" fmla="*/ 544397 h 979708"/>
              <a:gd name="connsiteX89-179" fmla="*/ 9036742 w 9040730"/>
              <a:gd name="connsiteY89-180" fmla="*/ 553307 h 979708"/>
              <a:gd name="connsiteX90-181" fmla="*/ 9034594 w 9040730"/>
              <a:gd name="connsiteY90-182" fmla="*/ 562524 h 979708"/>
              <a:gd name="connsiteX91-183" fmla="*/ 9032140 w 9040730"/>
              <a:gd name="connsiteY91-184" fmla="*/ 570819 h 979708"/>
              <a:gd name="connsiteX92-185" fmla="*/ 9029379 w 9040730"/>
              <a:gd name="connsiteY92-186" fmla="*/ 579421 h 979708"/>
              <a:gd name="connsiteX93-187" fmla="*/ 9026311 w 9040730"/>
              <a:gd name="connsiteY93-188" fmla="*/ 587716 h 979708"/>
              <a:gd name="connsiteX94-189" fmla="*/ 9022323 w 9040730"/>
              <a:gd name="connsiteY94-190" fmla="*/ 596011 h 979708"/>
              <a:gd name="connsiteX95-191" fmla="*/ 9018335 w 9040730"/>
              <a:gd name="connsiteY95-192" fmla="*/ 603691 h 979708"/>
              <a:gd name="connsiteX96-193" fmla="*/ 9014040 w 9040730"/>
              <a:gd name="connsiteY96-194" fmla="*/ 611679 h 979708"/>
              <a:gd name="connsiteX97-195" fmla="*/ 9009131 w 9040730"/>
              <a:gd name="connsiteY97-196" fmla="*/ 619052 h 979708"/>
              <a:gd name="connsiteX98-197" fmla="*/ 9004223 w 9040730"/>
              <a:gd name="connsiteY98-198" fmla="*/ 626426 h 979708"/>
              <a:gd name="connsiteX99-199" fmla="*/ 8998700 w 9040730"/>
              <a:gd name="connsiteY99-200" fmla="*/ 633185 h 979708"/>
              <a:gd name="connsiteX100-201" fmla="*/ 8992872 w 9040730"/>
              <a:gd name="connsiteY100-202" fmla="*/ 639943 h 979708"/>
              <a:gd name="connsiteX101-203" fmla="*/ 8987043 w 9040730"/>
              <a:gd name="connsiteY101-204" fmla="*/ 646088 h 979708"/>
              <a:gd name="connsiteX102-205" fmla="*/ 8654488 w 9040730"/>
              <a:gd name="connsiteY102-206" fmla="*/ 978809 h 979708"/>
              <a:gd name="connsiteX103-207" fmla="*/ 8653590 w 9040730"/>
              <a:gd name="connsiteY103-208" fmla="*/ 979708 h 979708"/>
              <a:gd name="connsiteX0-209" fmla="*/ 0 w 9040730"/>
              <a:gd name="connsiteY0-210" fmla="*/ 443714 h 979708"/>
              <a:gd name="connsiteX1-211" fmla="*/ 0 w 9040730"/>
              <a:gd name="connsiteY1-212" fmla="*/ 332875 h 979708"/>
              <a:gd name="connsiteX2-213" fmla="*/ 8421127 w 9040730"/>
              <a:gd name="connsiteY2-214" fmla="*/ 332875 h 979708"/>
              <a:gd name="connsiteX3-215" fmla="*/ 8395561 w 9040730"/>
              <a:gd name="connsiteY3-216" fmla="*/ 313673 h 979708"/>
              <a:gd name="connsiteX4-217" fmla="*/ 8389119 w 9040730"/>
              <a:gd name="connsiteY4-218" fmla="*/ 306607 h 979708"/>
              <a:gd name="connsiteX5-219" fmla="*/ 8382676 w 9040730"/>
              <a:gd name="connsiteY5-220" fmla="*/ 299541 h 979708"/>
              <a:gd name="connsiteX6-221" fmla="*/ 8377154 w 9040730"/>
              <a:gd name="connsiteY6-222" fmla="*/ 292475 h 979708"/>
              <a:gd name="connsiteX7-223" fmla="*/ 8372245 w 9040730"/>
              <a:gd name="connsiteY7-224" fmla="*/ 284487 h 979708"/>
              <a:gd name="connsiteX8-225" fmla="*/ 8367337 w 9040730"/>
              <a:gd name="connsiteY8-226" fmla="*/ 276807 h 979708"/>
              <a:gd name="connsiteX9-227" fmla="*/ 8362735 w 9040730"/>
              <a:gd name="connsiteY9-228" fmla="*/ 269126 h 979708"/>
              <a:gd name="connsiteX10-229" fmla="*/ 8358747 w 9040730"/>
              <a:gd name="connsiteY10-230" fmla="*/ 260831 h 979708"/>
              <a:gd name="connsiteX11-231" fmla="*/ 8355372 w 9040730"/>
              <a:gd name="connsiteY11-232" fmla="*/ 252844 h 979708"/>
              <a:gd name="connsiteX12-233" fmla="*/ 8351998 w 9040730"/>
              <a:gd name="connsiteY12-234" fmla="*/ 244241 h 979708"/>
              <a:gd name="connsiteX13-235" fmla="*/ 8349237 w 9040730"/>
              <a:gd name="connsiteY13-236" fmla="*/ 235639 h 979708"/>
              <a:gd name="connsiteX14-237" fmla="*/ 8347089 w 9040730"/>
              <a:gd name="connsiteY14-238" fmla="*/ 227344 h 979708"/>
              <a:gd name="connsiteX15-239" fmla="*/ 8344942 w 9040730"/>
              <a:gd name="connsiteY15-240" fmla="*/ 218742 h 979708"/>
              <a:gd name="connsiteX16-241" fmla="*/ 8343714 w 9040730"/>
              <a:gd name="connsiteY16-242" fmla="*/ 209832 h 979708"/>
              <a:gd name="connsiteX17-243" fmla="*/ 8342487 w 9040730"/>
              <a:gd name="connsiteY17-244" fmla="*/ 201230 h 979708"/>
              <a:gd name="connsiteX18-245" fmla="*/ 8342180 w 9040730"/>
              <a:gd name="connsiteY18-246" fmla="*/ 192321 h 979708"/>
              <a:gd name="connsiteX19-247" fmla="*/ 8341874 w 9040730"/>
              <a:gd name="connsiteY19-248" fmla="*/ 183719 h 979708"/>
              <a:gd name="connsiteX20-249" fmla="*/ 8342180 w 9040730"/>
              <a:gd name="connsiteY20-250" fmla="*/ 175116 h 979708"/>
              <a:gd name="connsiteX21-251" fmla="*/ 8342487 w 9040730"/>
              <a:gd name="connsiteY21-252" fmla="*/ 166207 h 979708"/>
              <a:gd name="connsiteX22-253" fmla="*/ 8343714 w 9040730"/>
              <a:gd name="connsiteY22-254" fmla="*/ 157298 h 979708"/>
              <a:gd name="connsiteX23-255" fmla="*/ 8344942 w 9040730"/>
              <a:gd name="connsiteY23-256" fmla="*/ 148388 h 979708"/>
              <a:gd name="connsiteX24-257" fmla="*/ 8347089 w 9040730"/>
              <a:gd name="connsiteY24-258" fmla="*/ 140093 h 979708"/>
              <a:gd name="connsiteX25-259" fmla="*/ 8349237 w 9040730"/>
              <a:gd name="connsiteY25-260" fmla="*/ 131491 h 979708"/>
              <a:gd name="connsiteX26-261" fmla="*/ 8351998 w 9040730"/>
              <a:gd name="connsiteY26-262" fmla="*/ 122889 h 979708"/>
              <a:gd name="connsiteX27-263" fmla="*/ 8355372 w 9040730"/>
              <a:gd name="connsiteY27-264" fmla="*/ 114594 h 979708"/>
              <a:gd name="connsiteX28-265" fmla="*/ 8358747 w 9040730"/>
              <a:gd name="connsiteY28-266" fmla="*/ 106299 h 979708"/>
              <a:gd name="connsiteX29-267" fmla="*/ 8362735 w 9040730"/>
              <a:gd name="connsiteY29-268" fmla="*/ 98311 h 979708"/>
              <a:gd name="connsiteX30-269" fmla="*/ 8367337 w 9040730"/>
              <a:gd name="connsiteY30-270" fmla="*/ 90630 h 979708"/>
              <a:gd name="connsiteX31-271" fmla="*/ 8372245 w 9040730"/>
              <a:gd name="connsiteY31-272" fmla="*/ 82643 h 979708"/>
              <a:gd name="connsiteX32-273" fmla="*/ 8377154 w 9040730"/>
              <a:gd name="connsiteY32-274" fmla="*/ 75269 h 979708"/>
              <a:gd name="connsiteX33-275" fmla="*/ 8382676 w 9040730"/>
              <a:gd name="connsiteY33-276" fmla="*/ 67896 h 979708"/>
              <a:gd name="connsiteX34-277" fmla="*/ 8389119 w 9040730"/>
              <a:gd name="connsiteY34-278" fmla="*/ 60830 h 979708"/>
              <a:gd name="connsiteX35-279" fmla="*/ 8395561 w 9040730"/>
              <a:gd name="connsiteY35-280" fmla="*/ 53764 h 979708"/>
              <a:gd name="connsiteX36-281" fmla="*/ 8402310 w 9040730"/>
              <a:gd name="connsiteY36-282" fmla="*/ 47312 h 979708"/>
              <a:gd name="connsiteX37-283" fmla="*/ 8409673 w 9040730"/>
              <a:gd name="connsiteY37-284" fmla="*/ 41475 h 979708"/>
              <a:gd name="connsiteX38-285" fmla="*/ 8416729 w 9040730"/>
              <a:gd name="connsiteY38-286" fmla="*/ 35638 h 979708"/>
              <a:gd name="connsiteX39-287" fmla="*/ 8424399 w 9040730"/>
              <a:gd name="connsiteY39-288" fmla="*/ 30415 h 979708"/>
              <a:gd name="connsiteX40-289" fmla="*/ 8431762 w 9040730"/>
              <a:gd name="connsiteY40-290" fmla="*/ 25499 h 979708"/>
              <a:gd name="connsiteX41-291" fmla="*/ 8440045 w 9040730"/>
              <a:gd name="connsiteY41-292" fmla="*/ 21198 h 979708"/>
              <a:gd name="connsiteX42-293" fmla="*/ 8448021 w 9040730"/>
              <a:gd name="connsiteY42-294" fmla="*/ 16897 h 979708"/>
              <a:gd name="connsiteX43-295" fmla="*/ 8456304 w 9040730"/>
              <a:gd name="connsiteY43-296" fmla="*/ 13518 h 979708"/>
              <a:gd name="connsiteX44-297" fmla="*/ 8464281 w 9040730"/>
              <a:gd name="connsiteY44-298" fmla="*/ 10138 h 979708"/>
              <a:gd name="connsiteX45-299" fmla="*/ 8472871 w 9040730"/>
              <a:gd name="connsiteY45-300" fmla="*/ 7680 h 979708"/>
              <a:gd name="connsiteX46-301" fmla="*/ 8481461 w 9040730"/>
              <a:gd name="connsiteY46-302" fmla="*/ 5223 h 979708"/>
              <a:gd name="connsiteX47-303" fmla="*/ 8490051 w 9040730"/>
              <a:gd name="connsiteY47-304" fmla="*/ 3687 h 979708"/>
              <a:gd name="connsiteX48-305" fmla="*/ 8498948 w 9040730"/>
              <a:gd name="connsiteY48-306" fmla="*/ 2150 h 979708"/>
              <a:gd name="connsiteX49-307" fmla="*/ 8507231 w 9040730"/>
              <a:gd name="connsiteY49-308" fmla="*/ 1229 h 979708"/>
              <a:gd name="connsiteX50-309" fmla="*/ 8516128 w 9040730"/>
              <a:gd name="connsiteY50-310" fmla="*/ 307 h 979708"/>
              <a:gd name="connsiteX51-311" fmla="*/ 8525024 w 9040730"/>
              <a:gd name="connsiteY51-312" fmla="*/ 0 h 979708"/>
              <a:gd name="connsiteX52-313" fmla="*/ 8533921 w 9040730"/>
              <a:gd name="connsiteY52-314" fmla="*/ 307 h 979708"/>
              <a:gd name="connsiteX53-315" fmla="*/ 8542511 w 9040730"/>
              <a:gd name="connsiteY53-316" fmla="*/ 1229 h 979708"/>
              <a:gd name="connsiteX54-317" fmla="*/ 8551408 w 9040730"/>
              <a:gd name="connsiteY54-318" fmla="*/ 2150 h 979708"/>
              <a:gd name="connsiteX55-319" fmla="*/ 8559998 w 9040730"/>
              <a:gd name="connsiteY55-320" fmla="*/ 3687 h 979708"/>
              <a:gd name="connsiteX56-321" fmla="*/ 8568895 w 9040730"/>
              <a:gd name="connsiteY56-322" fmla="*/ 5223 h 979708"/>
              <a:gd name="connsiteX57-323" fmla="*/ 8577178 w 9040730"/>
              <a:gd name="connsiteY57-324" fmla="*/ 7680 h 979708"/>
              <a:gd name="connsiteX58-325" fmla="*/ 8585768 w 9040730"/>
              <a:gd name="connsiteY58-326" fmla="*/ 10138 h 979708"/>
              <a:gd name="connsiteX59-327" fmla="*/ 8594051 w 9040730"/>
              <a:gd name="connsiteY59-328" fmla="*/ 13518 h 979708"/>
              <a:gd name="connsiteX60-329" fmla="*/ 8602334 w 9040730"/>
              <a:gd name="connsiteY60-330" fmla="*/ 16897 h 979708"/>
              <a:gd name="connsiteX61-331" fmla="*/ 8610311 w 9040730"/>
              <a:gd name="connsiteY61-332" fmla="*/ 21198 h 979708"/>
              <a:gd name="connsiteX62-333" fmla="*/ 8618287 w 9040730"/>
              <a:gd name="connsiteY62-334" fmla="*/ 25499 h 979708"/>
              <a:gd name="connsiteX63-335" fmla="*/ 8625957 w 9040730"/>
              <a:gd name="connsiteY63-336" fmla="*/ 30415 h 979708"/>
              <a:gd name="connsiteX64-337" fmla="*/ 8633320 w 9040730"/>
              <a:gd name="connsiteY64-338" fmla="*/ 35638 h 979708"/>
              <a:gd name="connsiteX65-339" fmla="*/ 8640682 w 9040730"/>
              <a:gd name="connsiteY65-340" fmla="*/ 41475 h 979708"/>
              <a:gd name="connsiteX66-341" fmla="*/ 8647738 w 9040730"/>
              <a:gd name="connsiteY66-342" fmla="*/ 47312 h 979708"/>
              <a:gd name="connsiteX67-343" fmla="*/ 8654488 w 9040730"/>
              <a:gd name="connsiteY67-344" fmla="*/ 53764 h 979708"/>
              <a:gd name="connsiteX68-345" fmla="*/ 8987043 w 9040730"/>
              <a:gd name="connsiteY68-346" fmla="*/ 386793 h 979708"/>
              <a:gd name="connsiteX69-347" fmla="*/ 8992872 w 9040730"/>
              <a:gd name="connsiteY69-348" fmla="*/ 392937 h 979708"/>
              <a:gd name="connsiteX70-349" fmla="*/ 8998700 w 9040730"/>
              <a:gd name="connsiteY70-350" fmla="*/ 399696 h 979708"/>
              <a:gd name="connsiteX71-351" fmla="*/ 9004223 w 9040730"/>
              <a:gd name="connsiteY71-352" fmla="*/ 406455 h 979708"/>
              <a:gd name="connsiteX72-353" fmla="*/ 9009131 w 9040730"/>
              <a:gd name="connsiteY72-354" fmla="*/ 413828 h 979708"/>
              <a:gd name="connsiteX73-355" fmla="*/ 9014040 w 9040730"/>
              <a:gd name="connsiteY73-356" fmla="*/ 421509 h 979708"/>
              <a:gd name="connsiteX74-357" fmla="*/ 9018335 w 9040730"/>
              <a:gd name="connsiteY74-358" fmla="*/ 428882 h 979708"/>
              <a:gd name="connsiteX75-359" fmla="*/ 9022323 w 9040730"/>
              <a:gd name="connsiteY75-360" fmla="*/ 436870 h 979708"/>
              <a:gd name="connsiteX76-361" fmla="*/ 9026311 w 9040730"/>
              <a:gd name="connsiteY76-362" fmla="*/ 445165 h 979708"/>
              <a:gd name="connsiteX77-363" fmla="*/ 9029379 w 9040730"/>
              <a:gd name="connsiteY77-364" fmla="*/ 453153 h 979708"/>
              <a:gd name="connsiteX78-365" fmla="*/ 9032140 w 9040730"/>
              <a:gd name="connsiteY78-366" fmla="*/ 461755 h 979708"/>
              <a:gd name="connsiteX79-367" fmla="*/ 9034594 w 9040730"/>
              <a:gd name="connsiteY79-368" fmla="*/ 470357 h 979708"/>
              <a:gd name="connsiteX80-369" fmla="*/ 9036742 w 9040730"/>
              <a:gd name="connsiteY80-370" fmla="*/ 479266 h 979708"/>
              <a:gd name="connsiteX81-371" fmla="*/ 9038582 w 9040730"/>
              <a:gd name="connsiteY81-372" fmla="*/ 488483 h 979708"/>
              <a:gd name="connsiteX82-373" fmla="*/ 9039503 w 9040730"/>
              <a:gd name="connsiteY82-374" fmla="*/ 497700 h 979708"/>
              <a:gd name="connsiteX83-375" fmla="*/ 9040423 w 9040730"/>
              <a:gd name="connsiteY83-376" fmla="*/ 506916 h 979708"/>
              <a:gd name="connsiteX84-377" fmla="*/ 9040730 w 9040730"/>
              <a:gd name="connsiteY84-378" fmla="*/ 516440 h 979708"/>
              <a:gd name="connsiteX85-379" fmla="*/ 9040423 w 9040730"/>
              <a:gd name="connsiteY85-380" fmla="*/ 525964 h 979708"/>
              <a:gd name="connsiteX86-381" fmla="*/ 9039503 w 9040730"/>
              <a:gd name="connsiteY86-382" fmla="*/ 535181 h 979708"/>
              <a:gd name="connsiteX87-383" fmla="*/ 9038582 w 9040730"/>
              <a:gd name="connsiteY87-384" fmla="*/ 544397 h 979708"/>
              <a:gd name="connsiteX88-385" fmla="*/ 9036742 w 9040730"/>
              <a:gd name="connsiteY88-386" fmla="*/ 553307 h 979708"/>
              <a:gd name="connsiteX89-387" fmla="*/ 9034594 w 9040730"/>
              <a:gd name="connsiteY89-388" fmla="*/ 562524 h 979708"/>
              <a:gd name="connsiteX90-389" fmla="*/ 9032140 w 9040730"/>
              <a:gd name="connsiteY90-390" fmla="*/ 570819 h 979708"/>
              <a:gd name="connsiteX91-391" fmla="*/ 9029379 w 9040730"/>
              <a:gd name="connsiteY91-392" fmla="*/ 579421 h 979708"/>
              <a:gd name="connsiteX92-393" fmla="*/ 9026311 w 9040730"/>
              <a:gd name="connsiteY92-394" fmla="*/ 587716 h 979708"/>
              <a:gd name="connsiteX93-395" fmla="*/ 9022323 w 9040730"/>
              <a:gd name="connsiteY93-396" fmla="*/ 596011 h 979708"/>
              <a:gd name="connsiteX94-397" fmla="*/ 9018335 w 9040730"/>
              <a:gd name="connsiteY94-398" fmla="*/ 603691 h 979708"/>
              <a:gd name="connsiteX95-399" fmla="*/ 9014040 w 9040730"/>
              <a:gd name="connsiteY95-400" fmla="*/ 611679 h 979708"/>
              <a:gd name="connsiteX96-401" fmla="*/ 9009131 w 9040730"/>
              <a:gd name="connsiteY96-402" fmla="*/ 619052 h 979708"/>
              <a:gd name="connsiteX97-403" fmla="*/ 9004223 w 9040730"/>
              <a:gd name="connsiteY97-404" fmla="*/ 626426 h 979708"/>
              <a:gd name="connsiteX98-405" fmla="*/ 8998700 w 9040730"/>
              <a:gd name="connsiteY98-406" fmla="*/ 633185 h 979708"/>
              <a:gd name="connsiteX99-407" fmla="*/ 8992872 w 9040730"/>
              <a:gd name="connsiteY99-408" fmla="*/ 639943 h 979708"/>
              <a:gd name="connsiteX100-409" fmla="*/ 8987043 w 9040730"/>
              <a:gd name="connsiteY100-410" fmla="*/ 646088 h 979708"/>
              <a:gd name="connsiteX101-411" fmla="*/ 8654488 w 9040730"/>
              <a:gd name="connsiteY101-412" fmla="*/ 978809 h 979708"/>
              <a:gd name="connsiteX102-413" fmla="*/ 8653590 w 9040730"/>
              <a:gd name="connsiteY102-414" fmla="*/ 979708 h 979708"/>
              <a:gd name="connsiteX0-415" fmla="*/ 0 w 9040730"/>
              <a:gd name="connsiteY0-416" fmla="*/ 332875 h 979708"/>
              <a:gd name="connsiteX1-417" fmla="*/ 8421127 w 9040730"/>
              <a:gd name="connsiteY1-418" fmla="*/ 332875 h 979708"/>
              <a:gd name="connsiteX2-419" fmla="*/ 8395561 w 9040730"/>
              <a:gd name="connsiteY2-420" fmla="*/ 313673 h 979708"/>
              <a:gd name="connsiteX3-421" fmla="*/ 8389119 w 9040730"/>
              <a:gd name="connsiteY3-422" fmla="*/ 306607 h 979708"/>
              <a:gd name="connsiteX4-423" fmla="*/ 8382676 w 9040730"/>
              <a:gd name="connsiteY4-424" fmla="*/ 299541 h 979708"/>
              <a:gd name="connsiteX5-425" fmla="*/ 8377154 w 9040730"/>
              <a:gd name="connsiteY5-426" fmla="*/ 292475 h 979708"/>
              <a:gd name="connsiteX6-427" fmla="*/ 8372245 w 9040730"/>
              <a:gd name="connsiteY6-428" fmla="*/ 284487 h 979708"/>
              <a:gd name="connsiteX7-429" fmla="*/ 8367337 w 9040730"/>
              <a:gd name="connsiteY7-430" fmla="*/ 276807 h 979708"/>
              <a:gd name="connsiteX8-431" fmla="*/ 8362735 w 9040730"/>
              <a:gd name="connsiteY8-432" fmla="*/ 269126 h 979708"/>
              <a:gd name="connsiteX9-433" fmla="*/ 8358747 w 9040730"/>
              <a:gd name="connsiteY9-434" fmla="*/ 260831 h 979708"/>
              <a:gd name="connsiteX10-435" fmla="*/ 8355372 w 9040730"/>
              <a:gd name="connsiteY10-436" fmla="*/ 252844 h 979708"/>
              <a:gd name="connsiteX11-437" fmla="*/ 8351998 w 9040730"/>
              <a:gd name="connsiteY11-438" fmla="*/ 244241 h 979708"/>
              <a:gd name="connsiteX12-439" fmla="*/ 8349237 w 9040730"/>
              <a:gd name="connsiteY12-440" fmla="*/ 235639 h 979708"/>
              <a:gd name="connsiteX13-441" fmla="*/ 8347089 w 9040730"/>
              <a:gd name="connsiteY13-442" fmla="*/ 227344 h 979708"/>
              <a:gd name="connsiteX14-443" fmla="*/ 8344942 w 9040730"/>
              <a:gd name="connsiteY14-444" fmla="*/ 218742 h 979708"/>
              <a:gd name="connsiteX15-445" fmla="*/ 8343714 w 9040730"/>
              <a:gd name="connsiteY15-446" fmla="*/ 209832 h 979708"/>
              <a:gd name="connsiteX16-447" fmla="*/ 8342487 w 9040730"/>
              <a:gd name="connsiteY16-448" fmla="*/ 201230 h 979708"/>
              <a:gd name="connsiteX17-449" fmla="*/ 8342180 w 9040730"/>
              <a:gd name="connsiteY17-450" fmla="*/ 192321 h 979708"/>
              <a:gd name="connsiteX18-451" fmla="*/ 8341874 w 9040730"/>
              <a:gd name="connsiteY18-452" fmla="*/ 183719 h 979708"/>
              <a:gd name="connsiteX19-453" fmla="*/ 8342180 w 9040730"/>
              <a:gd name="connsiteY19-454" fmla="*/ 175116 h 979708"/>
              <a:gd name="connsiteX20-455" fmla="*/ 8342487 w 9040730"/>
              <a:gd name="connsiteY20-456" fmla="*/ 166207 h 979708"/>
              <a:gd name="connsiteX21-457" fmla="*/ 8343714 w 9040730"/>
              <a:gd name="connsiteY21-458" fmla="*/ 157298 h 979708"/>
              <a:gd name="connsiteX22-459" fmla="*/ 8344942 w 9040730"/>
              <a:gd name="connsiteY22-460" fmla="*/ 148388 h 979708"/>
              <a:gd name="connsiteX23-461" fmla="*/ 8347089 w 9040730"/>
              <a:gd name="connsiteY23-462" fmla="*/ 140093 h 979708"/>
              <a:gd name="connsiteX24-463" fmla="*/ 8349237 w 9040730"/>
              <a:gd name="connsiteY24-464" fmla="*/ 131491 h 979708"/>
              <a:gd name="connsiteX25-465" fmla="*/ 8351998 w 9040730"/>
              <a:gd name="connsiteY25-466" fmla="*/ 122889 h 979708"/>
              <a:gd name="connsiteX26-467" fmla="*/ 8355372 w 9040730"/>
              <a:gd name="connsiteY26-468" fmla="*/ 114594 h 979708"/>
              <a:gd name="connsiteX27-469" fmla="*/ 8358747 w 9040730"/>
              <a:gd name="connsiteY27-470" fmla="*/ 106299 h 979708"/>
              <a:gd name="connsiteX28-471" fmla="*/ 8362735 w 9040730"/>
              <a:gd name="connsiteY28-472" fmla="*/ 98311 h 979708"/>
              <a:gd name="connsiteX29-473" fmla="*/ 8367337 w 9040730"/>
              <a:gd name="connsiteY29-474" fmla="*/ 90630 h 979708"/>
              <a:gd name="connsiteX30-475" fmla="*/ 8372245 w 9040730"/>
              <a:gd name="connsiteY30-476" fmla="*/ 82643 h 979708"/>
              <a:gd name="connsiteX31-477" fmla="*/ 8377154 w 9040730"/>
              <a:gd name="connsiteY31-478" fmla="*/ 75269 h 979708"/>
              <a:gd name="connsiteX32-479" fmla="*/ 8382676 w 9040730"/>
              <a:gd name="connsiteY32-480" fmla="*/ 67896 h 979708"/>
              <a:gd name="connsiteX33-481" fmla="*/ 8389119 w 9040730"/>
              <a:gd name="connsiteY33-482" fmla="*/ 60830 h 979708"/>
              <a:gd name="connsiteX34-483" fmla="*/ 8395561 w 9040730"/>
              <a:gd name="connsiteY34-484" fmla="*/ 53764 h 979708"/>
              <a:gd name="connsiteX35-485" fmla="*/ 8402310 w 9040730"/>
              <a:gd name="connsiteY35-486" fmla="*/ 47312 h 979708"/>
              <a:gd name="connsiteX36-487" fmla="*/ 8409673 w 9040730"/>
              <a:gd name="connsiteY36-488" fmla="*/ 41475 h 979708"/>
              <a:gd name="connsiteX37-489" fmla="*/ 8416729 w 9040730"/>
              <a:gd name="connsiteY37-490" fmla="*/ 35638 h 979708"/>
              <a:gd name="connsiteX38-491" fmla="*/ 8424399 w 9040730"/>
              <a:gd name="connsiteY38-492" fmla="*/ 30415 h 979708"/>
              <a:gd name="connsiteX39-493" fmla="*/ 8431762 w 9040730"/>
              <a:gd name="connsiteY39-494" fmla="*/ 25499 h 979708"/>
              <a:gd name="connsiteX40-495" fmla="*/ 8440045 w 9040730"/>
              <a:gd name="connsiteY40-496" fmla="*/ 21198 h 979708"/>
              <a:gd name="connsiteX41-497" fmla="*/ 8448021 w 9040730"/>
              <a:gd name="connsiteY41-498" fmla="*/ 16897 h 979708"/>
              <a:gd name="connsiteX42-499" fmla="*/ 8456304 w 9040730"/>
              <a:gd name="connsiteY42-500" fmla="*/ 13518 h 979708"/>
              <a:gd name="connsiteX43-501" fmla="*/ 8464281 w 9040730"/>
              <a:gd name="connsiteY43-502" fmla="*/ 10138 h 979708"/>
              <a:gd name="connsiteX44-503" fmla="*/ 8472871 w 9040730"/>
              <a:gd name="connsiteY44-504" fmla="*/ 7680 h 979708"/>
              <a:gd name="connsiteX45-505" fmla="*/ 8481461 w 9040730"/>
              <a:gd name="connsiteY45-506" fmla="*/ 5223 h 979708"/>
              <a:gd name="connsiteX46-507" fmla="*/ 8490051 w 9040730"/>
              <a:gd name="connsiteY46-508" fmla="*/ 3687 h 979708"/>
              <a:gd name="connsiteX47-509" fmla="*/ 8498948 w 9040730"/>
              <a:gd name="connsiteY47-510" fmla="*/ 2150 h 979708"/>
              <a:gd name="connsiteX48-511" fmla="*/ 8507231 w 9040730"/>
              <a:gd name="connsiteY48-512" fmla="*/ 1229 h 979708"/>
              <a:gd name="connsiteX49-513" fmla="*/ 8516128 w 9040730"/>
              <a:gd name="connsiteY49-514" fmla="*/ 307 h 979708"/>
              <a:gd name="connsiteX50-515" fmla="*/ 8525024 w 9040730"/>
              <a:gd name="connsiteY50-516" fmla="*/ 0 h 979708"/>
              <a:gd name="connsiteX51-517" fmla="*/ 8533921 w 9040730"/>
              <a:gd name="connsiteY51-518" fmla="*/ 307 h 979708"/>
              <a:gd name="connsiteX52-519" fmla="*/ 8542511 w 9040730"/>
              <a:gd name="connsiteY52-520" fmla="*/ 1229 h 979708"/>
              <a:gd name="connsiteX53-521" fmla="*/ 8551408 w 9040730"/>
              <a:gd name="connsiteY53-522" fmla="*/ 2150 h 979708"/>
              <a:gd name="connsiteX54-523" fmla="*/ 8559998 w 9040730"/>
              <a:gd name="connsiteY54-524" fmla="*/ 3687 h 979708"/>
              <a:gd name="connsiteX55-525" fmla="*/ 8568895 w 9040730"/>
              <a:gd name="connsiteY55-526" fmla="*/ 5223 h 979708"/>
              <a:gd name="connsiteX56-527" fmla="*/ 8577178 w 9040730"/>
              <a:gd name="connsiteY56-528" fmla="*/ 7680 h 979708"/>
              <a:gd name="connsiteX57-529" fmla="*/ 8585768 w 9040730"/>
              <a:gd name="connsiteY57-530" fmla="*/ 10138 h 979708"/>
              <a:gd name="connsiteX58-531" fmla="*/ 8594051 w 9040730"/>
              <a:gd name="connsiteY58-532" fmla="*/ 13518 h 979708"/>
              <a:gd name="connsiteX59-533" fmla="*/ 8602334 w 9040730"/>
              <a:gd name="connsiteY59-534" fmla="*/ 16897 h 979708"/>
              <a:gd name="connsiteX60-535" fmla="*/ 8610311 w 9040730"/>
              <a:gd name="connsiteY60-536" fmla="*/ 21198 h 979708"/>
              <a:gd name="connsiteX61-537" fmla="*/ 8618287 w 9040730"/>
              <a:gd name="connsiteY61-538" fmla="*/ 25499 h 979708"/>
              <a:gd name="connsiteX62-539" fmla="*/ 8625957 w 9040730"/>
              <a:gd name="connsiteY62-540" fmla="*/ 30415 h 979708"/>
              <a:gd name="connsiteX63-541" fmla="*/ 8633320 w 9040730"/>
              <a:gd name="connsiteY63-542" fmla="*/ 35638 h 979708"/>
              <a:gd name="connsiteX64-543" fmla="*/ 8640682 w 9040730"/>
              <a:gd name="connsiteY64-544" fmla="*/ 41475 h 979708"/>
              <a:gd name="connsiteX65-545" fmla="*/ 8647738 w 9040730"/>
              <a:gd name="connsiteY65-546" fmla="*/ 47312 h 979708"/>
              <a:gd name="connsiteX66-547" fmla="*/ 8654488 w 9040730"/>
              <a:gd name="connsiteY66-548" fmla="*/ 53764 h 979708"/>
              <a:gd name="connsiteX67-549" fmla="*/ 8987043 w 9040730"/>
              <a:gd name="connsiteY67-550" fmla="*/ 386793 h 979708"/>
              <a:gd name="connsiteX68-551" fmla="*/ 8992872 w 9040730"/>
              <a:gd name="connsiteY68-552" fmla="*/ 392937 h 979708"/>
              <a:gd name="connsiteX69-553" fmla="*/ 8998700 w 9040730"/>
              <a:gd name="connsiteY69-554" fmla="*/ 399696 h 979708"/>
              <a:gd name="connsiteX70-555" fmla="*/ 9004223 w 9040730"/>
              <a:gd name="connsiteY70-556" fmla="*/ 406455 h 979708"/>
              <a:gd name="connsiteX71-557" fmla="*/ 9009131 w 9040730"/>
              <a:gd name="connsiteY71-558" fmla="*/ 413828 h 979708"/>
              <a:gd name="connsiteX72-559" fmla="*/ 9014040 w 9040730"/>
              <a:gd name="connsiteY72-560" fmla="*/ 421509 h 979708"/>
              <a:gd name="connsiteX73-561" fmla="*/ 9018335 w 9040730"/>
              <a:gd name="connsiteY73-562" fmla="*/ 428882 h 979708"/>
              <a:gd name="connsiteX74-563" fmla="*/ 9022323 w 9040730"/>
              <a:gd name="connsiteY74-564" fmla="*/ 436870 h 979708"/>
              <a:gd name="connsiteX75-565" fmla="*/ 9026311 w 9040730"/>
              <a:gd name="connsiteY75-566" fmla="*/ 445165 h 979708"/>
              <a:gd name="connsiteX76-567" fmla="*/ 9029379 w 9040730"/>
              <a:gd name="connsiteY76-568" fmla="*/ 453153 h 979708"/>
              <a:gd name="connsiteX77-569" fmla="*/ 9032140 w 9040730"/>
              <a:gd name="connsiteY77-570" fmla="*/ 461755 h 979708"/>
              <a:gd name="connsiteX78-571" fmla="*/ 9034594 w 9040730"/>
              <a:gd name="connsiteY78-572" fmla="*/ 470357 h 979708"/>
              <a:gd name="connsiteX79-573" fmla="*/ 9036742 w 9040730"/>
              <a:gd name="connsiteY79-574" fmla="*/ 479266 h 979708"/>
              <a:gd name="connsiteX80-575" fmla="*/ 9038582 w 9040730"/>
              <a:gd name="connsiteY80-576" fmla="*/ 488483 h 979708"/>
              <a:gd name="connsiteX81-577" fmla="*/ 9039503 w 9040730"/>
              <a:gd name="connsiteY81-578" fmla="*/ 497700 h 979708"/>
              <a:gd name="connsiteX82-579" fmla="*/ 9040423 w 9040730"/>
              <a:gd name="connsiteY82-580" fmla="*/ 506916 h 979708"/>
              <a:gd name="connsiteX83-581" fmla="*/ 9040730 w 9040730"/>
              <a:gd name="connsiteY83-582" fmla="*/ 516440 h 979708"/>
              <a:gd name="connsiteX84-583" fmla="*/ 9040423 w 9040730"/>
              <a:gd name="connsiteY84-584" fmla="*/ 525964 h 979708"/>
              <a:gd name="connsiteX85-585" fmla="*/ 9039503 w 9040730"/>
              <a:gd name="connsiteY85-586" fmla="*/ 535181 h 979708"/>
              <a:gd name="connsiteX86-587" fmla="*/ 9038582 w 9040730"/>
              <a:gd name="connsiteY86-588" fmla="*/ 544397 h 979708"/>
              <a:gd name="connsiteX87-589" fmla="*/ 9036742 w 9040730"/>
              <a:gd name="connsiteY87-590" fmla="*/ 553307 h 979708"/>
              <a:gd name="connsiteX88-591" fmla="*/ 9034594 w 9040730"/>
              <a:gd name="connsiteY88-592" fmla="*/ 562524 h 979708"/>
              <a:gd name="connsiteX89-593" fmla="*/ 9032140 w 9040730"/>
              <a:gd name="connsiteY89-594" fmla="*/ 570819 h 979708"/>
              <a:gd name="connsiteX90-595" fmla="*/ 9029379 w 9040730"/>
              <a:gd name="connsiteY90-596" fmla="*/ 579421 h 979708"/>
              <a:gd name="connsiteX91-597" fmla="*/ 9026311 w 9040730"/>
              <a:gd name="connsiteY91-598" fmla="*/ 587716 h 979708"/>
              <a:gd name="connsiteX92-599" fmla="*/ 9022323 w 9040730"/>
              <a:gd name="connsiteY92-600" fmla="*/ 596011 h 979708"/>
              <a:gd name="connsiteX93-601" fmla="*/ 9018335 w 9040730"/>
              <a:gd name="connsiteY93-602" fmla="*/ 603691 h 979708"/>
              <a:gd name="connsiteX94-603" fmla="*/ 9014040 w 9040730"/>
              <a:gd name="connsiteY94-604" fmla="*/ 611679 h 979708"/>
              <a:gd name="connsiteX95-605" fmla="*/ 9009131 w 9040730"/>
              <a:gd name="connsiteY95-606" fmla="*/ 619052 h 979708"/>
              <a:gd name="connsiteX96-607" fmla="*/ 9004223 w 9040730"/>
              <a:gd name="connsiteY96-608" fmla="*/ 626426 h 979708"/>
              <a:gd name="connsiteX97-609" fmla="*/ 8998700 w 9040730"/>
              <a:gd name="connsiteY97-610" fmla="*/ 633185 h 979708"/>
              <a:gd name="connsiteX98-611" fmla="*/ 8992872 w 9040730"/>
              <a:gd name="connsiteY98-612" fmla="*/ 639943 h 979708"/>
              <a:gd name="connsiteX99-613" fmla="*/ 8987043 w 9040730"/>
              <a:gd name="connsiteY99-614" fmla="*/ 646088 h 979708"/>
              <a:gd name="connsiteX100-615" fmla="*/ 8654488 w 9040730"/>
              <a:gd name="connsiteY100-616" fmla="*/ 978809 h 979708"/>
              <a:gd name="connsiteX101-617" fmla="*/ 8653590 w 9040730"/>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040730" h="979708">
                <a:moveTo>
                  <a:pt x="0" y="332875"/>
                </a:moveTo>
                <a:lnTo>
                  <a:pt x="8421127" y="332875"/>
                </a:lnTo>
                <a:lnTo>
                  <a:pt x="8395561" y="313673"/>
                </a:lnTo>
                <a:lnTo>
                  <a:pt x="8389119" y="306607"/>
                </a:lnTo>
                <a:lnTo>
                  <a:pt x="8382676" y="299541"/>
                </a:lnTo>
                <a:lnTo>
                  <a:pt x="8377154" y="292475"/>
                </a:lnTo>
                <a:lnTo>
                  <a:pt x="8372245" y="284487"/>
                </a:lnTo>
                <a:lnTo>
                  <a:pt x="8367337" y="276807"/>
                </a:lnTo>
                <a:lnTo>
                  <a:pt x="8362735" y="269126"/>
                </a:lnTo>
                <a:lnTo>
                  <a:pt x="8358747" y="260831"/>
                </a:lnTo>
                <a:lnTo>
                  <a:pt x="8355372" y="252844"/>
                </a:lnTo>
                <a:lnTo>
                  <a:pt x="8351998" y="244241"/>
                </a:lnTo>
                <a:lnTo>
                  <a:pt x="8349237" y="235639"/>
                </a:lnTo>
                <a:lnTo>
                  <a:pt x="8347089" y="227344"/>
                </a:lnTo>
                <a:lnTo>
                  <a:pt x="8344942" y="218742"/>
                </a:lnTo>
                <a:lnTo>
                  <a:pt x="8343714" y="209832"/>
                </a:lnTo>
                <a:lnTo>
                  <a:pt x="8342487" y="201230"/>
                </a:lnTo>
                <a:cubicBezTo>
                  <a:pt x="8342385" y="198260"/>
                  <a:pt x="8342282" y="195291"/>
                  <a:pt x="8342180" y="192321"/>
                </a:cubicBezTo>
                <a:lnTo>
                  <a:pt x="8341874" y="183719"/>
                </a:lnTo>
                <a:lnTo>
                  <a:pt x="8342180" y="175116"/>
                </a:lnTo>
                <a:cubicBezTo>
                  <a:pt x="8342282" y="172146"/>
                  <a:pt x="8342385" y="169177"/>
                  <a:pt x="8342487" y="166207"/>
                </a:cubicBezTo>
                <a:lnTo>
                  <a:pt x="8343714" y="157298"/>
                </a:lnTo>
                <a:lnTo>
                  <a:pt x="8344942" y="148388"/>
                </a:lnTo>
                <a:lnTo>
                  <a:pt x="8347089" y="140093"/>
                </a:lnTo>
                <a:lnTo>
                  <a:pt x="8349237" y="131491"/>
                </a:lnTo>
                <a:lnTo>
                  <a:pt x="8351998" y="122889"/>
                </a:lnTo>
                <a:lnTo>
                  <a:pt x="8355372" y="114594"/>
                </a:lnTo>
                <a:lnTo>
                  <a:pt x="8358747" y="106299"/>
                </a:lnTo>
                <a:lnTo>
                  <a:pt x="8362735" y="98311"/>
                </a:lnTo>
                <a:lnTo>
                  <a:pt x="8367337" y="90630"/>
                </a:lnTo>
                <a:lnTo>
                  <a:pt x="8372245" y="82643"/>
                </a:lnTo>
                <a:lnTo>
                  <a:pt x="8377154" y="75269"/>
                </a:lnTo>
                <a:lnTo>
                  <a:pt x="8382676" y="67896"/>
                </a:lnTo>
                <a:lnTo>
                  <a:pt x="8389119" y="60830"/>
                </a:lnTo>
                <a:lnTo>
                  <a:pt x="8395561" y="53764"/>
                </a:lnTo>
                <a:lnTo>
                  <a:pt x="8402310" y="47312"/>
                </a:lnTo>
                <a:lnTo>
                  <a:pt x="8409673" y="41475"/>
                </a:lnTo>
                <a:lnTo>
                  <a:pt x="8416729" y="35638"/>
                </a:lnTo>
                <a:lnTo>
                  <a:pt x="8424399" y="30415"/>
                </a:lnTo>
                <a:lnTo>
                  <a:pt x="8431762" y="25499"/>
                </a:lnTo>
                <a:lnTo>
                  <a:pt x="8440045" y="21198"/>
                </a:lnTo>
                <a:lnTo>
                  <a:pt x="8448021" y="16897"/>
                </a:lnTo>
                <a:lnTo>
                  <a:pt x="8456304" y="13518"/>
                </a:lnTo>
                <a:lnTo>
                  <a:pt x="8464281" y="10138"/>
                </a:lnTo>
                <a:lnTo>
                  <a:pt x="8472871" y="7680"/>
                </a:lnTo>
                <a:lnTo>
                  <a:pt x="8481461" y="5223"/>
                </a:lnTo>
                <a:lnTo>
                  <a:pt x="8490051" y="3687"/>
                </a:lnTo>
                <a:lnTo>
                  <a:pt x="8498948" y="2150"/>
                </a:lnTo>
                <a:lnTo>
                  <a:pt x="8507231" y="1229"/>
                </a:lnTo>
                <a:lnTo>
                  <a:pt x="8516128" y="307"/>
                </a:lnTo>
                <a:lnTo>
                  <a:pt x="8525024" y="0"/>
                </a:lnTo>
                <a:lnTo>
                  <a:pt x="8533921" y="307"/>
                </a:lnTo>
                <a:lnTo>
                  <a:pt x="8542511" y="1229"/>
                </a:lnTo>
                <a:lnTo>
                  <a:pt x="8551408" y="2150"/>
                </a:lnTo>
                <a:lnTo>
                  <a:pt x="8559998" y="3687"/>
                </a:lnTo>
                <a:lnTo>
                  <a:pt x="8568895" y="5223"/>
                </a:lnTo>
                <a:lnTo>
                  <a:pt x="8577178" y="7680"/>
                </a:lnTo>
                <a:lnTo>
                  <a:pt x="8585768" y="10138"/>
                </a:lnTo>
                <a:lnTo>
                  <a:pt x="8594051" y="13518"/>
                </a:lnTo>
                <a:lnTo>
                  <a:pt x="8602334" y="16897"/>
                </a:lnTo>
                <a:lnTo>
                  <a:pt x="8610311" y="21198"/>
                </a:lnTo>
                <a:lnTo>
                  <a:pt x="8618287" y="25499"/>
                </a:lnTo>
                <a:lnTo>
                  <a:pt x="8625957" y="30415"/>
                </a:lnTo>
                <a:lnTo>
                  <a:pt x="8633320" y="35638"/>
                </a:lnTo>
                <a:lnTo>
                  <a:pt x="8640682" y="41475"/>
                </a:lnTo>
                <a:lnTo>
                  <a:pt x="8647738" y="47312"/>
                </a:lnTo>
                <a:lnTo>
                  <a:pt x="8654488" y="53764"/>
                </a:lnTo>
                <a:lnTo>
                  <a:pt x="8987043" y="386793"/>
                </a:lnTo>
                <a:lnTo>
                  <a:pt x="8992872" y="392937"/>
                </a:lnTo>
                <a:lnTo>
                  <a:pt x="8998700" y="399696"/>
                </a:lnTo>
                <a:lnTo>
                  <a:pt x="9004223" y="406455"/>
                </a:lnTo>
                <a:lnTo>
                  <a:pt x="9009131" y="413828"/>
                </a:lnTo>
                <a:lnTo>
                  <a:pt x="9014040" y="421509"/>
                </a:lnTo>
                <a:lnTo>
                  <a:pt x="9018335" y="428882"/>
                </a:lnTo>
                <a:lnTo>
                  <a:pt x="9022323" y="436870"/>
                </a:lnTo>
                <a:lnTo>
                  <a:pt x="9026311" y="445165"/>
                </a:lnTo>
                <a:lnTo>
                  <a:pt x="9029379" y="453153"/>
                </a:lnTo>
                <a:lnTo>
                  <a:pt x="9032140" y="461755"/>
                </a:lnTo>
                <a:lnTo>
                  <a:pt x="9034594" y="470357"/>
                </a:lnTo>
                <a:lnTo>
                  <a:pt x="9036742" y="479266"/>
                </a:lnTo>
                <a:lnTo>
                  <a:pt x="9038582" y="488483"/>
                </a:lnTo>
                <a:lnTo>
                  <a:pt x="9039503" y="497700"/>
                </a:lnTo>
                <a:cubicBezTo>
                  <a:pt x="9039810" y="500772"/>
                  <a:pt x="9040116" y="503844"/>
                  <a:pt x="9040423" y="506916"/>
                </a:cubicBezTo>
                <a:cubicBezTo>
                  <a:pt x="9040525" y="510091"/>
                  <a:pt x="9040628" y="513265"/>
                  <a:pt x="9040730" y="516440"/>
                </a:cubicBezTo>
                <a:cubicBezTo>
                  <a:pt x="9040628" y="519615"/>
                  <a:pt x="9040525" y="522789"/>
                  <a:pt x="9040423" y="525964"/>
                </a:cubicBezTo>
                <a:cubicBezTo>
                  <a:pt x="9040116" y="529036"/>
                  <a:pt x="9039810" y="532109"/>
                  <a:pt x="9039503" y="535181"/>
                </a:cubicBezTo>
                <a:lnTo>
                  <a:pt x="9038582" y="544397"/>
                </a:lnTo>
                <a:lnTo>
                  <a:pt x="9036742" y="553307"/>
                </a:lnTo>
                <a:lnTo>
                  <a:pt x="9034594" y="562524"/>
                </a:lnTo>
                <a:lnTo>
                  <a:pt x="9032140" y="570819"/>
                </a:lnTo>
                <a:lnTo>
                  <a:pt x="9029379" y="579421"/>
                </a:lnTo>
                <a:lnTo>
                  <a:pt x="9026311" y="587716"/>
                </a:lnTo>
                <a:lnTo>
                  <a:pt x="9022323" y="596011"/>
                </a:lnTo>
                <a:lnTo>
                  <a:pt x="9018335" y="603691"/>
                </a:lnTo>
                <a:lnTo>
                  <a:pt x="9014040" y="611679"/>
                </a:lnTo>
                <a:lnTo>
                  <a:pt x="9009131" y="619052"/>
                </a:lnTo>
                <a:lnTo>
                  <a:pt x="9004223" y="626426"/>
                </a:lnTo>
                <a:lnTo>
                  <a:pt x="8998700" y="633185"/>
                </a:lnTo>
                <a:lnTo>
                  <a:pt x="8992872" y="639943"/>
                </a:lnTo>
                <a:lnTo>
                  <a:pt x="8987043" y="646088"/>
                </a:lnTo>
                <a:lnTo>
                  <a:pt x="8654488" y="978809"/>
                </a:lnTo>
                <a:lnTo>
                  <a:pt x="8653590"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10"/>
            </p:custDataLst>
          </p:nvPr>
        </p:nvSpPr>
        <p:spPr bwMode="auto">
          <a:xfrm>
            <a:off x="2460396" y="3797718"/>
            <a:ext cx="6482377" cy="745211"/>
          </a:xfrm>
          <a:custGeom>
            <a:avLst/>
            <a:gdLst>
              <a:gd name="connsiteX0" fmla="*/ 8135062 w 8522202"/>
              <a:gd name="connsiteY0" fmla="*/ 443714 h 979708"/>
              <a:gd name="connsiteX1" fmla="*/ 0 w 8522202"/>
              <a:gd name="connsiteY1" fmla="*/ 443714 h 979708"/>
              <a:gd name="connsiteX2" fmla="*/ 0 w 8522202"/>
              <a:gd name="connsiteY2" fmla="*/ 332875 h 979708"/>
              <a:gd name="connsiteX3" fmla="*/ 7902599 w 8522202"/>
              <a:gd name="connsiteY3" fmla="*/ 332875 h 979708"/>
              <a:gd name="connsiteX4" fmla="*/ 7877033 w 8522202"/>
              <a:gd name="connsiteY4" fmla="*/ 313673 h 979708"/>
              <a:gd name="connsiteX5" fmla="*/ 7870591 w 8522202"/>
              <a:gd name="connsiteY5" fmla="*/ 306607 h 979708"/>
              <a:gd name="connsiteX6" fmla="*/ 7864148 w 8522202"/>
              <a:gd name="connsiteY6" fmla="*/ 299541 h 979708"/>
              <a:gd name="connsiteX7" fmla="*/ 7858626 w 8522202"/>
              <a:gd name="connsiteY7" fmla="*/ 292475 h 979708"/>
              <a:gd name="connsiteX8" fmla="*/ 7853717 w 8522202"/>
              <a:gd name="connsiteY8" fmla="*/ 284487 h 979708"/>
              <a:gd name="connsiteX9" fmla="*/ 7848809 w 8522202"/>
              <a:gd name="connsiteY9" fmla="*/ 276807 h 979708"/>
              <a:gd name="connsiteX10" fmla="*/ 7844207 w 8522202"/>
              <a:gd name="connsiteY10" fmla="*/ 269126 h 979708"/>
              <a:gd name="connsiteX11" fmla="*/ 7840219 w 8522202"/>
              <a:gd name="connsiteY11" fmla="*/ 260831 h 979708"/>
              <a:gd name="connsiteX12" fmla="*/ 7836844 w 8522202"/>
              <a:gd name="connsiteY12" fmla="*/ 252844 h 979708"/>
              <a:gd name="connsiteX13" fmla="*/ 7833470 w 8522202"/>
              <a:gd name="connsiteY13" fmla="*/ 244241 h 979708"/>
              <a:gd name="connsiteX14" fmla="*/ 7830709 w 8522202"/>
              <a:gd name="connsiteY14" fmla="*/ 235639 h 979708"/>
              <a:gd name="connsiteX15" fmla="*/ 7828561 w 8522202"/>
              <a:gd name="connsiteY15" fmla="*/ 227344 h 979708"/>
              <a:gd name="connsiteX16" fmla="*/ 7826414 w 8522202"/>
              <a:gd name="connsiteY16" fmla="*/ 218742 h 979708"/>
              <a:gd name="connsiteX17" fmla="*/ 7825186 w 8522202"/>
              <a:gd name="connsiteY17" fmla="*/ 209832 h 979708"/>
              <a:gd name="connsiteX18" fmla="*/ 7823959 w 8522202"/>
              <a:gd name="connsiteY18" fmla="*/ 201230 h 979708"/>
              <a:gd name="connsiteX19" fmla="*/ 7823652 w 8522202"/>
              <a:gd name="connsiteY19" fmla="*/ 192321 h 979708"/>
              <a:gd name="connsiteX20" fmla="*/ 7823346 w 8522202"/>
              <a:gd name="connsiteY20" fmla="*/ 183719 h 979708"/>
              <a:gd name="connsiteX21" fmla="*/ 7823652 w 8522202"/>
              <a:gd name="connsiteY21" fmla="*/ 175116 h 979708"/>
              <a:gd name="connsiteX22" fmla="*/ 7823959 w 8522202"/>
              <a:gd name="connsiteY22" fmla="*/ 166207 h 979708"/>
              <a:gd name="connsiteX23" fmla="*/ 7825186 w 8522202"/>
              <a:gd name="connsiteY23" fmla="*/ 157298 h 979708"/>
              <a:gd name="connsiteX24" fmla="*/ 7826414 w 8522202"/>
              <a:gd name="connsiteY24" fmla="*/ 148388 h 979708"/>
              <a:gd name="connsiteX25" fmla="*/ 7828561 w 8522202"/>
              <a:gd name="connsiteY25" fmla="*/ 140093 h 979708"/>
              <a:gd name="connsiteX26" fmla="*/ 7830709 w 8522202"/>
              <a:gd name="connsiteY26" fmla="*/ 131491 h 979708"/>
              <a:gd name="connsiteX27" fmla="*/ 7833470 w 8522202"/>
              <a:gd name="connsiteY27" fmla="*/ 122889 h 979708"/>
              <a:gd name="connsiteX28" fmla="*/ 7836844 w 8522202"/>
              <a:gd name="connsiteY28" fmla="*/ 114594 h 979708"/>
              <a:gd name="connsiteX29" fmla="*/ 7840219 w 8522202"/>
              <a:gd name="connsiteY29" fmla="*/ 106299 h 979708"/>
              <a:gd name="connsiteX30" fmla="*/ 7844207 w 8522202"/>
              <a:gd name="connsiteY30" fmla="*/ 98311 h 979708"/>
              <a:gd name="connsiteX31" fmla="*/ 7848809 w 8522202"/>
              <a:gd name="connsiteY31" fmla="*/ 90630 h 979708"/>
              <a:gd name="connsiteX32" fmla="*/ 7853717 w 8522202"/>
              <a:gd name="connsiteY32" fmla="*/ 82643 h 979708"/>
              <a:gd name="connsiteX33" fmla="*/ 7858626 w 8522202"/>
              <a:gd name="connsiteY33" fmla="*/ 75269 h 979708"/>
              <a:gd name="connsiteX34" fmla="*/ 7864148 w 8522202"/>
              <a:gd name="connsiteY34" fmla="*/ 67896 h 979708"/>
              <a:gd name="connsiteX35" fmla="*/ 7870591 w 8522202"/>
              <a:gd name="connsiteY35" fmla="*/ 60830 h 979708"/>
              <a:gd name="connsiteX36" fmla="*/ 7877033 w 8522202"/>
              <a:gd name="connsiteY36" fmla="*/ 53764 h 979708"/>
              <a:gd name="connsiteX37" fmla="*/ 7883782 w 8522202"/>
              <a:gd name="connsiteY37" fmla="*/ 47312 h 979708"/>
              <a:gd name="connsiteX38" fmla="*/ 7891145 w 8522202"/>
              <a:gd name="connsiteY38" fmla="*/ 41475 h 979708"/>
              <a:gd name="connsiteX39" fmla="*/ 7898201 w 8522202"/>
              <a:gd name="connsiteY39" fmla="*/ 35638 h 979708"/>
              <a:gd name="connsiteX40" fmla="*/ 7905871 w 8522202"/>
              <a:gd name="connsiteY40" fmla="*/ 30415 h 979708"/>
              <a:gd name="connsiteX41" fmla="*/ 7913234 w 8522202"/>
              <a:gd name="connsiteY41" fmla="*/ 25499 h 979708"/>
              <a:gd name="connsiteX42" fmla="*/ 7921517 w 8522202"/>
              <a:gd name="connsiteY42" fmla="*/ 21198 h 979708"/>
              <a:gd name="connsiteX43" fmla="*/ 7929493 w 8522202"/>
              <a:gd name="connsiteY43" fmla="*/ 16897 h 979708"/>
              <a:gd name="connsiteX44" fmla="*/ 7937776 w 8522202"/>
              <a:gd name="connsiteY44" fmla="*/ 13518 h 979708"/>
              <a:gd name="connsiteX45" fmla="*/ 7945753 w 8522202"/>
              <a:gd name="connsiteY45" fmla="*/ 10138 h 979708"/>
              <a:gd name="connsiteX46" fmla="*/ 7954343 w 8522202"/>
              <a:gd name="connsiteY46" fmla="*/ 7680 h 979708"/>
              <a:gd name="connsiteX47" fmla="*/ 7962933 w 8522202"/>
              <a:gd name="connsiteY47" fmla="*/ 5223 h 979708"/>
              <a:gd name="connsiteX48" fmla="*/ 7971523 w 8522202"/>
              <a:gd name="connsiteY48" fmla="*/ 3687 h 979708"/>
              <a:gd name="connsiteX49" fmla="*/ 7980420 w 8522202"/>
              <a:gd name="connsiteY49" fmla="*/ 2150 h 979708"/>
              <a:gd name="connsiteX50" fmla="*/ 7988703 w 8522202"/>
              <a:gd name="connsiteY50" fmla="*/ 1229 h 979708"/>
              <a:gd name="connsiteX51" fmla="*/ 7997600 w 8522202"/>
              <a:gd name="connsiteY51" fmla="*/ 307 h 979708"/>
              <a:gd name="connsiteX52" fmla="*/ 8006496 w 8522202"/>
              <a:gd name="connsiteY52" fmla="*/ 0 h 979708"/>
              <a:gd name="connsiteX53" fmla="*/ 8015393 w 8522202"/>
              <a:gd name="connsiteY53" fmla="*/ 307 h 979708"/>
              <a:gd name="connsiteX54" fmla="*/ 8023983 w 8522202"/>
              <a:gd name="connsiteY54" fmla="*/ 1229 h 979708"/>
              <a:gd name="connsiteX55" fmla="*/ 8032880 w 8522202"/>
              <a:gd name="connsiteY55" fmla="*/ 2150 h 979708"/>
              <a:gd name="connsiteX56" fmla="*/ 8041470 w 8522202"/>
              <a:gd name="connsiteY56" fmla="*/ 3687 h 979708"/>
              <a:gd name="connsiteX57" fmla="*/ 8050367 w 8522202"/>
              <a:gd name="connsiteY57" fmla="*/ 5223 h 979708"/>
              <a:gd name="connsiteX58" fmla="*/ 8058650 w 8522202"/>
              <a:gd name="connsiteY58" fmla="*/ 7680 h 979708"/>
              <a:gd name="connsiteX59" fmla="*/ 8067240 w 8522202"/>
              <a:gd name="connsiteY59" fmla="*/ 10138 h 979708"/>
              <a:gd name="connsiteX60" fmla="*/ 8075523 w 8522202"/>
              <a:gd name="connsiteY60" fmla="*/ 13518 h 979708"/>
              <a:gd name="connsiteX61" fmla="*/ 8083806 w 8522202"/>
              <a:gd name="connsiteY61" fmla="*/ 16897 h 979708"/>
              <a:gd name="connsiteX62" fmla="*/ 8091783 w 8522202"/>
              <a:gd name="connsiteY62" fmla="*/ 21198 h 979708"/>
              <a:gd name="connsiteX63" fmla="*/ 8099759 w 8522202"/>
              <a:gd name="connsiteY63" fmla="*/ 25499 h 979708"/>
              <a:gd name="connsiteX64" fmla="*/ 8107429 w 8522202"/>
              <a:gd name="connsiteY64" fmla="*/ 30415 h 979708"/>
              <a:gd name="connsiteX65" fmla="*/ 8114792 w 8522202"/>
              <a:gd name="connsiteY65" fmla="*/ 35638 h 979708"/>
              <a:gd name="connsiteX66" fmla="*/ 8122154 w 8522202"/>
              <a:gd name="connsiteY66" fmla="*/ 41475 h 979708"/>
              <a:gd name="connsiteX67" fmla="*/ 8129210 w 8522202"/>
              <a:gd name="connsiteY67" fmla="*/ 47312 h 979708"/>
              <a:gd name="connsiteX68" fmla="*/ 8135960 w 8522202"/>
              <a:gd name="connsiteY68" fmla="*/ 53764 h 979708"/>
              <a:gd name="connsiteX69" fmla="*/ 8468515 w 8522202"/>
              <a:gd name="connsiteY69" fmla="*/ 386793 h 979708"/>
              <a:gd name="connsiteX70" fmla="*/ 8474344 w 8522202"/>
              <a:gd name="connsiteY70" fmla="*/ 392937 h 979708"/>
              <a:gd name="connsiteX71" fmla="*/ 8480172 w 8522202"/>
              <a:gd name="connsiteY71" fmla="*/ 399696 h 979708"/>
              <a:gd name="connsiteX72" fmla="*/ 8485695 w 8522202"/>
              <a:gd name="connsiteY72" fmla="*/ 406455 h 979708"/>
              <a:gd name="connsiteX73" fmla="*/ 8490603 w 8522202"/>
              <a:gd name="connsiteY73" fmla="*/ 413828 h 979708"/>
              <a:gd name="connsiteX74" fmla="*/ 8495512 w 8522202"/>
              <a:gd name="connsiteY74" fmla="*/ 421509 h 979708"/>
              <a:gd name="connsiteX75" fmla="*/ 8499807 w 8522202"/>
              <a:gd name="connsiteY75" fmla="*/ 428882 h 979708"/>
              <a:gd name="connsiteX76" fmla="*/ 8503795 w 8522202"/>
              <a:gd name="connsiteY76" fmla="*/ 436870 h 979708"/>
              <a:gd name="connsiteX77" fmla="*/ 8507783 w 8522202"/>
              <a:gd name="connsiteY77" fmla="*/ 445165 h 979708"/>
              <a:gd name="connsiteX78" fmla="*/ 8510851 w 8522202"/>
              <a:gd name="connsiteY78" fmla="*/ 453153 h 979708"/>
              <a:gd name="connsiteX79" fmla="*/ 8513612 w 8522202"/>
              <a:gd name="connsiteY79" fmla="*/ 461755 h 979708"/>
              <a:gd name="connsiteX80" fmla="*/ 8516066 w 8522202"/>
              <a:gd name="connsiteY80" fmla="*/ 470357 h 979708"/>
              <a:gd name="connsiteX81" fmla="*/ 8518214 w 8522202"/>
              <a:gd name="connsiteY81" fmla="*/ 479266 h 979708"/>
              <a:gd name="connsiteX82" fmla="*/ 8520054 w 8522202"/>
              <a:gd name="connsiteY82" fmla="*/ 488483 h 979708"/>
              <a:gd name="connsiteX83" fmla="*/ 8520975 w 8522202"/>
              <a:gd name="connsiteY83" fmla="*/ 497700 h 979708"/>
              <a:gd name="connsiteX84" fmla="*/ 8521895 w 8522202"/>
              <a:gd name="connsiteY84" fmla="*/ 506916 h 979708"/>
              <a:gd name="connsiteX85" fmla="*/ 8522202 w 8522202"/>
              <a:gd name="connsiteY85" fmla="*/ 516440 h 979708"/>
              <a:gd name="connsiteX86" fmla="*/ 8521895 w 8522202"/>
              <a:gd name="connsiteY86" fmla="*/ 525964 h 979708"/>
              <a:gd name="connsiteX87" fmla="*/ 8520975 w 8522202"/>
              <a:gd name="connsiteY87" fmla="*/ 535181 h 979708"/>
              <a:gd name="connsiteX88" fmla="*/ 8520054 w 8522202"/>
              <a:gd name="connsiteY88" fmla="*/ 544397 h 979708"/>
              <a:gd name="connsiteX89" fmla="*/ 8518214 w 8522202"/>
              <a:gd name="connsiteY89" fmla="*/ 553307 h 979708"/>
              <a:gd name="connsiteX90" fmla="*/ 8516066 w 8522202"/>
              <a:gd name="connsiteY90" fmla="*/ 562524 h 979708"/>
              <a:gd name="connsiteX91" fmla="*/ 8513612 w 8522202"/>
              <a:gd name="connsiteY91" fmla="*/ 570819 h 979708"/>
              <a:gd name="connsiteX92" fmla="*/ 8510851 w 8522202"/>
              <a:gd name="connsiteY92" fmla="*/ 579421 h 979708"/>
              <a:gd name="connsiteX93" fmla="*/ 8507783 w 8522202"/>
              <a:gd name="connsiteY93" fmla="*/ 587716 h 979708"/>
              <a:gd name="connsiteX94" fmla="*/ 8503795 w 8522202"/>
              <a:gd name="connsiteY94" fmla="*/ 596011 h 979708"/>
              <a:gd name="connsiteX95" fmla="*/ 8499807 w 8522202"/>
              <a:gd name="connsiteY95" fmla="*/ 603691 h 979708"/>
              <a:gd name="connsiteX96" fmla="*/ 8495512 w 8522202"/>
              <a:gd name="connsiteY96" fmla="*/ 611679 h 979708"/>
              <a:gd name="connsiteX97" fmla="*/ 8490603 w 8522202"/>
              <a:gd name="connsiteY97" fmla="*/ 619052 h 979708"/>
              <a:gd name="connsiteX98" fmla="*/ 8485695 w 8522202"/>
              <a:gd name="connsiteY98" fmla="*/ 626426 h 979708"/>
              <a:gd name="connsiteX99" fmla="*/ 8480172 w 8522202"/>
              <a:gd name="connsiteY99" fmla="*/ 633185 h 979708"/>
              <a:gd name="connsiteX100" fmla="*/ 8474344 w 8522202"/>
              <a:gd name="connsiteY100" fmla="*/ 639943 h 979708"/>
              <a:gd name="connsiteX101" fmla="*/ 8468515 w 8522202"/>
              <a:gd name="connsiteY101" fmla="*/ 646088 h 979708"/>
              <a:gd name="connsiteX102" fmla="*/ 8135960 w 8522202"/>
              <a:gd name="connsiteY102" fmla="*/ 978809 h 979708"/>
              <a:gd name="connsiteX103" fmla="*/ 8135062 w 8522202"/>
              <a:gd name="connsiteY103" fmla="*/ 979708 h 979708"/>
              <a:gd name="connsiteX104" fmla="*/ 8226502 w 8522202"/>
              <a:gd name="connsiteY104" fmla="*/ 535154 h 979708"/>
              <a:gd name="connsiteX0-1" fmla="*/ 8135062 w 8522202"/>
              <a:gd name="connsiteY0-2" fmla="*/ 443714 h 979708"/>
              <a:gd name="connsiteX1-3" fmla="*/ 0 w 8522202"/>
              <a:gd name="connsiteY1-4" fmla="*/ 443714 h 979708"/>
              <a:gd name="connsiteX2-5" fmla="*/ 0 w 8522202"/>
              <a:gd name="connsiteY2-6" fmla="*/ 332875 h 979708"/>
              <a:gd name="connsiteX3-7" fmla="*/ 7902599 w 8522202"/>
              <a:gd name="connsiteY3-8" fmla="*/ 332875 h 979708"/>
              <a:gd name="connsiteX4-9" fmla="*/ 7877033 w 8522202"/>
              <a:gd name="connsiteY4-10" fmla="*/ 313673 h 979708"/>
              <a:gd name="connsiteX5-11" fmla="*/ 7870591 w 8522202"/>
              <a:gd name="connsiteY5-12" fmla="*/ 306607 h 979708"/>
              <a:gd name="connsiteX6-13" fmla="*/ 7864148 w 8522202"/>
              <a:gd name="connsiteY6-14" fmla="*/ 299541 h 979708"/>
              <a:gd name="connsiteX7-15" fmla="*/ 7858626 w 8522202"/>
              <a:gd name="connsiteY7-16" fmla="*/ 292475 h 979708"/>
              <a:gd name="connsiteX8-17" fmla="*/ 7853717 w 8522202"/>
              <a:gd name="connsiteY8-18" fmla="*/ 284487 h 979708"/>
              <a:gd name="connsiteX9-19" fmla="*/ 7848809 w 8522202"/>
              <a:gd name="connsiteY9-20" fmla="*/ 276807 h 979708"/>
              <a:gd name="connsiteX10-21" fmla="*/ 7844207 w 8522202"/>
              <a:gd name="connsiteY10-22" fmla="*/ 269126 h 979708"/>
              <a:gd name="connsiteX11-23" fmla="*/ 7840219 w 8522202"/>
              <a:gd name="connsiteY11-24" fmla="*/ 260831 h 979708"/>
              <a:gd name="connsiteX12-25" fmla="*/ 7836844 w 8522202"/>
              <a:gd name="connsiteY12-26" fmla="*/ 252844 h 979708"/>
              <a:gd name="connsiteX13-27" fmla="*/ 7833470 w 8522202"/>
              <a:gd name="connsiteY13-28" fmla="*/ 244241 h 979708"/>
              <a:gd name="connsiteX14-29" fmla="*/ 7830709 w 8522202"/>
              <a:gd name="connsiteY14-30" fmla="*/ 235639 h 979708"/>
              <a:gd name="connsiteX15-31" fmla="*/ 7828561 w 8522202"/>
              <a:gd name="connsiteY15-32" fmla="*/ 227344 h 979708"/>
              <a:gd name="connsiteX16-33" fmla="*/ 7826414 w 8522202"/>
              <a:gd name="connsiteY16-34" fmla="*/ 218742 h 979708"/>
              <a:gd name="connsiteX17-35" fmla="*/ 7825186 w 8522202"/>
              <a:gd name="connsiteY17-36" fmla="*/ 209832 h 979708"/>
              <a:gd name="connsiteX18-37" fmla="*/ 7823959 w 8522202"/>
              <a:gd name="connsiteY18-38" fmla="*/ 201230 h 979708"/>
              <a:gd name="connsiteX19-39" fmla="*/ 7823652 w 8522202"/>
              <a:gd name="connsiteY19-40" fmla="*/ 192321 h 979708"/>
              <a:gd name="connsiteX20-41" fmla="*/ 7823346 w 8522202"/>
              <a:gd name="connsiteY20-42" fmla="*/ 183719 h 979708"/>
              <a:gd name="connsiteX21-43" fmla="*/ 7823652 w 8522202"/>
              <a:gd name="connsiteY21-44" fmla="*/ 175116 h 979708"/>
              <a:gd name="connsiteX22-45" fmla="*/ 7823959 w 8522202"/>
              <a:gd name="connsiteY22-46" fmla="*/ 166207 h 979708"/>
              <a:gd name="connsiteX23-47" fmla="*/ 7825186 w 8522202"/>
              <a:gd name="connsiteY23-48" fmla="*/ 157298 h 979708"/>
              <a:gd name="connsiteX24-49" fmla="*/ 7826414 w 8522202"/>
              <a:gd name="connsiteY24-50" fmla="*/ 148388 h 979708"/>
              <a:gd name="connsiteX25-51" fmla="*/ 7828561 w 8522202"/>
              <a:gd name="connsiteY25-52" fmla="*/ 140093 h 979708"/>
              <a:gd name="connsiteX26-53" fmla="*/ 7830709 w 8522202"/>
              <a:gd name="connsiteY26-54" fmla="*/ 131491 h 979708"/>
              <a:gd name="connsiteX27-55" fmla="*/ 7833470 w 8522202"/>
              <a:gd name="connsiteY27-56" fmla="*/ 122889 h 979708"/>
              <a:gd name="connsiteX28-57" fmla="*/ 7836844 w 8522202"/>
              <a:gd name="connsiteY28-58" fmla="*/ 114594 h 979708"/>
              <a:gd name="connsiteX29-59" fmla="*/ 7840219 w 8522202"/>
              <a:gd name="connsiteY29-60" fmla="*/ 106299 h 979708"/>
              <a:gd name="connsiteX30-61" fmla="*/ 7844207 w 8522202"/>
              <a:gd name="connsiteY30-62" fmla="*/ 98311 h 979708"/>
              <a:gd name="connsiteX31-63" fmla="*/ 7848809 w 8522202"/>
              <a:gd name="connsiteY31-64" fmla="*/ 90630 h 979708"/>
              <a:gd name="connsiteX32-65" fmla="*/ 7853717 w 8522202"/>
              <a:gd name="connsiteY32-66" fmla="*/ 82643 h 979708"/>
              <a:gd name="connsiteX33-67" fmla="*/ 7858626 w 8522202"/>
              <a:gd name="connsiteY33-68" fmla="*/ 75269 h 979708"/>
              <a:gd name="connsiteX34-69" fmla="*/ 7864148 w 8522202"/>
              <a:gd name="connsiteY34-70" fmla="*/ 67896 h 979708"/>
              <a:gd name="connsiteX35-71" fmla="*/ 7870591 w 8522202"/>
              <a:gd name="connsiteY35-72" fmla="*/ 60830 h 979708"/>
              <a:gd name="connsiteX36-73" fmla="*/ 7877033 w 8522202"/>
              <a:gd name="connsiteY36-74" fmla="*/ 53764 h 979708"/>
              <a:gd name="connsiteX37-75" fmla="*/ 7883782 w 8522202"/>
              <a:gd name="connsiteY37-76" fmla="*/ 47312 h 979708"/>
              <a:gd name="connsiteX38-77" fmla="*/ 7891145 w 8522202"/>
              <a:gd name="connsiteY38-78" fmla="*/ 41475 h 979708"/>
              <a:gd name="connsiteX39-79" fmla="*/ 7898201 w 8522202"/>
              <a:gd name="connsiteY39-80" fmla="*/ 35638 h 979708"/>
              <a:gd name="connsiteX40-81" fmla="*/ 7905871 w 8522202"/>
              <a:gd name="connsiteY40-82" fmla="*/ 30415 h 979708"/>
              <a:gd name="connsiteX41-83" fmla="*/ 7913234 w 8522202"/>
              <a:gd name="connsiteY41-84" fmla="*/ 25499 h 979708"/>
              <a:gd name="connsiteX42-85" fmla="*/ 7921517 w 8522202"/>
              <a:gd name="connsiteY42-86" fmla="*/ 21198 h 979708"/>
              <a:gd name="connsiteX43-87" fmla="*/ 7929493 w 8522202"/>
              <a:gd name="connsiteY43-88" fmla="*/ 16897 h 979708"/>
              <a:gd name="connsiteX44-89" fmla="*/ 7937776 w 8522202"/>
              <a:gd name="connsiteY44-90" fmla="*/ 13518 h 979708"/>
              <a:gd name="connsiteX45-91" fmla="*/ 7945753 w 8522202"/>
              <a:gd name="connsiteY45-92" fmla="*/ 10138 h 979708"/>
              <a:gd name="connsiteX46-93" fmla="*/ 7954343 w 8522202"/>
              <a:gd name="connsiteY46-94" fmla="*/ 7680 h 979708"/>
              <a:gd name="connsiteX47-95" fmla="*/ 7962933 w 8522202"/>
              <a:gd name="connsiteY47-96" fmla="*/ 5223 h 979708"/>
              <a:gd name="connsiteX48-97" fmla="*/ 7971523 w 8522202"/>
              <a:gd name="connsiteY48-98" fmla="*/ 3687 h 979708"/>
              <a:gd name="connsiteX49-99" fmla="*/ 7980420 w 8522202"/>
              <a:gd name="connsiteY49-100" fmla="*/ 2150 h 979708"/>
              <a:gd name="connsiteX50-101" fmla="*/ 7988703 w 8522202"/>
              <a:gd name="connsiteY50-102" fmla="*/ 1229 h 979708"/>
              <a:gd name="connsiteX51-103" fmla="*/ 7997600 w 8522202"/>
              <a:gd name="connsiteY51-104" fmla="*/ 307 h 979708"/>
              <a:gd name="connsiteX52-105" fmla="*/ 8006496 w 8522202"/>
              <a:gd name="connsiteY52-106" fmla="*/ 0 h 979708"/>
              <a:gd name="connsiteX53-107" fmla="*/ 8015393 w 8522202"/>
              <a:gd name="connsiteY53-108" fmla="*/ 307 h 979708"/>
              <a:gd name="connsiteX54-109" fmla="*/ 8023983 w 8522202"/>
              <a:gd name="connsiteY54-110" fmla="*/ 1229 h 979708"/>
              <a:gd name="connsiteX55-111" fmla="*/ 8032880 w 8522202"/>
              <a:gd name="connsiteY55-112" fmla="*/ 2150 h 979708"/>
              <a:gd name="connsiteX56-113" fmla="*/ 8041470 w 8522202"/>
              <a:gd name="connsiteY56-114" fmla="*/ 3687 h 979708"/>
              <a:gd name="connsiteX57-115" fmla="*/ 8050367 w 8522202"/>
              <a:gd name="connsiteY57-116" fmla="*/ 5223 h 979708"/>
              <a:gd name="connsiteX58-117" fmla="*/ 8058650 w 8522202"/>
              <a:gd name="connsiteY58-118" fmla="*/ 7680 h 979708"/>
              <a:gd name="connsiteX59-119" fmla="*/ 8067240 w 8522202"/>
              <a:gd name="connsiteY59-120" fmla="*/ 10138 h 979708"/>
              <a:gd name="connsiteX60-121" fmla="*/ 8075523 w 8522202"/>
              <a:gd name="connsiteY60-122" fmla="*/ 13518 h 979708"/>
              <a:gd name="connsiteX61-123" fmla="*/ 8083806 w 8522202"/>
              <a:gd name="connsiteY61-124" fmla="*/ 16897 h 979708"/>
              <a:gd name="connsiteX62-125" fmla="*/ 8091783 w 8522202"/>
              <a:gd name="connsiteY62-126" fmla="*/ 21198 h 979708"/>
              <a:gd name="connsiteX63-127" fmla="*/ 8099759 w 8522202"/>
              <a:gd name="connsiteY63-128" fmla="*/ 25499 h 979708"/>
              <a:gd name="connsiteX64-129" fmla="*/ 8107429 w 8522202"/>
              <a:gd name="connsiteY64-130" fmla="*/ 30415 h 979708"/>
              <a:gd name="connsiteX65-131" fmla="*/ 8114792 w 8522202"/>
              <a:gd name="connsiteY65-132" fmla="*/ 35638 h 979708"/>
              <a:gd name="connsiteX66-133" fmla="*/ 8122154 w 8522202"/>
              <a:gd name="connsiteY66-134" fmla="*/ 41475 h 979708"/>
              <a:gd name="connsiteX67-135" fmla="*/ 8129210 w 8522202"/>
              <a:gd name="connsiteY67-136" fmla="*/ 47312 h 979708"/>
              <a:gd name="connsiteX68-137" fmla="*/ 8135960 w 8522202"/>
              <a:gd name="connsiteY68-138" fmla="*/ 53764 h 979708"/>
              <a:gd name="connsiteX69-139" fmla="*/ 8468515 w 8522202"/>
              <a:gd name="connsiteY69-140" fmla="*/ 386793 h 979708"/>
              <a:gd name="connsiteX70-141" fmla="*/ 8474344 w 8522202"/>
              <a:gd name="connsiteY70-142" fmla="*/ 392937 h 979708"/>
              <a:gd name="connsiteX71-143" fmla="*/ 8480172 w 8522202"/>
              <a:gd name="connsiteY71-144" fmla="*/ 399696 h 979708"/>
              <a:gd name="connsiteX72-145" fmla="*/ 8485695 w 8522202"/>
              <a:gd name="connsiteY72-146" fmla="*/ 406455 h 979708"/>
              <a:gd name="connsiteX73-147" fmla="*/ 8490603 w 8522202"/>
              <a:gd name="connsiteY73-148" fmla="*/ 413828 h 979708"/>
              <a:gd name="connsiteX74-149" fmla="*/ 8495512 w 8522202"/>
              <a:gd name="connsiteY74-150" fmla="*/ 421509 h 979708"/>
              <a:gd name="connsiteX75-151" fmla="*/ 8499807 w 8522202"/>
              <a:gd name="connsiteY75-152" fmla="*/ 428882 h 979708"/>
              <a:gd name="connsiteX76-153" fmla="*/ 8503795 w 8522202"/>
              <a:gd name="connsiteY76-154" fmla="*/ 436870 h 979708"/>
              <a:gd name="connsiteX77-155" fmla="*/ 8507783 w 8522202"/>
              <a:gd name="connsiteY77-156" fmla="*/ 445165 h 979708"/>
              <a:gd name="connsiteX78-157" fmla="*/ 8510851 w 8522202"/>
              <a:gd name="connsiteY78-158" fmla="*/ 453153 h 979708"/>
              <a:gd name="connsiteX79-159" fmla="*/ 8513612 w 8522202"/>
              <a:gd name="connsiteY79-160" fmla="*/ 461755 h 979708"/>
              <a:gd name="connsiteX80-161" fmla="*/ 8516066 w 8522202"/>
              <a:gd name="connsiteY80-162" fmla="*/ 470357 h 979708"/>
              <a:gd name="connsiteX81-163" fmla="*/ 8518214 w 8522202"/>
              <a:gd name="connsiteY81-164" fmla="*/ 479266 h 979708"/>
              <a:gd name="connsiteX82-165" fmla="*/ 8520054 w 8522202"/>
              <a:gd name="connsiteY82-166" fmla="*/ 488483 h 979708"/>
              <a:gd name="connsiteX83-167" fmla="*/ 8520975 w 8522202"/>
              <a:gd name="connsiteY83-168" fmla="*/ 497700 h 979708"/>
              <a:gd name="connsiteX84-169" fmla="*/ 8521895 w 8522202"/>
              <a:gd name="connsiteY84-170" fmla="*/ 506916 h 979708"/>
              <a:gd name="connsiteX85-171" fmla="*/ 8522202 w 8522202"/>
              <a:gd name="connsiteY85-172" fmla="*/ 516440 h 979708"/>
              <a:gd name="connsiteX86-173" fmla="*/ 8521895 w 8522202"/>
              <a:gd name="connsiteY86-174" fmla="*/ 525964 h 979708"/>
              <a:gd name="connsiteX87-175" fmla="*/ 8520975 w 8522202"/>
              <a:gd name="connsiteY87-176" fmla="*/ 535181 h 979708"/>
              <a:gd name="connsiteX88-177" fmla="*/ 8520054 w 8522202"/>
              <a:gd name="connsiteY88-178" fmla="*/ 544397 h 979708"/>
              <a:gd name="connsiteX89-179" fmla="*/ 8518214 w 8522202"/>
              <a:gd name="connsiteY89-180" fmla="*/ 553307 h 979708"/>
              <a:gd name="connsiteX90-181" fmla="*/ 8516066 w 8522202"/>
              <a:gd name="connsiteY90-182" fmla="*/ 562524 h 979708"/>
              <a:gd name="connsiteX91-183" fmla="*/ 8513612 w 8522202"/>
              <a:gd name="connsiteY91-184" fmla="*/ 570819 h 979708"/>
              <a:gd name="connsiteX92-185" fmla="*/ 8510851 w 8522202"/>
              <a:gd name="connsiteY92-186" fmla="*/ 579421 h 979708"/>
              <a:gd name="connsiteX93-187" fmla="*/ 8507783 w 8522202"/>
              <a:gd name="connsiteY93-188" fmla="*/ 587716 h 979708"/>
              <a:gd name="connsiteX94-189" fmla="*/ 8503795 w 8522202"/>
              <a:gd name="connsiteY94-190" fmla="*/ 596011 h 979708"/>
              <a:gd name="connsiteX95-191" fmla="*/ 8499807 w 8522202"/>
              <a:gd name="connsiteY95-192" fmla="*/ 603691 h 979708"/>
              <a:gd name="connsiteX96-193" fmla="*/ 8495512 w 8522202"/>
              <a:gd name="connsiteY96-194" fmla="*/ 611679 h 979708"/>
              <a:gd name="connsiteX97-195" fmla="*/ 8490603 w 8522202"/>
              <a:gd name="connsiteY97-196" fmla="*/ 619052 h 979708"/>
              <a:gd name="connsiteX98-197" fmla="*/ 8485695 w 8522202"/>
              <a:gd name="connsiteY98-198" fmla="*/ 626426 h 979708"/>
              <a:gd name="connsiteX99-199" fmla="*/ 8480172 w 8522202"/>
              <a:gd name="connsiteY99-200" fmla="*/ 633185 h 979708"/>
              <a:gd name="connsiteX100-201" fmla="*/ 8474344 w 8522202"/>
              <a:gd name="connsiteY100-202" fmla="*/ 639943 h 979708"/>
              <a:gd name="connsiteX101-203" fmla="*/ 8468515 w 8522202"/>
              <a:gd name="connsiteY101-204" fmla="*/ 646088 h 979708"/>
              <a:gd name="connsiteX102-205" fmla="*/ 8135960 w 8522202"/>
              <a:gd name="connsiteY102-206" fmla="*/ 978809 h 979708"/>
              <a:gd name="connsiteX103-207" fmla="*/ 8135062 w 8522202"/>
              <a:gd name="connsiteY103-208" fmla="*/ 979708 h 979708"/>
              <a:gd name="connsiteX0-209" fmla="*/ 0 w 8522202"/>
              <a:gd name="connsiteY0-210" fmla="*/ 443714 h 979708"/>
              <a:gd name="connsiteX1-211" fmla="*/ 0 w 8522202"/>
              <a:gd name="connsiteY1-212" fmla="*/ 332875 h 979708"/>
              <a:gd name="connsiteX2-213" fmla="*/ 7902599 w 8522202"/>
              <a:gd name="connsiteY2-214" fmla="*/ 332875 h 979708"/>
              <a:gd name="connsiteX3-215" fmla="*/ 7877033 w 8522202"/>
              <a:gd name="connsiteY3-216" fmla="*/ 313673 h 979708"/>
              <a:gd name="connsiteX4-217" fmla="*/ 7870591 w 8522202"/>
              <a:gd name="connsiteY4-218" fmla="*/ 306607 h 979708"/>
              <a:gd name="connsiteX5-219" fmla="*/ 7864148 w 8522202"/>
              <a:gd name="connsiteY5-220" fmla="*/ 299541 h 979708"/>
              <a:gd name="connsiteX6-221" fmla="*/ 7858626 w 8522202"/>
              <a:gd name="connsiteY6-222" fmla="*/ 292475 h 979708"/>
              <a:gd name="connsiteX7-223" fmla="*/ 7853717 w 8522202"/>
              <a:gd name="connsiteY7-224" fmla="*/ 284487 h 979708"/>
              <a:gd name="connsiteX8-225" fmla="*/ 7848809 w 8522202"/>
              <a:gd name="connsiteY8-226" fmla="*/ 276807 h 979708"/>
              <a:gd name="connsiteX9-227" fmla="*/ 7844207 w 8522202"/>
              <a:gd name="connsiteY9-228" fmla="*/ 269126 h 979708"/>
              <a:gd name="connsiteX10-229" fmla="*/ 7840219 w 8522202"/>
              <a:gd name="connsiteY10-230" fmla="*/ 260831 h 979708"/>
              <a:gd name="connsiteX11-231" fmla="*/ 7836844 w 8522202"/>
              <a:gd name="connsiteY11-232" fmla="*/ 252844 h 979708"/>
              <a:gd name="connsiteX12-233" fmla="*/ 7833470 w 8522202"/>
              <a:gd name="connsiteY12-234" fmla="*/ 244241 h 979708"/>
              <a:gd name="connsiteX13-235" fmla="*/ 7830709 w 8522202"/>
              <a:gd name="connsiteY13-236" fmla="*/ 235639 h 979708"/>
              <a:gd name="connsiteX14-237" fmla="*/ 7828561 w 8522202"/>
              <a:gd name="connsiteY14-238" fmla="*/ 227344 h 979708"/>
              <a:gd name="connsiteX15-239" fmla="*/ 7826414 w 8522202"/>
              <a:gd name="connsiteY15-240" fmla="*/ 218742 h 979708"/>
              <a:gd name="connsiteX16-241" fmla="*/ 7825186 w 8522202"/>
              <a:gd name="connsiteY16-242" fmla="*/ 209832 h 979708"/>
              <a:gd name="connsiteX17-243" fmla="*/ 7823959 w 8522202"/>
              <a:gd name="connsiteY17-244" fmla="*/ 201230 h 979708"/>
              <a:gd name="connsiteX18-245" fmla="*/ 7823652 w 8522202"/>
              <a:gd name="connsiteY18-246" fmla="*/ 192321 h 979708"/>
              <a:gd name="connsiteX19-247" fmla="*/ 7823346 w 8522202"/>
              <a:gd name="connsiteY19-248" fmla="*/ 183719 h 979708"/>
              <a:gd name="connsiteX20-249" fmla="*/ 7823652 w 8522202"/>
              <a:gd name="connsiteY20-250" fmla="*/ 175116 h 979708"/>
              <a:gd name="connsiteX21-251" fmla="*/ 7823959 w 8522202"/>
              <a:gd name="connsiteY21-252" fmla="*/ 166207 h 979708"/>
              <a:gd name="connsiteX22-253" fmla="*/ 7825186 w 8522202"/>
              <a:gd name="connsiteY22-254" fmla="*/ 157298 h 979708"/>
              <a:gd name="connsiteX23-255" fmla="*/ 7826414 w 8522202"/>
              <a:gd name="connsiteY23-256" fmla="*/ 148388 h 979708"/>
              <a:gd name="connsiteX24-257" fmla="*/ 7828561 w 8522202"/>
              <a:gd name="connsiteY24-258" fmla="*/ 140093 h 979708"/>
              <a:gd name="connsiteX25-259" fmla="*/ 7830709 w 8522202"/>
              <a:gd name="connsiteY25-260" fmla="*/ 131491 h 979708"/>
              <a:gd name="connsiteX26-261" fmla="*/ 7833470 w 8522202"/>
              <a:gd name="connsiteY26-262" fmla="*/ 122889 h 979708"/>
              <a:gd name="connsiteX27-263" fmla="*/ 7836844 w 8522202"/>
              <a:gd name="connsiteY27-264" fmla="*/ 114594 h 979708"/>
              <a:gd name="connsiteX28-265" fmla="*/ 7840219 w 8522202"/>
              <a:gd name="connsiteY28-266" fmla="*/ 106299 h 979708"/>
              <a:gd name="connsiteX29-267" fmla="*/ 7844207 w 8522202"/>
              <a:gd name="connsiteY29-268" fmla="*/ 98311 h 979708"/>
              <a:gd name="connsiteX30-269" fmla="*/ 7848809 w 8522202"/>
              <a:gd name="connsiteY30-270" fmla="*/ 90630 h 979708"/>
              <a:gd name="connsiteX31-271" fmla="*/ 7853717 w 8522202"/>
              <a:gd name="connsiteY31-272" fmla="*/ 82643 h 979708"/>
              <a:gd name="connsiteX32-273" fmla="*/ 7858626 w 8522202"/>
              <a:gd name="connsiteY32-274" fmla="*/ 75269 h 979708"/>
              <a:gd name="connsiteX33-275" fmla="*/ 7864148 w 8522202"/>
              <a:gd name="connsiteY33-276" fmla="*/ 67896 h 979708"/>
              <a:gd name="connsiteX34-277" fmla="*/ 7870591 w 8522202"/>
              <a:gd name="connsiteY34-278" fmla="*/ 60830 h 979708"/>
              <a:gd name="connsiteX35-279" fmla="*/ 7877033 w 8522202"/>
              <a:gd name="connsiteY35-280" fmla="*/ 53764 h 979708"/>
              <a:gd name="connsiteX36-281" fmla="*/ 7883782 w 8522202"/>
              <a:gd name="connsiteY36-282" fmla="*/ 47312 h 979708"/>
              <a:gd name="connsiteX37-283" fmla="*/ 7891145 w 8522202"/>
              <a:gd name="connsiteY37-284" fmla="*/ 41475 h 979708"/>
              <a:gd name="connsiteX38-285" fmla="*/ 7898201 w 8522202"/>
              <a:gd name="connsiteY38-286" fmla="*/ 35638 h 979708"/>
              <a:gd name="connsiteX39-287" fmla="*/ 7905871 w 8522202"/>
              <a:gd name="connsiteY39-288" fmla="*/ 30415 h 979708"/>
              <a:gd name="connsiteX40-289" fmla="*/ 7913234 w 8522202"/>
              <a:gd name="connsiteY40-290" fmla="*/ 25499 h 979708"/>
              <a:gd name="connsiteX41-291" fmla="*/ 7921517 w 8522202"/>
              <a:gd name="connsiteY41-292" fmla="*/ 21198 h 979708"/>
              <a:gd name="connsiteX42-293" fmla="*/ 7929493 w 8522202"/>
              <a:gd name="connsiteY42-294" fmla="*/ 16897 h 979708"/>
              <a:gd name="connsiteX43-295" fmla="*/ 7937776 w 8522202"/>
              <a:gd name="connsiteY43-296" fmla="*/ 13518 h 979708"/>
              <a:gd name="connsiteX44-297" fmla="*/ 7945753 w 8522202"/>
              <a:gd name="connsiteY44-298" fmla="*/ 10138 h 979708"/>
              <a:gd name="connsiteX45-299" fmla="*/ 7954343 w 8522202"/>
              <a:gd name="connsiteY45-300" fmla="*/ 7680 h 979708"/>
              <a:gd name="connsiteX46-301" fmla="*/ 7962933 w 8522202"/>
              <a:gd name="connsiteY46-302" fmla="*/ 5223 h 979708"/>
              <a:gd name="connsiteX47-303" fmla="*/ 7971523 w 8522202"/>
              <a:gd name="connsiteY47-304" fmla="*/ 3687 h 979708"/>
              <a:gd name="connsiteX48-305" fmla="*/ 7980420 w 8522202"/>
              <a:gd name="connsiteY48-306" fmla="*/ 2150 h 979708"/>
              <a:gd name="connsiteX49-307" fmla="*/ 7988703 w 8522202"/>
              <a:gd name="connsiteY49-308" fmla="*/ 1229 h 979708"/>
              <a:gd name="connsiteX50-309" fmla="*/ 7997600 w 8522202"/>
              <a:gd name="connsiteY50-310" fmla="*/ 307 h 979708"/>
              <a:gd name="connsiteX51-311" fmla="*/ 8006496 w 8522202"/>
              <a:gd name="connsiteY51-312" fmla="*/ 0 h 979708"/>
              <a:gd name="connsiteX52-313" fmla="*/ 8015393 w 8522202"/>
              <a:gd name="connsiteY52-314" fmla="*/ 307 h 979708"/>
              <a:gd name="connsiteX53-315" fmla="*/ 8023983 w 8522202"/>
              <a:gd name="connsiteY53-316" fmla="*/ 1229 h 979708"/>
              <a:gd name="connsiteX54-317" fmla="*/ 8032880 w 8522202"/>
              <a:gd name="connsiteY54-318" fmla="*/ 2150 h 979708"/>
              <a:gd name="connsiteX55-319" fmla="*/ 8041470 w 8522202"/>
              <a:gd name="connsiteY55-320" fmla="*/ 3687 h 979708"/>
              <a:gd name="connsiteX56-321" fmla="*/ 8050367 w 8522202"/>
              <a:gd name="connsiteY56-322" fmla="*/ 5223 h 979708"/>
              <a:gd name="connsiteX57-323" fmla="*/ 8058650 w 8522202"/>
              <a:gd name="connsiteY57-324" fmla="*/ 7680 h 979708"/>
              <a:gd name="connsiteX58-325" fmla="*/ 8067240 w 8522202"/>
              <a:gd name="connsiteY58-326" fmla="*/ 10138 h 979708"/>
              <a:gd name="connsiteX59-327" fmla="*/ 8075523 w 8522202"/>
              <a:gd name="connsiteY59-328" fmla="*/ 13518 h 979708"/>
              <a:gd name="connsiteX60-329" fmla="*/ 8083806 w 8522202"/>
              <a:gd name="connsiteY60-330" fmla="*/ 16897 h 979708"/>
              <a:gd name="connsiteX61-331" fmla="*/ 8091783 w 8522202"/>
              <a:gd name="connsiteY61-332" fmla="*/ 21198 h 979708"/>
              <a:gd name="connsiteX62-333" fmla="*/ 8099759 w 8522202"/>
              <a:gd name="connsiteY62-334" fmla="*/ 25499 h 979708"/>
              <a:gd name="connsiteX63-335" fmla="*/ 8107429 w 8522202"/>
              <a:gd name="connsiteY63-336" fmla="*/ 30415 h 979708"/>
              <a:gd name="connsiteX64-337" fmla="*/ 8114792 w 8522202"/>
              <a:gd name="connsiteY64-338" fmla="*/ 35638 h 979708"/>
              <a:gd name="connsiteX65-339" fmla="*/ 8122154 w 8522202"/>
              <a:gd name="connsiteY65-340" fmla="*/ 41475 h 979708"/>
              <a:gd name="connsiteX66-341" fmla="*/ 8129210 w 8522202"/>
              <a:gd name="connsiteY66-342" fmla="*/ 47312 h 979708"/>
              <a:gd name="connsiteX67-343" fmla="*/ 8135960 w 8522202"/>
              <a:gd name="connsiteY67-344" fmla="*/ 53764 h 979708"/>
              <a:gd name="connsiteX68-345" fmla="*/ 8468515 w 8522202"/>
              <a:gd name="connsiteY68-346" fmla="*/ 386793 h 979708"/>
              <a:gd name="connsiteX69-347" fmla="*/ 8474344 w 8522202"/>
              <a:gd name="connsiteY69-348" fmla="*/ 392937 h 979708"/>
              <a:gd name="connsiteX70-349" fmla="*/ 8480172 w 8522202"/>
              <a:gd name="connsiteY70-350" fmla="*/ 399696 h 979708"/>
              <a:gd name="connsiteX71-351" fmla="*/ 8485695 w 8522202"/>
              <a:gd name="connsiteY71-352" fmla="*/ 406455 h 979708"/>
              <a:gd name="connsiteX72-353" fmla="*/ 8490603 w 8522202"/>
              <a:gd name="connsiteY72-354" fmla="*/ 413828 h 979708"/>
              <a:gd name="connsiteX73-355" fmla="*/ 8495512 w 8522202"/>
              <a:gd name="connsiteY73-356" fmla="*/ 421509 h 979708"/>
              <a:gd name="connsiteX74-357" fmla="*/ 8499807 w 8522202"/>
              <a:gd name="connsiteY74-358" fmla="*/ 428882 h 979708"/>
              <a:gd name="connsiteX75-359" fmla="*/ 8503795 w 8522202"/>
              <a:gd name="connsiteY75-360" fmla="*/ 436870 h 979708"/>
              <a:gd name="connsiteX76-361" fmla="*/ 8507783 w 8522202"/>
              <a:gd name="connsiteY76-362" fmla="*/ 445165 h 979708"/>
              <a:gd name="connsiteX77-363" fmla="*/ 8510851 w 8522202"/>
              <a:gd name="connsiteY77-364" fmla="*/ 453153 h 979708"/>
              <a:gd name="connsiteX78-365" fmla="*/ 8513612 w 8522202"/>
              <a:gd name="connsiteY78-366" fmla="*/ 461755 h 979708"/>
              <a:gd name="connsiteX79-367" fmla="*/ 8516066 w 8522202"/>
              <a:gd name="connsiteY79-368" fmla="*/ 470357 h 979708"/>
              <a:gd name="connsiteX80-369" fmla="*/ 8518214 w 8522202"/>
              <a:gd name="connsiteY80-370" fmla="*/ 479266 h 979708"/>
              <a:gd name="connsiteX81-371" fmla="*/ 8520054 w 8522202"/>
              <a:gd name="connsiteY81-372" fmla="*/ 488483 h 979708"/>
              <a:gd name="connsiteX82-373" fmla="*/ 8520975 w 8522202"/>
              <a:gd name="connsiteY82-374" fmla="*/ 497700 h 979708"/>
              <a:gd name="connsiteX83-375" fmla="*/ 8521895 w 8522202"/>
              <a:gd name="connsiteY83-376" fmla="*/ 506916 h 979708"/>
              <a:gd name="connsiteX84-377" fmla="*/ 8522202 w 8522202"/>
              <a:gd name="connsiteY84-378" fmla="*/ 516440 h 979708"/>
              <a:gd name="connsiteX85-379" fmla="*/ 8521895 w 8522202"/>
              <a:gd name="connsiteY85-380" fmla="*/ 525964 h 979708"/>
              <a:gd name="connsiteX86-381" fmla="*/ 8520975 w 8522202"/>
              <a:gd name="connsiteY86-382" fmla="*/ 535181 h 979708"/>
              <a:gd name="connsiteX87-383" fmla="*/ 8520054 w 8522202"/>
              <a:gd name="connsiteY87-384" fmla="*/ 544397 h 979708"/>
              <a:gd name="connsiteX88-385" fmla="*/ 8518214 w 8522202"/>
              <a:gd name="connsiteY88-386" fmla="*/ 553307 h 979708"/>
              <a:gd name="connsiteX89-387" fmla="*/ 8516066 w 8522202"/>
              <a:gd name="connsiteY89-388" fmla="*/ 562524 h 979708"/>
              <a:gd name="connsiteX90-389" fmla="*/ 8513612 w 8522202"/>
              <a:gd name="connsiteY90-390" fmla="*/ 570819 h 979708"/>
              <a:gd name="connsiteX91-391" fmla="*/ 8510851 w 8522202"/>
              <a:gd name="connsiteY91-392" fmla="*/ 579421 h 979708"/>
              <a:gd name="connsiteX92-393" fmla="*/ 8507783 w 8522202"/>
              <a:gd name="connsiteY92-394" fmla="*/ 587716 h 979708"/>
              <a:gd name="connsiteX93-395" fmla="*/ 8503795 w 8522202"/>
              <a:gd name="connsiteY93-396" fmla="*/ 596011 h 979708"/>
              <a:gd name="connsiteX94-397" fmla="*/ 8499807 w 8522202"/>
              <a:gd name="connsiteY94-398" fmla="*/ 603691 h 979708"/>
              <a:gd name="connsiteX95-399" fmla="*/ 8495512 w 8522202"/>
              <a:gd name="connsiteY95-400" fmla="*/ 611679 h 979708"/>
              <a:gd name="connsiteX96-401" fmla="*/ 8490603 w 8522202"/>
              <a:gd name="connsiteY96-402" fmla="*/ 619052 h 979708"/>
              <a:gd name="connsiteX97-403" fmla="*/ 8485695 w 8522202"/>
              <a:gd name="connsiteY97-404" fmla="*/ 626426 h 979708"/>
              <a:gd name="connsiteX98-405" fmla="*/ 8480172 w 8522202"/>
              <a:gd name="connsiteY98-406" fmla="*/ 633185 h 979708"/>
              <a:gd name="connsiteX99-407" fmla="*/ 8474344 w 8522202"/>
              <a:gd name="connsiteY99-408" fmla="*/ 639943 h 979708"/>
              <a:gd name="connsiteX100-409" fmla="*/ 8468515 w 8522202"/>
              <a:gd name="connsiteY100-410" fmla="*/ 646088 h 979708"/>
              <a:gd name="connsiteX101-411" fmla="*/ 8135960 w 8522202"/>
              <a:gd name="connsiteY101-412" fmla="*/ 978809 h 979708"/>
              <a:gd name="connsiteX102-413" fmla="*/ 8135062 w 8522202"/>
              <a:gd name="connsiteY102-414" fmla="*/ 979708 h 979708"/>
              <a:gd name="connsiteX0-415" fmla="*/ 0 w 8522202"/>
              <a:gd name="connsiteY0-416" fmla="*/ 332875 h 979708"/>
              <a:gd name="connsiteX1-417" fmla="*/ 7902599 w 8522202"/>
              <a:gd name="connsiteY1-418" fmla="*/ 332875 h 979708"/>
              <a:gd name="connsiteX2-419" fmla="*/ 7877033 w 8522202"/>
              <a:gd name="connsiteY2-420" fmla="*/ 313673 h 979708"/>
              <a:gd name="connsiteX3-421" fmla="*/ 7870591 w 8522202"/>
              <a:gd name="connsiteY3-422" fmla="*/ 306607 h 979708"/>
              <a:gd name="connsiteX4-423" fmla="*/ 7864148 w 8522202"/>
              <a:gd name="connsiteY4-424" fmla="*/ 299541 h 979708"/>
              <a:gd name="connsiteX5-425" fmla="*/ 7858626 w 8522202"/>
              <a:gd name="connsiteY5-426" fmla="*/ 292475 h 979708"/>
              <a:gd name="connsiteX6-427" fmla="*/ 7853717 w 8522202"/>
              <a:gd name="connsiteY6-428" fmla="*/ 284487 h 979708"/>
              <a:gd name="connsiteX7-429" fmla="*/ 7848809 w 8522202"/>
              <a:gd name="connsiteY7-430" fmla="*/ 276807 h 979708"/>
              <a:gd name="connsiteX8-431" fmla="*/ 7844207 w 8522202"/>
              <a:gd name="connsiteY8-432" fmla="*/ 269126 h 979708"/>
              <a:gd name="connsiteX9-433" fmla="*/ 7840219 w 8522202"/>
              <a:gd name="connsiteY9-434" fmla="*/ 260831 h 979708"/>
              <a:gd name="connsiteX10-435" fmla="*/ 7836844 w 8522202"/>
              <a:gd name="connsiteY10-436" fmla="*/ 252844 h 979708"/>
              <a:gd name="connsiteX11-437" fmla="*/ 7833470 w 8522202"/>
              <a:gd name="connsiteY11-438" fmla="*/ 244241 h 979708"/>
              <a:gd name="connsiteX12-439" fmla="*/ 7830709 w 8522202"/>
              <a:gd name="connsiteY12-440" fmla="*/ 235639 h 979708"/>
              <a:gd name="connsiteX13-441" fmla="*/ 7828561 w 8522202"/>
              <a:gd name="connsiteY13-442" fmla="*/ 227344 h 979708"/>
              <a:gd name="connsiteX14-443" fmla="*/ 7826414 w 8522202"/>
              <a:gd name="connsiteY14-444" fmla="*/ 218742 h 979708"/>
              <a:gd name="connsiteX15-445" fmla="*/ 7825186 w 8522202"/>
              <a:gd name="connsiteY15-446" fmla="*/ 209832 h 979708"/>
              <a:gd name="connsiteX16-447" fmla="*/ 7823959 w 8522202"/>
              <a:gd name="connsiteY16-448" fmla="*/ 201230 h 979708"/>
              <a:gd name="connsiteX17-449" fmla="*/ 7823652 w 8522202"/>
              <a:gd name="connsiteY17-450" fmla="*/ 192321 h 979708"/>
              <a:gd name="connsiteX18-451" fmla="*/ 7823346 w 8522202"/>
              <a:gd name="connsiteY18-452" fmla="*/ 183719 h 979708"/>
              <a:gd name="connsiteX19-453" fmla="*/ 7823652 w 8522202"/>
              <a:gd name="connsiteY19-454" fmla="*/ 175116 h 979708"/>
              <a:gd name="connsiteX20-455" fmla="*/ 7823959 w 8522202"/>
              <a:gd name="connsiteY20-456" fmla="*/ 166207 h 979708"/>
              <a:gd name="connsiteX21-457" fmla="*/ 7825186 w 8522202"/>
              <a:gd name="connsiteY21-458" fmla="*/ 157298 h 979708"/>
              <a:gd name="connsiteX22-459" fmla="*/ 7826414 w 8522202"/>
              <a:gd name="connsiteY22-460" fmla="*/ 148388 h 979708"/>
              <a:gd name="connsiteX23-461" fmla="*/ 7828561 w 8522202"/>
              <a:gd name="connsiteY23-462" fmla="*/ 140093 h 979708"/>
              <a:gd name="connsiteX24-463" fmla="*/ 7830709 w 8522202"/>
              <a:gd name="connsiteY24-464" fmla="*/ 131491 h 979708"/>
              <a:gd name="connsiteX25-465" fmla="*/ 7833470 w 8522202"/>
              <a:gd name="connsiteY25-466" fmla="*/ 122889 h 979708"/>
              <a:gd name="connsiteX26-467" fmla="*/ 7836844 w 8522202"/>
              <a:gd name="connsiteY26-468" fmla="*/ 114594 h 979708"/>
              <a:gd name="connsiteX27-469" fmla="*/ 7840219 w 8522202"/>
              <a:gd name="connsiteY27-470" fmla="*/ 106299 h 979708"/>
              <a:gd name="connsiteX28-471" fmla="*/ 7844207 w 8522202"/>
              <a:gd name="connsiteY28-472" fmla="*/ 98311 h 979708"/>
              <a:gd name="connsiteX29-473" fmla="*/ 7848809 w 8522202"/>
              <a:gd name="connsiteY29-474" fmla="*/ 90630 h 979708"/>
              <a:gd name="connsiteX30-475" fmla="*/ 7853717 w 8522202"/>
              <a:gd name="connsiteY30-476" fmla="*/ 82643 h 979708"/>
              <a:gd name="connsiteX31-477" fmla="*/ 7858626 w 8522202"/>
              <a:gd name="connsiteY31-478" fmla="*/ 75269 h 979708"/>
              <a:gd name="connsiteX32-479" fmla="*/ 7864148 w 8522202"/>
              <a:gd name="connsiteY32-480" fmla="*/ 67896 h 979708"/>
              <a:gd name="connsiteX33-481" fmla="*/ 7870591 w 8522202"/>
              <a:gd name="connsiteY33-482" fmla="*/ 60830 h 979708"/>
              <a:gd name="connsiteX34-483" fmla="*/ 7877033 w 8522202"/>
              <a:gd name="connsiteY34-484" fmla="*/ 53764 h 979708"/>
              <a:gd name="connsiteX35-485" fmla="*/ 7883782 w 8522202"/>
              <a:gd name="connsiteY35-486" fmla="*/ 47312 h 979708"/>
              <a:gd name="connsiteX36-487" fmla="*/ 7891145 w 8522202"/>
              <a:gd name="connsiteY36-488" fmla="*/ 41475 h 979708"/>
              <a:gd name="connsiteX37-489" fmla="*/ 7898201 w 8522202"/>
              <a:gd name="connsiteY37-490" fmla="*/ 35638 h 979708"/>
              <a:gd name="connsiteX38-491" fmla="*/ 7905871 w 8522202"/>
              <a:gd name="connsiteY38-492" fmla="*/ 30415 h 979708"/>
              <a:gd name="connsiteX39-493" fmla="*/ 7913234 w 8522202"/>
              <a:gd name="connsiteY39-494" fmla="*/ 25499 h 979708"/>
              <a:gd name="connsiteX40-495" fmla="*/ 7921517 w 8522202"/>
              <a:gd name="connsiteY40-496" fmla="*/ 21198 h 979708"/>
              <a:gd name="connsiteX41-497" fmla="*/ 7929493 w 8522202"/>
              <a:gd name="connsiteY41-498" fmla="*/ 16897 h 979708"/>
              <a:gd name="connsiteX42-499" fmla="*/ 7937776 w 8522202"/>
              <a:gd name="connsiteY42-500" fmla="*/ 13518 h 979708"/>
              <a:gd name="connsiteX43-501" fmla="*/ 7945753 w 8522202"/>
              <a:gd name="connsiteY43-502" fmla="*/ 10138 h 979708"/>
              <a:gd name="connsiteX44-503" fmla="*/ 7954343 w 8522202"/>
              <a:gd name="connsiteY44-504" fmla="*/ 7680 h 979708"/>
              <a:gd name="connsiteX45-505" fmla="*/ 7962933 w 8522202"/>
              <a:gd name="connsiteY45-506" fmla="*/ 5223 h 979708"/>
              <a:gd name="connsiteX46-507" fmla="*/ 7971523 w 8522202"/>
              <a:gd name="connsiteY46-508" fmla="*/ 3687 h 979708"/>
              <a:gd name="connsiteX47-509" fmla="*/ 7980420 w 8522202"/>
              <a:gd name="connsiteY47-510" fmla="*/ 2150 h 979708"/>
              <a:gd name="connsiteX48-511" fmla="*/ 7988703 w 8522202"/>
              <a:gd name="connsiteY48-512" fmla="*/ 1229 h 979708"/>
              <a:gd name="connsiteX49-513" fmla="*/ 7997600 w 8522202"/>
              <a:gd name="connsiteY49-514" fmla="*/ 307 h 979708"/>
              <a:gd name="connsiteX50-515" fmla="*/ 8006496 w 8522202"/>
              <a:gd name="connsiteY50-516" fmla="*/ 0 h 979708"/>
              <a:gd name="connsiteX51-517" fmla="*/ 8015393 w 8522202"/>
              <a:gd name="connsiteY51-518" fmla="*/ 307 h 979708"/>
              <a:gd name="connsiteX52-519" fmla="*/ 8023983 w 8522202"/>
              <a:gd name="connsiteY52-520" fmla="*/ 1229 h 979708"/>
              <a:gd name="connsiteX53-521" fmla="*/ 8032880 w 8522202"/>
              <a:gd name="connsiteY53-522" fmla="*/ 2150 h 979708"/>
              <a:gd name="connsiteX54-523" fmla="*/ 8041470 w 8522202"/>
              <a:gd name="connsiteY54-524" fmla="*/ 3687 h 979708"/>
              <a:gd name="connsiteX55-525" fmla="*/ 8050367 w 8522202"/>
              <a:gd name="connsiteY55-526" fmla="*/ 5223 h 979708"/>
              <a:gd name="connsiteX56-527" fmla="*/ 8058650 w 8522202"/>
              <a:gd name="connsiteY56-528" fmla="*/ 7680 h 979708"/>
              <a:gd name="connsiteX57-529" fmla="*/ 8067240 w 8522202"/>
              <a:gd name="connsiteY57-530" fmla="*/ 10138 h 979708"/>
              <a:gd name="connsiteX58-531" fmla="*/ 8075523 w 8522202"/>
              <a:gd name="connsiteY58-532" fmla="*/ 13518 h 979708"/>
              <a:gd name="connsiteX59-533" fmla="*/ 8083806 w 8522202"/>
              <a:gd name="connsiteY59-534" fmla="*/ 16897 h 979708"/>
              <a:gd name="connsiteX60-535" fmla="*/ 8091783 w 8522202"/>
              <a:gd name="connsiteY60-536" fmla="*/ 21198 h 979708"/>
              <a:gd name="connsiteX61-537" fmla="*/ 8099759 w 8522202"/>
              <a:gd name="connsiteY61-538" fmla="*/ 25499 h 979708"/>
              <a:gd name="connsiteX62-539" fmla="*/ 8107429 w 8522202"/>
              <a:gd name="connsiteY62-540" fmla="*/ 30415 h 979708"/>
              <a:gd name="connsiteX63-541" fmla="*/ 8114792 w 8522202"/>
              <a:gd name="connsiteY63-542" fmla="*/ 35638 h 979708"/>
              <a:gd name="connsiteX64-543" fmla="*/ 8122154 w 8522202"/>
              <a:gd name="connsiteY64-544" fmla="*/ 41475 h 979708"/>
              <a:gd name="connsiteX65-545" fmla="*/ 8129210 w 8522202"/>
              <a:gd name="connsiteY65-546" fmla="*/ 47312 h 979708"/>
              <a:gd name="connsiteX66-547" fmla="*/ 8135960 w 8522202"/>
              <a:gd name="connsiteY66-548" fmla="*/ 53764 h 979708"/>
              <a:gd name="connsiteX67-549" fmla="*/ 8468515 w 8522202"/>
              <a:gd name="connsiteY67-550" fmla="*/ 386793 h 979708"/>
              <a:gd name="connsiteX68-551" fmla="*/ 8474344 w 8522202"/>
              <a:gd name="connsiteY68-552" fmla="*/ 392937 h 979708"/>
              <a:gd name="connsiteX69-553" fmla="*/ 8480172 w 8522202"/>
              <a:gd name="connsiteY69-554" fmla="*/ 399696 h 979708"/>
              <a:gd name="connsiteX70-555" fmla="*/ 8485695 w 8522202"/>
              <a:gd name="connsiteY70-556" fmla="*/ 406455 h 979708"/>
              <a:gd name="connsiteX71-557" fmla="*/ 8490603 w 8522202"/>
              <a:gd name="connsiteY71-558" fmla="*/ 413828 h 979708"/>
              <a:gd name="connsiteX72-559" fmla="*/ 8495512 w 8522202"/>
              <a:gd name="connsiteY72-560" fmla="*/ 421509 h 979708"/>
              <a:gd name="connsiteX73-561" fmla="*/ 8499807 w 8522202"/>
              <a:gd name="connsiteY73-562" fmla="*/ 428882 h 979708"/>
              <a:gd name="connsiteX74-563" fmla="*/ 8503795 w 8522202"/>
              <a:gd name="connsiteY74-564" fmla="*/ 436870 h 979708"/>
              <a:gd name="connsiteX75-565" fmla="*/ 8507783 w 8522202"/>
              <a:gd name="connsiteY75-566" fmla="*/ 445165 h 979708"/>
              <a:gd name="connsiteX76-567" fmla="*/ 8510851 w 8522202"/>
              <a:gd name="connsiteY76-568" fmla="*/ 453153 h 979708"/>
              <a:gd name="connsiteX77-569" fmla="*/ 8513612 w 8522202"/>
              <a:gd name="connsiteY77-570" fmla="*/ 461755 h 979708"/>
              <a:gd name="connsiteX78-571" fmla="*/ 8516066 w 8522202"/>
              <a:gd name="connsiteY78-572" fmla="*/ 470357 h 979708"/>
              <a:gd name="connsiteX79-573" fmla="*/ 8518214 w 8522202"/>
              <a:gd name="connsiteY79-574" fmla="*/ 479266 h 979708"/>
              <a:gd name="connsiteX80-575" fmla="*/ 8520054 w 8522202"/>
              <a:gd name="connsiteY80-576" fmla="*/ 488483 h 979708"/>
              <a:gd name="connsiteX81-577" fmla="*/ 8520975 w 8522202"/>
              <a:gd name="connsiteY81-578" fmla="*/ 497700 h 979708"/>
              <a:gd name="connsiteX82-579" fmla="*/ 8521895 w 8522202"/>
              <a:gd name="connsiteY82-580" fmla="*/ 506916 h 979708"/>
              <a:gd name="connsiteX83-581" fmla="*/ 8522202 w 8522202"/>
              <a:gd name="connsiteY83-582" fmla="*/ 516440 h 979708"/>
              <a:gd name="connsiteX84-583" fmla="*/ 8521895 w 8522202"/>
              <a:gd name="connsiteY84-584" fmla="*/ 525964 h 979708"/>
              <a:gd name="connsiteX85-585" fmla="*/ 8520975 w 8522202"/>
              <a:gd name="connsiteY85-586" fmla="*/ 535181 h 979708"/>
              <a:gd name="connsiteX86-587" fmla="*/ 8520054 w 8522202"/>
              <a:gd name="connsiteY86-588" fmla="*/ 544397 h 979708"/>
              <a:gd name="connsiteX87-589" fmla="*/ 8518214 w 8522202"/>
              <a:gd name="connsiteY87-590" fmla="*/ 553307 h 979708"/>
              <a:gd name="connsiteX88-591" fmla="*/ 8516066 w 8522202"/>
              <a:gd name="connsiteY88-592" fmla="*/ 562524 h 979708"/>
              <a:gd name="connsiteX89-593" fmla="*/ 8513612 w 8522202"/>
              <a:gd name="connsiteY89-594" fmla="*/ 570819 h 979708"/>
              <a:gd name="connsiteX90-595" fmla="*/ 8510851 w 8522202"/>
              <a:gd name="connsiteY90-596" fmla="*/ 579421 h 979708"/>
              <a:gd name="connsiteX91-597" fmla="*/ 8507783 w 8522202"/>
              <a:gd name="connsiteY91-598" fmla="*/ 587716 h 979708"/>
              <a:gd name="connsiteX92-599" fmla="*/ 8503795 w 8522202"/>
              <a:gd name="connsiteY92-600" fmla="*/ 596011 h 979708"/>
              <a:gd name="connsiteX93-601" fmla="*/ 8499807 w 8522202"/>
              <a:gd name="connsiteY93-602" fmla="*/ 603691 h 979708"/>
              <a:gd name="connsiteX94-603" fmla="*/ 8495512 w 8522202"/>
              <a:gd name="connsiteY94-604" fmla="*/ 611679 h 979708"/>
              <a:gd name="connsiteX95-605" fmla="*/ 8490603 w 8522202"/>
              <a:gd name="connsiteY95-606" fmla="*/ 619052 h 979708"/>
              <a:gd name="connsiteX96-607" fmla="*/ 8485695 w 8522202"/>
              <a:gd name="connsiteY96-608" fmla="*/ 626426 h 979708"/>
              <a:gd name="connsiteX97-609" fmla="*/ 8480172 w 8522202"/>
              <a:gd name="connsiteY97-610" fmla="*/ 633185 h 979708"/>
              <a:gd name="connsiteX98-611" fmla="*/ 8474344 w 8522202"/>
              <a:gd name="connsiteY98-612" fmla="*/ 639943 h 979708"/>
              <a:gd name="connsiteX99-613" fmla="*/ 8468515 w 8522202"/>
              <a:gd name="connsiteY99-614" fmla="*/ 646088 h 979708"/>
              <a:gd name="connsiteX100-615" fmla="*/ 8135960 w 8522202"/>
              <a:gd name="connsiteY100-616" fmla="*/ 978809 h 979708"/>
              <a:gd name="connsiteX101-617" fmla="*/ 8135062 w 8522202"/>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522202" h="979708">
                <a:moveTo>
                  <a:pt x="0" y="332875"/>
                </a:moveTo>
                <a:lnTo>
                  <a:pt x="7902599" y="332875"/>
                </a:lnTo>
                <a:lnTo>
                  <a:pt x="7877033" y="313673"/>
                </a:lnTo>
                <a:lnTo>
                  <a:pt x="7870591" y="306607"/>
                </a:lnTo>
                <a:lnTo>
                  <a:pt x="7864148" y="299541"/>
                </a:lnTo>
                <a:lnTo>
                  <a:pt x="7858626" y="292475"/>
                </a:lnTo>
                <a:lnTo>
                  <a:pt x="7853717" y="284487"/>
                </a:lnTo>
                <a:lnTo>
                  <a:pt x="7848809" y="276807"/>
                </a:lnTo>
                <a:lnTo>
                  <a:pt x="7844207" y="269126"/>
                </a:lnTo>
                <a:lnTo>
                  <a:pt x="7840219" y="260831"/>
                </a:lnTo>
                <a:lnTo>
                  <a:pt x="7836844" y="252844"/>
                </a:lnTo>
                <a:lnTo>
                  <a:pt x="7833470" y="244241"/>
                </a:lnTo>
                <a:lnTo>
                  <a:pt x="7830709" y="235639"/>
                </a:lnTo>
                <a:lnTo>
                  <a:pt x="7828561" y="227344"/>
                </a:lnTo>
                <a:lnTo>
                  <a:pt x="7826414" y="218742"/>
                </a:lnTo>
                <a:lnTo>
                  <a:pt x="7825186" y="209832"/>
                </a:lnTo>
                <a:lnTo>
                  <a:pt x="7823959" y="201230"/>
                </a:lnTo>
                <a:cubicBezTo>
                  <a:pt x="7823857" y="198260"/>
                  <a:pt x="7823754" y="195291"/>
                  <a:pt x="7823652" y="192321"/>
                </a:cubicBezTo>
                <a:lnTo>
                  <a:pt x="7823346" y="183719"/>
                </a:lnTo>
                <a:lnTo>
                  <a:pt x="7823652" y="175116"/>
                </a:lnTo>
                <a:cubicBezTo>
                  <a:pt x="7823754" y="172146"/>
                  <a:pt x="7823857" y="169177"/>
                  <a:pt x="7823959" y="166207"/>
                </a:cubicBezTo>
                <a:lnTo>
                  <a:pt x="7825186" y="157298"/>
                </a:lnTo>
                <a:lnTo>
                  <a:pt x="7826414" y="148388"/>
                </a:lnTo>
                <a:lnTo>
                  <a:pt x="7828561" y="140093"/>
                </a:lnTo>
                <a:lnTo>
                  <a:pt x="7830709" y="131491"/>
                </a:lnTo>
                <a:lnTo>
                  <a:pt x="7833470" y="122889"/>
                </a:lnTo>
                <a:lnTo>
                  <a:pt x="7836844" y="114594"/>
                </a:lnTo>
                <a:lnTo>
                  <a:pt x="7840219" y="106299"/>
                </a:lnTo>
                <a:lnTo>
                  <a:pt x="7844207" y="98311"/>
                </a:lnTo>
                <a:lnTo>
                  <a:pt x="7848809" y="90630"/>
                </a:lnTo>
                <a:lnTo>
                  <a:pt x="7853717" y="82643"/>
                </a:lnTo>
                <a:lnTo>
                  <a:pt x="7858626" y="75269"/>
                </a:lnTo>
                <a:lnTo>
                  <a:pt x="7864148" y="67896"/>
                </a:lnTo>
                <a:lnTo>
                  <a:pt x="7870591" y="60830"/>
                </a:lnTo>
                <a:lnTo>
                  <a:pt x="7877033" y="53764"/>
                </a:lnTo>
                <a:lnTo>
                  <a:pt x="7883782" y="47312"/>
                </a:lnTo>
                <a:lnTo>
                  <a:pt x="7891145" y="41475"/>
                </a:lnTo>
                <a:lnTo>
                  <a:pt x="7898201" y="35638"/>
                </a:lnTo>
                <a:lnTo>
                  <a:pt x="7905871" y="30415"/>
                </a:lnTo>
                <a:lnTo>
                  <a:pt x="7913234" y="25499"/>
                </a:lnTo>
                <a:lnTo>
                  <a:pt x="7921517" y="21198"/>
                </a:lnTo>
                <a:lnTo>
                  <a:pt x="7929493" y="16897"/>
                </a:lnTo>
                <a:lnTo>
                  <a:pt x="7937776" y="13518"/>
                </a:lnTo>
                <a:lnTo>
                  <a:pt x="7945753" y="10138"/>
                </a:lnTo>
                <a:lnTo>
                  <a:pt x="7954343" y="7680"/>
                </a:lnTo>
                <a:lnTo>
                  <a:pt x="7962933" y="5223"/>
                </a:lnTo>
                <a:lnTo>
                  <a:pt x="7971523" y="3687"/>
                </a:lnTo>
                <a:lnTo>
                  <a:pt x="7980420" y="2150"/>
                </a:lnTo>
                <a:lnTo>
                  <a:pt x="7988703" y="1229"/>
                </a:lnTo>
                <a:lnTo>
                  <a:pt x="7997600" y="307"/>
                </a:lnTo>
                <a:lnTo>
                  <a:pt x="8006496" y="0"/>
                </a:lnTo>
                <a:lnTo>
                  <a:pt x="8015393" y="307"/>
                </a:lnTo>
                <a:lnTo>
                  <a:pt x="8023983" y="1229"/>
                </a:lnTo>
                <a:lnTo>
                  <a:pt x="8032880" y="2150"/>
                </a:lnTo>
                <a:lnTo>
                  <a:pt x="8041470" y="3687"/>
                </a:lnTo>
                <a:lnTo>
                  <a:pt x="8050367" y="5223"/>
                </a:lnTo>
                <a:lnTo>
                  <a:pt x="8058650" y="7680"/>
                </a:lnTo>
                <a:lnTo>
                  <a:pt x="8067240" y="10138"/>
                </a:lnTo>
                <a:lnTo>
                  <a:pt x="8075523" y="13518"/>
                </a:lnTo>
                <a:lnTo>
                  <a:pt x="8083806" y="16897"/>
                </a:lnTo>
                <a:lnTo>
                  <a:pt x="8091783" y="21198"/>
                </a:lnTo>
                <a:lnTo>
                  <a:pt x="8099759" y="25499"/>
                </a:lnTo>
                <a:lnTo>
                  <a:pt x="8107429" y="30415"/>
                </a:lnTo>
                <a:lnTo>
                  <a:pt x="8114792" y="35638"/>
                </a:lnTo>
                <a:lnTo>
                  <a:pt x="8122154" y="41475"/>
                </a:lnTo>
                <a:lnTo>
                  <a:pt x="8129210" y="47312"/>
                </a:lnTo>
                <a:lnTo>
                  <a:pt x="8135960" y="53764"/>
                </a:lnTo>
                <a:lnTo>
                  <a:pt x="8468515" y="386793"/>
                </a:lnTo>
                <a:lnTo>
                  <a:pt x="8474344" y="392937"/>
                </a:lnTo>
                <a:lnTo>
                  <a:pt x="8480172" y="399696"/>
                </a:lnTo>
                <a:lnTo>
                  <a:pt x="8485695" y="406455"/>
                </a:lnTo>
                <a:lnTo>
                  <a:pt x="8490603" y="413828"/>
                </a:lnTo>
                <a:lnTo>
                  <a:pt x="8495512" y="421509"/>
                </a:lnTo>
                <a:lnTo>
                  <a:pt x="8499807" y="428882"/>
                </a:lnTo>
                <a:lnTo>
                  <a:pt x="8503795" y="436870"/>
                </a:lnTo>
                <a:lnTo>
                  <a:pt x="8507783" y="445165"/>
                </a:lnTo>
                <a:lnTo>
                  <a:pt x="8510851" y="453153"/>
                </a:lnTo>
                <a:lnTo>
                  <a:pt x="8513612" y="461755"/>
                </a:lnTo>
                <a:lnTo>
                  <a:pt x="8516066" y="470357"/>
                </a:lnTo>
                <a:lnTo>
                  <a:pt x="8518214" y="479266"/>
                </a:lnTo>
                <a:lnTo>
                  <a:pt x="8520054" y="488483"/>
                </a:lnTo>
                <a:lnTo>
                  <a:pt x="8520975" y="497700"/>
                </a:lnTo>
                <a:cubicBezTo>
                  <a:pt x="8521282" y="500772"/>
                  <a:pt x="8521588" y="503844"/>
                  <a:pt x="8521895" y="506916"/>
                </a:cubicBezTo>
                <a:cubicBezTo>
                  <a:pt x="8521997" y="510091"/>
                  <a:pt x="8522100" y="513265"/>
                  <a:pt x="8522202" y="516440"/>
                </a:cubicBezTo>
                <a:cubicBezTo>
                  <a:pt x="8522100" y="519615"/>
                  <a:pt x="8521997" y="522789"/>
                  <a:pt x="8521895" y="525964"/>
                </a:cubicBezTo>
                <a:cubicBezTo>
                  <a:pt x="8521588" y="529036"/>
                  <a:pt x="8521282" y="532109"/>
                  <a:pt x="8520975" y="535181"/>
                </a:cubicBezTo>
                <a:lnTo>
                  <a:pt x="8520054" y="544397"/>
                </a:lnTo>
                <a:lnTo>
                  <a:pt x="8518214" y="553307"/>
                </a:lnTo>
                <a:lnTo>
                  <a:pt x="8516066" y="562524"/>
                </a:lnTo>
                <a:lnTo>
                  <a:pt x="8513612" y="570819"/>
                </a:lnTo>
                <a:lnTo>
                  <a:pt x="8510851" y="579421"/>
                </a:lnTo>
                <a:lnTo>
                  <a:pt x="8507783" y="587716"/>
                </a:lnTo>
                <a:lnTo>
                  <a:pt x="8503795" y="596011"/>
                </a:lnTo>
                <a:lnTo>
                  <a:pt x="8499807" y="603691"/>
                </a:lnTo>
                <a:lnTo>
                  <a:pt x="8495512" y="611679"/>
                </a:lnTo>
                <a:lnTo>
                  <a:pt x="8490603" y="619052"/>
                </a:lnTo>
                <a:lnTo>
                  <a:pt x="8485695" y="626426"/>
                </a:lnTo>
                <a:lnTo>
                  <a:pt x="8480172" y="633185"/>
                </a:lnTo>
                <a:lnTo>
                  <a:pt x="8474344" y="639943"/>
                </a:lnTo>
                <a:lnTo>
                  <a:pt x="8468515" y="646088"/>
                </a:lnTo>
                <a:lnTo>
                  <a:pt x="8135960" y="978809"/>
                </a:lnTo>
                <a:lnTo>
                  <a:pt x="8135062"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2" name="任意多边形 31"/>
          <p:cNvSpPr/>
          <p:nvPr>
            <p:custDataLst>
              <p:tags r:id="rId11"/>
            </p:custDataLst>
          </p:nvPr>
        </p:nvSpPr>
        <p:spPr bwMode="auto">
          <a:xfrm>
            <a:off x="2460396" y="4734168"/>
            <a:ext cx="6087961" cy="745211"/>
          </a:xfrm>
          <a:custGeom>
            <a:avLst/>
            <a:gdLst>
              <a:gd name="connsiteX0" fmla="*/ 7616534 w 8003674"/>
              <a:gd name="connsiteY0" fmla="*/ 443714 h 979708"/>
              <a:gd name="connsiteX1" fmla="*/ 0 w 8003674"/>
              <a:gd name="connsiteY1" fmla="*/ 443714 h 979708"/>
              <a:gd name="connsiteX2" fmla="*/ 0 w 8003674"/>
              <a:gd name="connsiteY2" fmla="*/ 332875 h 979708"/>
              <a:gd name="connsiteX3" fmla="*/ 7384071 w 8003674"/>
              <a:gd name="connsiteY3" fmla="*/ 332875 h 979708"/>
              <a:gd name="connsiteX4" fmla="*/ 7358505 w 8003674"/>
              <a:gd name="connsiteY4" fmla="*/ 313673 h 979708"/>
              <a:gd name="connsiteX5" fmla="*/ 7352063 w 8003674"/>
              <a:gd name="connsiteY5" fmla="*/ 306607 h 979708"/>
              <a:gd name="connsiteX6" fmla="*/ 7345620 w 8003674"/>
              <a:gd name="connsiteY6" fmla="*/ 299541 h 979708"/>
              <a:gd name="connsiteX7" fmla="*/ 7340098 w 8003674"/>
              <a:gd name="connsiteY7" fmla="*/ 292475 h 979708"/>
              <a:gd name="connsiteX8" fmla="*/ 7335189 w 8003674"/>
              <a:gd name="connsiteY8" fmla="*/ 284487 h 979708"/>
              <a:gd name="connsiteX9" fmla="*/ 7330281 w 8003674"/>
              <a:gd name="connsiteY9" fmla="*/ 276807 h 979708"/>
              <a:gd name="connsiteX10" fmla="*/ 7325679 w 8003674"/>
              <a:gd name="connsiteY10" fmla="*/ 269126 h 979708"/>
              <a:gd name="connsiteX11" fmla="*/ 7321691 w 8003674"/>
              <a:gd name="connsiteY11" fmla="*/ 260831 h 979708"/>
              <a:gd name="connsiteX12" fmla="*/ 7318316 w 8003674"/>
              <a:gd name="connsiteY12" fmla="*/ 252844 h 979708"/>
              <a:gd name="connsiteX13" fmla="*/ 7314942 w 8003674"/>
              <a:gd name="connsiteY13" fmla="*/ 244241 h 979708"/>
              <a:gd name="connsiteX14" fmla="*/ 7312181 w 8003674"/>
              <a:gd name="connsiteY14" fmla="*/ 235639 h 979708"/>
              <a:gd name="connsiteX15" fmla="*/ 7310033 w 8003674"/>
              <a:gd name="connsiteY15" fmla="*/ 227344 h 979708"/>
              <a:gd name="connsiteX16" fmla="*/ 7307886 w 8003674"/>
              <a:gd name="connsiteY16" fmla="*/ 218742 h 979708"/>
              <a:gd name="connsiteX17" fmla="*/ 7306658 w 8003674"/>
              <a:gd name="connsiteY17" fmla="*/ 209832 h 979708"/>
              <a:gd name="connsiteX18" fmla="*/ 7305431 w 8003674"/>
              <a:gd name="connsiteY18" fmla="*/ 201230 h 979708"/>
              <a:gd name="connsiteX19" fmla="*/ 7305124 w 8003674"/>
              <a:gd name="connsiteY19" fmla="*/ 192321 h 979708"/>
              <a:gd name="connsiteX20" fmla="*/ 7304818 w 8003674"/>
              <a:gd name="connsiteY20" fmla="*/ 183719 h 979708"/>
              <a:gd name="connsiteX21" fmla="*/ 7305124 w 8003674"/>
              <a:gd name="connsiteY21" fmla="*/ 175116 h 979708"/>
              <a:gd name="connsiteX22" fmla="*/ 7305431 w 8003674"/>
              <a:gd name="connsiteY22" fmla="*/ 166207 h 979708"/>
              <a:gd name="connsiteX23" fmla="*/ 7306658 w 8003674"/>
              <a:gd name="connsiteY23" fmla="*/ 157298 h 979708"/>
              <a:gd name="connsiteX24" fmla="*/ 7307886 w 8003674"/>
              <a:gd name="connsiteY24" fmla="*/ 148388 h 979708"/>
              <a:gd name="connsiteX25" fmla="*/ 7310033 w 8003674"/>
              <a:gd name="connsiteY25" fmla="*/ 140093 h 979708"/>
              <a:gd name="connsiteX26" fmla="*/ 7312181 w 8003674"/>
              <a:gd name="connsiteY26" fmla="*/ 131491 h 979708"/>
              <a:gd name="connsiteX27" fmla="*/ 7314942 w 8003674"/>
              <a:gd name="connsiteY27" fmla="*/ 122889 h 979708"/>
              <a:gd name="connsiteX28" fmla="*/ 7318316 w 8003674"/>
              <a:gd name="connsiteY28" fmla="*/ 114594 h 979708"/>
              <a:gd name="connsiteX29" fmla="*/ 7321691 w 8003674"/>
              <a:gd name="connsiteY29" fmla="*/ 106299 h 979708"/>
              <a:gd name="connsiteX30" fmla="*/ 7325679 w 8003674"/>
              <a:gd name="connsiteY30" fmla="*/ 98311 h 979708"/>
              <a:gd name="connsiteX31" fmla="*/ 7330281 w 8003674"/>
              <a:gd name="connsiteY31" fmla="*/ 90630 h 979708"/>
              <a:gd name="connsiteX32" fmla="*/ 7335189 w 8003674"/>
              <a:gd name="connsiteY32" fmla="*/ 82643 h 979708"/>
              <a:gd name="connsiteX33" fmla="*/ 7340098 w 8003674"/>
              <a:gd name="connsiteY33" fmla="*/ 75269 h 979708"/>
              <a:gd name="connsiteX34" fmla="*/ 7345620 w 8003674"/>
              <a:gd name="connsiteY34" fmla="*/ 67896 h 979708"/>
              <a:gd name="connsiteX35" fmla="*/ 7352063 w 8003674"/>
              <a:gd name="connsiteY35" fmla="*/ 60830 h 979708"/>
              <a:gd name="connsiteX36" fmla="*/ 7358505 w 8003674"/>
              <a:gd name="connsiteY36" fmla="*/ 53764 h 979708"/>
              <a:gd name="connsiteX37" fmla="*/ 7365254 w 8003674"/>
              <a:gd name="connsiteY37" fmla="*/ 47312 h 979708"/>
              <a:gd name="connsiteX38" fmla="*/ 7372617 w 8003674"/>
              <a:gd name="connsiteY38" fmla="*/ 41475 h 979708"/>
              <a:gd name="connsiteX39" fmla="*/ 7379673 w 8003674"/>
              <a:gd name="connsiteY39" fmla="*/ 35638 h 979708"/>
              <a:gd name="connsiteX40" fmla="*/ 7387343 w 8003674"/>
              <a:gd name="connsiteY40" fmla="*/ 30415 h 979708"/>
              <a:gd name="connsiteX41" fmla="*/ 7394706 w 8003674"/>
              <a:gd name="connsiteY41" fmla="*/ 25499 h 979708"/>
              <a:gd name="connsiteX42" fmla="*/ 7402989 w 8003674"/>
              <a:gd name="connsiteY42" fmla="*/ 21198 h 979708"/>
              <a:gd name="connsiteX43" fmla="*/ 7410965 w 8003674"/>
              <a:gd name="connsiteY43" fmla="*/ 16897 h 979708"/>
              <a:gd name="connsiteX44" fmla="*/ 7419248 w 8003674"/>
              <a:gd name="connsiteY44" fmla="*/ 13518 h 979708"/>
              <a:gd name="connsiteX45" fmla="*/ 7427225 w 8003674"/>
              <a:gd name="connsiteY45" fmla="*/ 10138 h 979708"/>
              <a:gd name="connsiteX46" fmla="*/ 7435815 w 8003674"/>
              <a:gd name="connsiteY46" fmla="*/ 7680 h 979708"/>
              <a:gd name="connsiteX47" fmla="*/ 7444405 w 8003674"/>
              <a:gd name="connsiteY47" fmla="*/ 5223 h 979708"/>
              <a:gd name="connsiteX48" fmla="*/ 7452995 w 8003674"/>
              <a:gd name="connsiteY48" fmla="*/ 3687 h 979708"/>
              <a:gd name="connsiteX49" fmla="*/ 7461892 w 8003674"/>
              <a:gd name="connsiteY49" fmla="*/ 2150 h 979708"/>
              <a:gd name="connsiteX50" fmla="*/ 7470175 w 8003674"/>
              <a:gd name="connsiteY50" fmla="*/ 1229 h 979708"/>
              <a:gd name="connsiteX51" fmla="*/ 7479072 w 8003674"/>
              <a:gd name="connsiteY51" fmla="*/ 307 h 979708"/>
              <a:gd name="connsiteX52" fmla="*/ 7487968 w 8003674"/>
              <a:gd name="connsiteY52" fmla="*/ 0 h 979708"/>
              <a:gd name="connsiteX53" fmla="*/ 7496865 w 8003674"/>
              <a:gd name="connsiteY53" fmla="*/ 307 h 979708"/>
              <a:gd name="connsiteX54" fmla="*/ 7505455 w 8003674"/>
              <a:gd name="connsiteY54" fmla="*/ 1229 h 979708"/>
              <a:gd name="connsiteX55" fmla="*/ 7514352 w 8003674"/>
              <a:gd name="connsiteY55" fmla="*/ 2150 h 979708"/>
              <a:gd name="connsiteX56" fmla="*/ 7522942 w 8003674"/>
              <a:gd name="connsiteY56" fmla="*/ 3687 h 979708"/>
              <a:gd name="connsiteX57" fmla="*/ 7531839 w 8003674"/>
              <a:gd name="connsiteY57" fmla="*/ 5223 h 979708"/>
              <a:gd name="connsiteX58" fmla="*/ 7540122 w 8003674"/>
              <a:gd name="connsiteY58" fmla="*/ 7680 h 979708"/>
              <a:gd name="connsiteX59" fmla="*/ 7548712 w 8003674"/>
              <a:gd name="connsiteY59" fmla="*/ 10138 h 979708"/>
              <a:gd name="connsiteX60" fmla="*/ 7556995 w 8003674"/>
              <a:gd name="connsiteY60" fmla="*/ 13518 h 979708"/>
              <a:gd name="connsiteX61" fmla="*/ 7565278 w 8003674"/>
              <a:gd name="connsiteY61" fmla="*/ 16897 h 979708"/>
              <a:gd name="connsiteX62" fmla="*/ 7573255 w 8003674"/>
              <a:gd name="connsiteY62" fmla="*/ 21198 h 979708"/>
              <a:gd name="connsiteX63" fmla="*/ 7581231 w 8003674"/>
              <a:gd name="connsiteY63" fmla="*/ 25499 h 979708"/>
              <a:gd name="connsiteX64" fmla="*/ 7588901 w 8003674"/>
              <a:gd name="connsiteY64" fmla="*/ 30415 h 979708"/>
              <a:gd name="connsiteX65" fmla="*/ 7596264 w 8003674"/>
              <a:gd name="connsiteY65" fmla="*/ 35638 h 979708"/>
              <a:gd name="connsiteX66" fmla="*/ 7603626 w 8003674"/>
              <a:gd name="connsiteY66" fmla="*/ 41475 h 979708"/>
              <a:gd name="connsiteX67" fmla="*/ 7610682 w 8003674"/>
              <a:gd name="connsiteY67" fmla="*/ 47312 h 979708"/>
              <a:gd name="connsiteX68" fmla="*/ 7617432 w 8003674"/>
              <a:gd name="connsiteY68" fmla="*/ 53764 h 979708"/>
              <a:gd name="connsiteX69" fmla="*/ 7949987 w 8003674"/>
              <a:gd name="connsiteY69" fmla="*/ 386793 h 979708"/>
              <a:gd name="connsiteX70" fmla="*/ 7955816 w 8003674"/>
              <a:gd name="connsiteY70" fmla="*/ 392937 h 979708"/>
              <a:gd name="connsiteX71" fmla="*/ 7961644 w 8003674"/>
              <a:gd name="connsiteY71" fmla="*/ 399696 h 979708"/>
              <a:gd name="connsiteX72" fmla="*/ 7967167 w 8003674"/>
              <a:gd name="connsiteY72" fmla="*/ 406455 h 979708"/>
              <a:gd name="connsiteX73" fmla="*/ 7972075 w 8003674"/>
              <a:gd name="connsiteY73" fmla="*/ 413828 h 979708"/>
              <a:gd name="connsiteX74" fmla="*/ 7976984 w 8003674"/>
              <a:gd name="connsiteY74" fmla="*/ 421509 h 979708"/>
              <a:gd name="connsiteX75" fmla="*/ 7981279 w 8003674"/>
              <a:gd name="connsiteY75" fmla="*/ 428882 h 979708"/>
              <a:gd name="connsiteX76" fmla="*/ 7985267 w 8003674"/>
              <a:gd name="connsiteY76" fmla="*/ 436870 h 979708"/>
              <a:gd name="connsiteX77" fmla="*/ 7989255 w 8003674"/>
              <a:gd name="connsiteY77" fmla="*/ 445165 h 979708"/>
              <a:gd name="connsiteX78" fmla="*/ 7992323 w 8003674"/>
              <a:gd name="connsiteY78" fmla="*/ 453153 h 979708"/>
              <a:gd name="connsiteX79" fmla="*/ 7995084 w 8003674"/>
              <a:gd name="connsiteY79" fmla="*/ 461755 h 979708"/>
              <a:gd name="connsiteX80" fmla="*/ 7997538 w 8003674"/>
              <a:gd name="connsiteY80" fmla="*/ 470357 h 979708"/>
              <a:gd name="connsiteX81" fmla="*/ 7999686 w 8003674"/>
              <a:gd name="connsiteY81" fmla="*/ 479266 h 979708"/>
              <a:gd name="connsiteX82" fmla="*/ 8001526 w 8003674"/>
              <a:gd name="connsiteY82" fmla="*/ 488483 h 979708"/>
              <a:gd name="connsiteX83" fmla="*/ 8002447 w 8003674"/>
              <a:gd name="connsiteY83" fmla="*/ 497700 h 979708"/>
              <a:gd name="connsiteX84" fmla="*/ 8003367 w 8003674"/>
              <a:gd name="connsiteY84" fmla="*/ 506916 h 979708"/>
              <a:gd name="connsiteX85" fmla="*/ 8003674 w 8003674"/>
              <a:gd name="connsiteY85" fmla="*/ 516440 h 979708"/>
              <a:gd name="connsiteX86" fmla="*/ 8003367 w 8003674"/>
              <a:gd name="connsiteY86" fmla="*/ 525964 h 979708"/>
              <a:gd name="connsiteX87" fmla="*/ 8002447 w 8003674"/>
              <a:gd name="connsiteY87" fmla="*/ 535181 h 979708"/>
              <a:gd name="connsiteX88" fmla="*/ 8001526 w 8003674"/>
              <a:gd name="connsiteY88" fmla="*/ 544397 h 979708"/>
              <a:gd name="connsiteX89" fmla="*/ 7999686 w 8003674"/>
              <a:gd name="connsiteY89" fmla="*/ 553307 h 979708"/>
              <a:gd name="connsiteX90" fmla="*/ 7997538 w 8003674"/>
              <a:gd name="connsiteY90" fmla="*/ 562524 h 979708"/>
              <a:gd name="connsiteX91" fmla="*/ 7995084 w 8003674"/>
              <a:gd name="connsiteY91" fmla="*/ 570819 h 979708"/>
              <a:gd name="connsiteX92" fmla="*/ 7992323 w 8003674"/>
              <a:gd name="connsiteY92" fmla="*/ 579421 h 979708"/>
              <a:gd name="connsiteX93" fmla="*/ 7989255 w 8003674"/>
              <a:gd name="connsiteY93" fmla="*/ 587716 h 979708"/>
              <a:gd name="connsiteX94" fmla="*/ 7985267 w 8003674"/>
              <a:gd name="connsiteY94" fmla="*/ 596011 h 979708"/>
              <a:gd name="connsiteX95" fmla="*/ 7981279 w 8003674"/>
              <a:gd name="connsiteY95" fmla="*/ 603691 h 979708"/>
              <a:gd name="connsiteX96" fmla="*/ 7976984 w 8003674"/>
              <a:gd name="connsiteY96" fmla="*/ 611679 h 979708"/>
              <a:gd name="connsiteX97" fmla="*/ 7972075 w 8003674"/>
              <a:gd name="connsiteY97" fmla="*/ 619052 h 979708"/>
              <a:gd name="connsiteX98" fmla="*/ 7967167 w 8003674"/>
              <a:gd name="connsiteY98" fmla="*/ 626426 h 979708"/>
              <a:gd name="connsiteX99" fmla="*/ 7961644 w 8003674"/>
              <a:gd name="connsiteY99" fmla="*/ 633185 h 979708"/>
              <a:gd name="connsiteX100" fmla="*/ 7955816 w 8003674"/>
              <a:gd name="connsiteY100" fmla="*/ 639943 h 979708"/>
              <a:gd name="connsiteX101" fmla="*/ 7949987 w 8003674"/>
              <a:gd name="connsiteY101" fmla="*/ 646088 h 979708"/>
              <a:gd name="connsiteX102" fmla="*/ 7617432 w 8003674"/>
              <a:gd name="connsiteY102" fmla="*/ 978809 h 979708"/>
              <a:gd name="connsiteX103" fmla="*/ 7616534 w 8003674"/>
              <a:gd name="connsiteY103" fmla="*/ 979708 h 979708"/>
              <a:gd name="connsiteX104" fmla="*/ 7707974 w 8003674"/>
              <a:gd name="connsiteY104" fmla="*/ 535154 h 979708"/>
              <a:gd name="connsiteX0-1" fmla="*/ 7616534 w 8003674"/>
              <a:gd name="connsiteY0-2" fmla="*/ 443714 h 979708"/>
              <a:gd name="connsiteX1-3" fmla="*/ 0 w 8003674"/>
              <a:gd name="connsiteY1-4" fmla="*/ 443714 h 979708"/>
              <a:gd name="connsiteX2-5" fmla="*/ 0 w 8003674"/>
              <a:gd name="connsiteY2-6" fmla="*/ 332875 h 979708"/>
              <a:gd name="connsiteX3-7" fmla="*/ 7384071 w 8003674"/>
              <a:gd name="connsiteY3-8" fmla="*/ 332875 h 979708"/>
              <a:gd name="connsiteX4-9" fmla="*/ 7358505 w 8003674"/>
              <a:gd name="connsiteY4-10" fmla="*/ 313673 h 979708"/>
              <a:gd name="connsiteX5-11" fmla="*/ 7352063 w 8003674"/>
              <a:gd name="connsiteY5-12" fmla="*/ 306607 h 979708"/>
              <a:gd name="connsiteX6-13" fmla="*/ 7345620 w 8003674"/>
              <a:gd name="connsiteY6-14" fmla="*/ 299541 h 979708"/>
              <a:gd name="connsiteX7-15" fmla="*/ 7340098 w 8003674"/>
              <a:gd name="connsiteY7-16" fmla="*/ 292475 h 979708"/>
              <a:gd name="connsiteX8-17" fmla="*/ 7335189 w 8003674"/>
              <a:gd name="connsiteY8-18" fmla="*/ 284487 h 979708"/>
              <a:gd name="connsiteX9-19" fmla="*/ 7330281 w 8003674"/>
              <a:gd name="connsiteY9-20" fmla="*/ 276807 h 979708"/>
              <a:gd name="connsiteX10-21" fmla="*/ 7325679 w 8003674"/>
              <a:gd name="connsiteY10-22" fmla="*/ 269126 h 979708"/>
              <a:gd name="connsiteX11-23" fmla="*/ 7321691 w 8003674"/>
              <a:gd name="connsiteY11-24" fmla="*/ 260831 h 979708"/>
              <a:gd name="connsiteX12-25" fmla="*/ 7318316 w 8003674"/>
              <a:gd name="connsiteY12-26" fmla="*/ 252844 h 979708"/>
              <a:gd name="connsiteX13-27" fmla="*/ 7314942 w 8003674"/>
              <a:gd name="connsiteY13-28" fmla="*/ 244241 h 979708"/>
              <a:gd name="connsiteX14-29" fmla="*/ 7312181 w 8003674"/>
              <a:gd name="connsiteY14-30" fmla="*/ 235639 h 979708"/>
              <a:gd name="connsiteX15-31" fmla="*/ 7310033 w 8003674"/>
              <a:gd name="connsiteY15-32" fmla="*/ 227344 h 979708"/>
              <a:gd name="connsiteX16-33" fmla="*/ 7307886 w 8003674"/>
              <a:gd name="connsiteY16-34" fmla="*/ 218742 h 979708"/>
              <a:gd name="connsiteX17-35" fmla="*/ 7306658 w 8003674"/>
              <a:gd name="connsiteY17-36" fmla="*/ 209832 h 979708"/>
              <a:gd name="connsiteX18-37" fmla="*/ 7305431 w 8003674"/>
              <a:gd name="connsiteY18-38" fmla="*/ 201230 h 979708"/>
              <a:gd name="connsiteX19-39" fmla="*/ 7305124 w 8003674"/>
              <a:gd name="connsiteY19-40" fmla="*/ 192321 h 979708"/>
              <a:gd name="connsiteX20-41" fmla="*/ 7304818 w 8003674"/>
              <a:gd name="connsiteY20-42" fmla="*/ 183719 h 979708"/>
              <a:gd name="connsiteX21-43" fmla="*/ 7305124 w 8003674"/>
              <a:gd name="connsiteY21-44" fmla="*/ 175116 h 979708"/>
              <a:gd name="connsiteX22-45" fmla="*/ 7305431 w 8003674"/>
              <a:gd name="connsiteY22-46" fmla="*/ 166207 h 979708"/>
              <a:gd name="connsiteX23-47" fmla="*/ 7306658 w 8003674"/>
              <a:gd name="connsiteY23-48" fmla="*/ 157298 h 979708"/>
              <a:gd name="connsiteX24-49" fmla="*/ 7307886 w 8003674"/>
              <a:gd name="connsiteY24-50" fmla="*/ 148388 h 979708"/>
              <a:gd name="connsiteX25-51" fmla="*/ 7310033 w 8003674"/>
              <a:gd name="connsiteY25-52" fmla="*/ 140093 h 979708"/>
              <a:gd name="connsiteX26-53" fmla="*/ 7312181 w 8003674"/>
              <a:gd name="connsiteY26-54" fmla="*/ 131491 h 979708"/>
              <a:gd name="connsiteX27-55" fmla="*/ 7314942 w 8003674"/>
              <a:gd name="connsiteY27-56" fmla="*/ 122889 h 979708"/>
              <a:gd name="connsiteX28-57" fmla="*/ 7318316 w 8003674"/>
              <a:gd name="connsiteY28-58" fmla="*/ 114594 h 979708"/>
              <a:gd name="connsiteX29-59" fmla="*/ 7321691 w 8003674"/>
              <a:gd name="connsiteY29-60" fmla="*/ 106299 h 979708"/>
              <a:gd name="connsiteX30-61" fmla="*/ 7325679 w 8003674"/>
              <a:gd name="connsiteY30-62" fmla="*/ 98311 h 979708"/>
              <a:gd name="connsiteX31-63" fmla="*/ 7330281 w 8003674"/>
              <a:gd name="connsiteY31-64" fmla="*/ 90630 h 979708"/>
              <a:gd name="connsiteX32-65" fmla="*/ 7335189 w 8003674"/>
              <a:gd name="connsiteY32-66" fmla="*/ 82643 h 979708"/>
              <a:gd name="connsiteX33-67" fmla="*/ 7340098 w 8003674"/>
              <a:gd name="connsiteY33-68" fmla="*/ 75269 h 979708"/>
              <a:gd name="connsiteX34-69" fmla="*/ 7345620 w 8003674"/>
              <a:gd name="connsiteY34-70" fmla="*/ 67896 h 979708"/>
              <a:gd name="connsiteX35-71" fmla="*/ 7352063 w 8003674"/>
              <a:gd name="connsiteY35-72" fmla="*/ 60830 h 979708"/>
              <a:gd name="connsiteX36-73" fmla="*/ 7358505 w 8003674"/>
              <a:gd name="connsiteY36-74" fmla="*/ 53764 h 979708"/>
              <a:gd name="connsiteX37-75" fmla="*/ 7365254 w 8003674"/>
              <a:gd name="connsiteY37-76" fmla="*/ 47312 h 979708"/>
              <a:gd name="connsiteX38-77" fmla="*/ 7372617 w 8003674"/>
              <a:gd name="connsiteY38-78" fmla="*/ 41475 h 979708"/>
              <a:gd name="connsiteX39-79" fmla="*/ 7379673 w 8003674"/>
              <a:gd name="connsiteY39-80" fmla="*/ 35638 h 979708"/>
              <a:gd name="connsiteX40-81" fmla="*/ 7387343 w 8003674"/>
              <a:gd name="connsiteY40-82" fmla="*/ 30415 h 979708"/>
              <a:gd name="connsiteX41-83" fmla="*/ 7394706 w 8003674"/>
              <a:gd name="connsiteY41-84" fmla="*/ 25499 h 979708"/>
              <a:gd name="connsiteX42-85" fmla="*/ 7402989 w 8003674"/>
              <a:gd name="connsiteY42-86" fmla="*/ 21198 h 979708"/>
              <a:gd name="connsiteX43-87" fmla="*/ 7410965 w 8003674"/>
              <a:gd name="connsiteY43-88" fmla="*/ 16897 h 979708"/>
              <a:gd name="connsiteX44-89" fmla="*/ 7419248 w 8003674"/>
              <a:gd name="connsiteY44-90" fmla="*/ 13518 h 979708"/>
              <a:gd name="connsiteX45-91" fmla="*/ 7427225 w 8003674"/>
              <a:gd name="connsiteY45-92" fmla="*/ 10138 h 979708"/>
              <a:gd name="connsiteX46-93" fmla="*/ 7435815 w 8003674"/>
              <a:gd name="connsiteY46-94" fmla="*/ 7680 h 979708"/>
              <a:gd name="connsiteX47-95" fmla="*/ 7444405 w 8003674"/>
              <a:gd name="connsiteY47-96" fmla="*/ 5223 h 979708"/>
              <a:gd name="connsiteX48-97" fmla="*/ 7452995 w 8003674"/>
              <a:gd name="connsiteY48-98" fmla="*/ 3687 h 979708"/>
              <a:gd name="connsiteX49-99" fmla="*/ 7461892 w 8003674"/>
              <a:gd name="connsiteY49-100" fmla="*/ 2150 h 979708"/>
              <a:gd name="connsiteX50-101" fmla="*/ 7470175 w 8003674"/>
              <a:gd name="connsiteY50-102" fmla="*/ 1229 h 979708"/>
              <a:gd name="connsiteX51-103" fmla="*/ 7479072 w 8003674"/>
              <a:gd name="connsiteY51-104" fmla="*/ 307 h 979708"/>
              <a:gd name="connsiteX52-105" fmla="*/ 7487968 w 8003674"/>
              <a:gd name="connsiteY52-106" fmla="*/ 0 h 979708"/>
              <a:gd name="connsiteX53-107" fmla="*/ 7496865 w 8003674"/>
              <a:gd name="connsiteY53-108" fmla="*/ 307 h 979708"/>
              <a:gd name="connsiteX54-109" fmla="*/ 7505455 w 8003674"/>
              <a:gd name="connsiteY54-110" fmla="*/ 1229 h 979708"/>
              <a:gd name="connsiteX55-111" fmla="*/ 7514352 w 8003674"/>
              <a:gd name="connsiteY55-112" fmla="*/ 2150 h 979708"/>
              <a:gd name="connsiteX56-113" fmla="*/ 7522942 w 8003674"/>
              <a:gd name="connsiteY56-114" fmla="*/ 3687 h 979708"/>
              <a:gd name="connsiteX57-115" fmla="*/ 7531839 w 8003674"/>
              <a:gd name="connsiteY57-116" fmla="*/ 5223 h 979708"/>
              <a:gd name="connsiteX58-117" fmla="*/ 7540122 w 8003674"/>
              <a:gd name="connsiteY58-118" fmla="*/ 7680 h 979708"/>
              <a:gd name="connsiteX59-119" fmla="*/ 7548712 w 8003674"/>
              <a:gd name="connsiteY59-120" fmla="*/ 10138 h 979708"/>
              <a:gd name="connsiteX60-121" fmla="*/ 7556995 w 8003674"/>
              <a:gd name="connsiteY60-122" fmla="*/ 13518 h 979708"/>
              <a:gd name="connsiteX61-123" fmla="*/ 7565278 w 8003674"/>
              <a:gd name="connsiteY61-124" fmla="*/ 16897 h 979708"/>
              <a:gd name="connsiteX62-125" fmla="*/ 7573255 w 8003674"/>
              <a:gd name="connsiteY62-126" fmla="*/ 21198 h 979708"/>
              <a:gd name="connsiteX63-127" fmla="*/ 7581231 w 8003674"/>
              <a:gd name="connsiteY63-128" fmla="*/ 25499 h 979708"/>
              <a:gd name="connsiteX64-129" fmla="*/ 7588901 w 8003674"/>
              <a:gd name="connsiteY64-130" fmla="*/ 30415 h 979708"/>
              <a:gd name="connsiteX65-131" fmla="*/ 7596264 w 8003674"/>
              <a:gd name="connsiteY65-132" fmla="*/ 35638 h 979708"/>
              <a:gd name="connsiteX66-133" fmla="*/ 7603626 w 8003674"/>
              <a:gd name="connsiteY66-134" fmla="*/ 41475 h 979708"/>
              <a:gd name="connsiteX67-135" fmla="*/ 7610682 w 8003674"/>
              <a:gd name="connsiteY67-136" fmla="*/ 47312 h 979708"/>
              <a:gd name="connsiteX68-137" fmla="*/ 7617432 w 8003674"/>
              <a:gd name="connsiteY68-138" fmla="*/ 53764 h 979708"/>
              <a:gd name="connsiteX69-139" fmla="*/ 7949987 w 8003674"/>
              <a:gd name="connsiteY69-140" fmla="*/ 386793 h 979708"/>
              <a:gd name="connsiteX70-141" fmla="*/ 7955816 w 8003674"/>
              <a:gd name="connsiteY70-142" fmla="*/ 392937 h 979708"/>
              <a:gd name="connsiteX71-143" fmla="*/ 7961644 w 8003674"/>
              <a:gd name="connsiteY71-144" fmla="*/ 399696 h 979708"/>
              <a:gd name="connsiteX72-145" fmla="*/ 7967167 w 8003674"/>
              <a:gd name="connsiteY72-146" fmla="*/ 406455 h 979708"/>
              <a:gd name="connsiteX73-147" fmla="*/ 7972075 w 8003674"/>
              <a:gd name="connsiteY73-148" fmla="*/ 413828 h 979708"/>
              <a:gd name="connsiteX74-149" fmla="*/ 7976984 w 8003674"/>
              <a:gd name="connsiteY74-150" fmla="*/ 421509 h 979708"/>
              <a:gd name="connsiteX75-151" fmla="*/ 7981279 w 8003674"/>
              <a:gd name="connsiteY75-152" fmla="*/ 428882 h 979708"/>
              <a:gd name="connsiteX76-153" fmla="*/ 7985267 w 8003674"/>
              <a:gd name="connsiteY76-154" fmla="*/ 436870 h 979708"/>
              <a:gd name="connsiteX77-155" fmla="*/ 7989255 w 8003674"/>
              <a:gd name="connsiteY77-156" fmla="*/ 445165 h 979708"/>
              <a:gd name="connsiteX78-157" fmla="*/ 7992323 w 8003674"/>
              <a:gd name="connsiteY78-158" fmla="*/ 453153 h 979708"/>
              <a:gd name="connsiteX79-159" fmla="*/ 7995084 w 8003674"/>
              <a:gd name="connsiteY79-160" fmla="*/ 461755 h 979708"/>
              <a:gd name="connsiteX80-161" fmla="*/ 7997538 w 8003674"/>
              <a:gd name="connsiteY80-162" fmla="*/ 470357 h 979708"/>
              <a:gd name="connsiteX81-163" fmla="*/ 7999686 w 8003674"/>
              <a:gd name="connsiteY81-164" fmla="*/ 479266 h 979708"/>
              <a:gd name="connsiteX82-165" fmla="*/ 8001526 w 8003674"/>
              <a:gd name="connsiteY82-166" fmla="*/ 488483 h 979708"/>
              <a:gd name="connsiteX83-167" fmla="*/ 8002447 w 8003674"/>
              <a:gd name="connsiteY83-168" fmla="*/ 497700 h 979708"/>
              <a:gd name="connsiteX84-169" fmla="*/ 8003367 w 8003674"/>
              <a:gd name="connsiteY84-170" fmla="*/ 506916 h 979708"/>
              <a:gd name="connsiteX85-171" fmla="*/ 8003674 w 8003674"/>
              <a:gd name="connsiteY85-172" fmla="*/ 516440 h 979708"/>
              <a:gd name="connsiteX86-173" fmla="*/ 8003367 w 8003674"/>
              <a:gd name="connsiteY86-174" fmla="*/ 525964 h 979708"/>
              <a:gd name="connsiteX87-175" fmla="*/ 8002447 w 8003674"/>
              <a:gd name="connsiteY87-176" fmla="*/ 535181 h 979708"/>
              <a:gd name="connsiteX88-177" fmla="*/ 8001526 w 8003674"/>
              <a:gd name="connsiteY88-178" fmla="*/ 544397 h 979708"/>
              <a:gd name="connsiteX89-179" fmla="*/ 7999686 w 8003674"/>
              <a:gd name="connsiteY89-180" fmla="*/ 553307 h 979708"/>
              <a:gd name="connsiteX90-181" fmla="*/ 7997538 w 8003674"/>
              <a:gd name="connsiteY90-182" fmla="*/ 562524 h 979708"/>
              <a:gd name="connsiteX91-183" fmla="*/ 7995084 w 8003674"/>
              <a:gd name="connsiteY91-184" fmla="*/ 570819 h 979708"/>
              <a:gd name="connsiteX92-185" fmla="*/ 7992323 w 8003674"/>
              <a:gd name="connsiteY92-186" fmla="*/ 579421 h 979708"/>
              <a:gd name="connsiteX93-187" fmla="*/ 7989255 w 8003674"/>
              <a:gd name="connsiteY93-188" fmla="*/ 587716 h 979708"/>
              <a:gd name="connsiteX94-189" fmla="*/ 7985267 w 8003674"/>
              <a:gd name="connsiteY94-190" fmla="*/ 596011 h 979708"/>
              <a:gd name="connsiteX95-191" fmla="*/ 7981279 w 8003674"/>
              <a:gd name="connsiteY95-192" fmla="*/ 603691 h 979708"/>
              <a:gd name="connsiteX96-193" fmla="*/ 7976984 w 8003674"/>
              <a:gd name="connsiteY96-194" fmla="*/ 611679 h 979708"/>
              <a:gd name="connsiteX97-195" fmla="*/ 7972075 w 8003674"/>
              <a:gd name="connsiteY97-196" fmla="*/ 619052 h 979708"/>
              <a:gd name="connsiteX98-197" fmla="*/ 7967167 w 8003674"/>
              <a:gd name="connsiteY98-198" fmla="*/ 626426 h 979708"/>
              <a:gd name="connsiteX99-199" fmla="*/ 7961644 w 8003674"/>
              <a:gd name="connsiteY99-200" fmla="*/ 633185 h 979708"/>
              <a:gd name="connsiteX100-201" fmla="*/ 7955816 w 8003674"/>
              <a:gd name="connsiteY100-202" fmla="*/ 639943 h 979708"/>
              <a:gd name="connsiteX101-203" fmla="*/ 7949987 w 8003674"/>
              <a:gd name="connsiteY101-204" fmla="*/ 646088 h 979708"/>
              <a:gd name="connsiteX102-205" fmla="*/ 7617432 w 8003674"/>
              <a:gd name="connsiteY102-206" fmla="*/ 978809 h 979708"/>
              <a:gd name="connsiteX103-207" fmla="*/ 7616534 w 8003674"/>
              <a:gd name="connsiteY103-208" fmla="*/ 979708 h 979708"/>
              <a:gd name="connsiteX0-209" fmla="*/ 0 w 8003674"/>
              <a:gd name="connsiteY0-210" fmla="*/ 443714 h 979708"/>
              <a:gd name="connsiteX1-211" fmla="*/ 0 w 8003674"/>
              <a:gd name="connsiteY1-212" fmla="*/ 332875 h 979708"/>
              <a:gd name="connsiteX2-213" fmla="*/ 7384071 w 8003674"/>
              <a:gd name="connsiteY2-214" fmla="*/ 332875 h 979708"/>
              <a:gd name="connsiteX3-215" fmla="*/ 7358505 w 8003674"/>
              <a:gd name="connsiteY3-216" fmla="*/ 313673 h 979708"/>
              <a:gd name="connsiteX4-217" fmla="*/ 7352063 w 8003674"/>
              <a:gd name="connsiteY4-218" fmla="*/ 306607 h 979708"/>
              <a:gd name="connsiteX5-219" fmla="*/ 7345620 w 8003674"/>
              <a:gd name="connsiteY5-220" fmla="*/ 299541 h 979708"/>
              <a:gd name="connsiteX6-221" fmla="*/ 7340098 w 8003674"/>
              <a:gd name="connsiteY6-222" fmla="*/ 292475 h 979708"/>
              <a:gd name="connsiteX7-223" fmla="*/ 7335189 w 8003674"/>
              <a:gd name="connsiteY7-224" fmla="*/ 284487 h 979708"/>
              <a:gd name="connsiteX8-225" fmla="*/ 7330281 w 8003674"/>
              <a:gd name="connsiteY8-226" fmla="*/ 276807 h 979708"/>
              <a:gd name="connsiteX9-227" fmla="*/ 7325679 w 8003674"/>
              <a:gd name="connsiteY9-228" fmla="*/ 269126 h 979708"/>
              <a:gd name="connsiteX10-229" fmla="*/ 7321691 w 8003674"/>
              <a:gd name="connsiteY10-230" fmla="*/ 260831 h 979708"/>
              <a:gd name="connsiteX11-231" fmla="*/ 7318316 w 8003674"/>
              <a:gd name="connsiteY11-232" fmla="*/ 252844 h 979708"/>
              <a:gd name="connsiteX12-233" fmla="*/ 7314942 w 8003674"/>
              <a:gd name="connsiteY12-234" fmla="*/ 244241 h 979708"/>
              <a:gd name="connsiteX13-235" fmla="*/ 7312181 w 8003674"/>
              <a:gd name="connsiteY13-236" fmla="*/ 235639 h 979708"/>
              <a:gd name="connsiteX14-237" fmla="*/ 7310033 w 8003674"/>
              <a:gd name="connsiteY14-238" fmla="*/ 227344 h 979708"/>
              <a:gd name="connsiteX15-239" fmla="*/ 7307886 w 8003674"/>
              <a:gd name="connsiteY15-240" fmla="*/ 218742 h 979708"/>
              <a:gd name="connsiteX16-241" fmla="*/ 7306658 w 8003674"/>
              <a:gd name="connsiteY16-242" fmla="*/ 209832 h 979708"/>
              <a:gd name="connsiteX17-243" fmla="*/ 7305431 w 8003674"/>
              <a:gd name="connsiteY17-244" fmla="*/ 201230 h 979708"/>
              <a:gd name="connsiteX18-245" fmla="*/ 7305124 w 8003674"/>
              <a:gd name="connsiteY18-246" fmla="*/ 192321 h 979708"/>
              <a:gd name="connsiteX19-247" fmla="*/ 7304818 w 8003674"/>
              <a:gd name="connsiteY19-248" fmla="*/ 183719 h 979708"/>
              <a:gd name="connsiteX20-249" fmla="*/ 7305124 w 8003674"/>
              <a:gd name="connsiteY20-250" fmla="*/ 175116 h 979708"/>
              <a:gd name="connsiteX21-251" fmla="*/ 7305431 w 8003674"/>
              <a:gd name="connsiteY21-252" fmla="*/ 166207 h 979708"/>
              <a:gd name="connsiteX22-253" fmla="*/ 7306658 w 8003674"/>
              <a:gd name="connsiteY22-254" fmla="*/ 157298 h 979708"/>
              <a:gd name="connsiteX23-255" fmla="*/ 7307886 w 8003674"/>
              <a:gd name="connsiteY23-256" fmla="*/ 148388 h 979708"/>
              <a:gd name="connsiteX24-257" fmla="*/ 7310033 w 8003674"/>
              <a:gd name="connsiteY24-258" fmla="*/ 140093 h 979708"/>
              <a:gd name="connsiteX25-259" fmla="*/ 7312181 w 8003674"/>
              <a:gd name="connsiteY25-260" fmla="*/ 131491 h 979708"/>
              <a:gd name="connsiteX26-261" fmla="*/ 7314942 w 8003674"/>
              <a:gd name="connsiteY26-262" fmla="*/ 122889 h 979708"/>
              <a:gd name="connsiteX27-263" fmla="*/ 7318316 w 8003674"/>
              <a:gd name="connsiteY27-264" fmla="*/ 114594 h 979708"/>
              <a:gd name="connsiteX28-265" fmla="*/ 7321691 w 8003674"/>
              <a:gd name="connsiteY28-266" fmla="*/ 106299 h 979708"/>
              <a:gd name="connsiteX29-267" fmla="*/ 7325679 w 8003674"/>
              <a:gd name="connsiteY29-268" fmla="*/ 98311 h 979708"/>
              <a:gd name="connsiteX30-269" fmla="*/ 7330281 w 8003674"/>
              <a:gd name="connsiteY30-270" fmla="*/ 90630 h 979708"/>
              <a:gd name="connsiteX31-271" fmla="*/ 7335189 w 8003674"/>
              <a:gd name="connsiteY31-272" fmla="*/ 82643 h 979708"/>
              <a:gd name="connsiteX32-273" fmla="*/ 7340098 w 8003674"/>
              <a:gd name="connsiteY32-274" fmla="*/ 75269 h 979708"/>
              <a:gd name="connsiteX33-275" fmla="*/ 7345620 w 8003674"/>
              <a:gd name="connsiteY33-276" fmla="*/ 67896 h 979708"/>
              <a:gd name="connsiteX34-277" fmla="*/ 7352063 w 8003674"/>
              <a:gd name="connsiteY34-278" fmla="*/ 60830 h 979708"/>
              <a:gd name="connsiteX35-279" fmla="*/ 7358505 w 8003674"/>
              <a:gd name="connsiteY35-280" fmla="*/ 53764 h 979708"/>
              <a:gd name="connsiteX36-281" fmla="*/ 7365254 w 8003674"/>
              <a:gd name="connsiteY36-282" fmla="*/ 47312 h 979708"/>
              <a:gd name="connsiteX37-283" fmla="*/ 7372617 w 8003674"/>
              <a:gd name="connsiteY37-284" fmla="*/ 41475 h 979708"/>
              <a:gd name="connsiteX38-285" fmla="*/ 7379673 w 8003674"/>
              <a:gd name="connsiteY38-286" fmla="*/ 35638 h 979708"/>
              <a:gd name="connsiteX39-287" fmla="*/ 7387343 w 8003674"/>
              <a:gd name="connsiteY39-288" fmla="*/ 30415 h 979708"/>
              <a:gd name="connsiteX40-289" fmla="*/ 7394706 w 8003674"/>
              <a:gd name="connsiteY40-290" fmla="*/ 25499 h 979708"/>
              <a:gd name="connsiteX41-291" fmla="*/ 7402989 w 8003674"/>
              <a:gd name="connsiteY41-292" fmla="*/ 21198 h 979708"/>
              <a:gd name="connsiteX42-293" fmla="*/ 7410965 w 8003674"/>
              <a:gd name="connsiteY42-294" fmla="*/ 16897 h 979708"/>
              <a:gd name="connsiteX43-295" fmla="*/ 7419248 w 8003674"/>
              <a:gd name="connsiteY43-296" fmla="*/ 13518 h 979708"/>
              <a:gd name="connsiteX44-297" fmla="*/ 7427225 w 8003674"/>
              <a:gd name="connsiteY44-298" fmla="*/ 10138 h 979708"/>
              <a:gd name="connsiteX45-299" fmla="*/ 7435815 w 8003674"/>
              <a:gd name="connsiteY45-300" fmla="*/ 7680 h 979708"/>
              <a:gd name="connsiteX46-301" fmla="*/ 7444405 w 8003674"/>
              <a:gd name="connsiteY46-302" fmla="*/ 5223 h 979708"/>
              <a:gd name="connsiteX47-303" fmla="*/ 7452995 w 8003674"/>
              <a:gd name="connsiteY47-304" fmla="*/ 3687 h 979708"/>
              <a:gd name="connsiteX48-305" fmla="*/ 7461892 w 8003674"/>
              <a:gd name="connsiteY48-306" fmla="*/ 2150 h 979708"/>
              <a:gd name="connsiteX49-307" fmla="*/ 7470175 w 8003674"/>
              <a:gd name="connsiteY49-308" fmla="*/ 1229 h 979708"/>
              <a:gd name="connsiteX50-309" fmla="*/ 7479072 w 8003674"/>
              <a:gd name="connsiteY50-310" fmla="*/ 307 h 979708"/>
              <a:gd name="connsiteX51-311" fmla="*/ 7487968 w 8003674"/>
              <a:gd name="connsiteY51-312" fmla="*/ 0 h 979708"/>
              <a:gd name="connsiteX52-313" fmla="*/ 7496865 w 8003674"/>
              <a:gd name="connsiteY52-314" fmla="*/ 307 h 979708"/>
              <a:gd name="connsiteX53-315" fmla="*/ 7505455 w 8003674"/>
              <a:gd name="connsiteY53-316" fmla="*/ 1229 h 979708"/>
              <a:gd name="connsiteX54-317" fmla="*/ 7514352 w 8003674"/>
              <a:gd name="connsiteY54-318" fmla="*/ 2150 h 979708"/>
              <a:gd name="connsiteX55-319" fmla="*/ 7522942 w 8003674"/>
              <a:gd name="connsiteY55-320" fmla="*/ 3687 h 979708"/>
              <a:gd name="connsiteX56-321" fmla="*/ 7531839 w 8003674"/>
              <a:gd name="connsiteY56-322" fmla="*/ 5223 h 979708"/>
              <a:gd name="connsiteX57-323" fmla="*/ 7540122 w 8003674"/>
              <a:gd name="connsiteY57-324" fmla="*/ 7680 h 979708"/>
              <a:gd name="connsiteX58-325" fmla="*/ 7548712 w 8003674"/>
              <a:gd name="connsiteY58-326" fmla="*/ 10138 h 979708"/>
              <a:gd name="connsiteX59-327" fmla="*/ 7556995 w 8003674"/>
              <a:gd name="connsiteY59-328" fmla="*/ 13518 h 979708"/>
              <a:gd name="connsiteX60-329" fmla="*/ 7565278 w 8003674"/>
              <a:gd name="connsiteY60-330" fmla="*/ 16897 h 979708"/>
              <a:gd name="connsiteX61-331" fmla="*/ 7573255 w 8003674"/>
              <a:gd name="connsiteY61-332" fmla="*/ 21198 h 979708"/>
              <a:gd name="connsiteX62-333" fmla="*/ 7581231 w 8003674"/>
              <a:gd name="connsiteY62-334" fmla="*/ 25499 h 979708"/>
              <a:gd name="connsiteX63-335" fmla="*/ 7588901 w 8003674"/>
              <a:gd name="connsiteY63-336" fmla="*/ 30415 h 979708"/>
              <a:gd name="connsiteX64-337" fmla="*/ 7596264 w 8003674"/>
              <a:gd name="connsiteY64-338" fmla="*/ 35638 h 979708"/>
              <a:gd name="connsiteX65-339" fmla="*/ 7603626 w 8003674"/>
              <a:gd name="connsiteY65-340" fmla="*/ 41475 h 979708"/>
              <a:gd name="connsiteX66-341" fmla="*/ 7610682 w 8003674"/>
              <a:gd name="connsiteY66-342" fmla="*/ 47312 h 979708"/>
              <a:gd name="connsiteX67-343" fmla="*/ 7617432 w 8003674"/>
              <a:gd name="connsiteY67-344" fmla="*/ 53764 h 979708"/>
              <a:gd name="connsiteX68-345" fmla="*/ 7949987 w 8003674"/>
              <a:gd name="connsiteY68-346" fmla="*/ 386793 h 979708"/>
              <a:gd name="connsiteX69-347" fmla="*/ 7955816 w 8003674"/>
              <a:gd name="connsiteY69-348" fmla="*/ 392937 h 979708"/>
              <a:gd name="connsiteX70-349" fmla="*/ 7961644 w 8003674"/>
              <a:gd name="connsiteY70-350" fmla="*/ 399696 h 979708"/>
              <a:gd name="connsiteX71-351" fmla="*/ 7967167 w 8003674"/>
              <a:gd name="connsiteY71-352" fmla="*/ 406455 h 979708"/>
              <a:gd name="connsiteX72-353" fmla="*/ 7972075 w 8003674"/>
              <a:gd name="connsiteY72-354" fmla="*/ 413828 h 979708"/>
              <a:gd name="connsiteX73-355" fmla="*/ 7976984 w 8003674"/>
              <a:gd name="connsiteY73-356" fmla="*/ 421509 h 979708"/>
              <a:gd name="connsiteX74-357" fmla="*/ 7981279 w 8003674"/>
              <a:gd name="connsiteY74-358" fmla="*/ 428882 h 979708"/>
              <a:gd name="connsiteX75-359" fmla="*/ 7985267 w 8003674"/>
              <a:gd name="connsiteY75-360" fmla="*/ 436870 h 979708"/>
              <a:gd name="connsiteX76-361" fmla="*/ 7989255 w 8003674"/>
              <a:gd name="connsiteY76-362" fmla="*/ 445165 h 979708"/>
              <a:gd name="connsiteX77-363" fmla="*/ 7992323 w 8003674"/>
              <a:gd name="connsiteY77-364" fmla="*/ 453153 h 979708"/>
              <a:gd name="connsiteX78-365" fmla="*/ 7995084 w 8003674"/>
              <a:gd name="connsiteY78-366" fmla="*/ 461755 h 979708"/>
              <a:gd name="connsiteX79-367" fmla="*/ 7997538 w 8003674"/>
              <a:gd name="connsiteY79-368" fmla="*/ 470357 h 979708"/>
              <a:gd name="connsiteX80-369" fmla="*/ 7999686 w 8003674"/>
              <a:gd name="connsiteY80-370" fmla="*/ 479266 h 979708"/>
              <a:gd name="connsiteX81-371" fmla="*/ 8001526 w 8003674"/>
              <a:gd name="connsiteY81-372" fmla="*/ 488483 h 979708"/>
              <a:gd name="connsiteX82-373" fmla="*/ 8002447 w 8003674"/>
              <a:gd name="connsiteY82-374" fmla="*/ 497700 h 979708"/>
              <a:gd name="connsiteX83-375" fmla="*/ 8003367 w 8003674"/>
              <a:gd name="connsiteY83-376" fmla="*/ 506916 h 979708"/>
              <a:gd name="connsiteX84-377" fmla="*/ 8003674 w 8003674"/>
              <a:gd name="connsiteY84-378" fmla="*/ 516440 h 979708"/>
              <a:gd name="connsiteX85-379" fmla="*/ 8003367 w 8003674"/>
              <a:gd name="connsiteY85-380" fmla="*/ 525964 h 979708"/>
              <a:gd name="connsiteX86-381" fmla="*/ 8002447 w 8003674"/>
              <a:gd name="connsiteY86-382" fmla="*/ 535181 h 979708"/>
              <a:gd name="connsiteX87-383" fmla="*/ 8001526 w 8003674"/>
              <a:gd name="connsiteY87-384" fmla="*/ 544397 h 979708"/>
              <a:gd name="connsiteX88-385" fmla="*/ 7999686 w 8003674"/>
              <a:gd name="connsiteY88-386" fmla="*/ 553307 h 979708"/>
              <a:gd name="connsiteX89-387" fmla="*/ 7997538 w 8003674"/>
              <a:gd name="connsiteY89-388" fmla="*/ 562524 h 979708"/>
              <a:gd name="connsiteX90-389" fmla="*/ 7995084 w 8003674"/>
              <a:gd name="connsiteY90-390" fmla="*/ 570819 h 979708"/>
              <a:gd name="connsiteX91-391" fmla="*/ 7992323 w 8003674"/>
              <a:gd name="connsiteY91-392" fmla="*/ 579421 h 979708"/>
              <a:gd name="connsiteX92-393" fmla="*/ 7989255 w 8003674"/>
              <a:gd name="connsiteY92-394" fmla="*/ 587716 h 979708"/>
              <a:gd name="connsiteX93-395" fmla="*/ 7985267 w 8003674"/>
              <a:gd name="connsiteY93-396" fmla="*/ 596011 h 979708"/>
              <a:gd name="connsiteX94-397" fmla="*/ 7981279 w 8003674"/>
              <a:gd name="connsiteY94-398" fmla="*/ 603691 h 979708"/>
              <a:gd name="connsiteX95-399" fmla="*/ 7976984 w 8003674"/>
              <a:gd name="connsiteY95-400" fmla="*/ 611679 h 979708"/>
              <a:gd name="connsiteX96-401" fmla="*/ 7972075 w 8003674"/>
              <a:gd name="connsiteY96-402" fmla="*/ 619052 h 979708"/>
              <a:gd name="connsiteX97-403" fmla="*/ 7967167 w 8003674"/>
              <a:gd name="connsiteY97-404" fmla="*/ 626426 h 979708"/>
              <a:gd name="connsiteX98-405" fmla="*/ 7961644 w 8003674"/>
              <a:gd name="connsiteY98-406" fmla="*/ 633185 h 979708"/>
              <a:gd name="connsiteX99-407" fmla="*/ 7955816 w 8003674"/>
              <a:gd name="connsiteY99-408" fmla="*/ 639943 h 979708"/>
              <a:gd name="connsiteX100-409" fmla="*/ 7949987 w 8003674"/>
              <a:gd name="connsiteY100-410" fmla="*/ 646088 h 979708"/>
              <a:gd name="connsiteX101-411" fmla="*/ 7617432 w 8003674"/>
              <a:gd name="connsiteY101-412" fmla="*/ 978809 h 979708"/>
              <a:gd name="connsiteX102-413" fmla="*/ 7616534 w 8003674"/>
              <a:gd name="connsiteY102-414" fmla="*/ 979708 h 979708"/>
              <a:gd name="connsiteX0-415" fmla="*/ 0 w 8003674"/>
              <a:gd name="connsiteY0-416" fmla="*/ 332875 h 979708"/>
              <a:gd name="connsiteX1-417" fmla="*/ 7384071 w 8003674"/>
              <a:gd name="connsiteY1-418" fmla="*/ 332875 h 979708"/>
              <a:gd name="connsiteX2-419" fmla="*/ 7358505 w 8003674"/>
              <a:gd name="connsiteY2-420" fmla="*/ 313673 h 979708"/>
              <a:gd name="connsiteX3-421" fmla="*/ 7352063 w 8003674"/>
              <a:gd name="connsiteY3-422" fmla="*/ 306607 h 979708"/>
              <a:gd name="connsiteX4-423" fmla="*/ 7345620 w 8003674"/>
              <a:gd name="connsiteY4-424" fmla="*/ 299541 h 979708"/>
              <a:gd name="connsiteX5-425" fmla="*/ 7340098 w 8003674"/>
              <a:gd name="connsiteY5-426" fmla="*/ 292475 h 979708"/>
              <a:gd name="connsiteX6-427" fmla="*/ 7335189 w 8003674"/>
              <a:gd name="connsiteY6-428" fmla="*/ 284487 h 979708"/>
              <a:gd name="connsiteX7-429" fmla="*/ 7330281 w 8003674"/>
              <a:gd name="connsiteY7-430" fmla="*/ 276807 h 979708"/>
              <a:gd name="connsiteX8-431" fmla="*/ 7325679 w 8003674"/>
              <a:gd name="connsiteY8-432" fmla="*/ 269126 h 979708"/>
              <a:gd name="connsiteX9-433" fmla="*/ 7321691 w 8003674"/>
              <a:gd name="connsiteY9-434" fmla="*/ 260831 h 979708"/>
              <a:gd name="connsiteX10-435" fmla="*/ 7318316 w 8003674"/>
              <a:gd name="connsiteY10-436" fmla="*/ 252844 h 979708"/>
              <a:gd name="connsiteX11-437" fmla="*/ 7314942 w 8003674"/>
              <a:gd name="connsiteY11-438" fmla="*/ 244241 h 979708"/>
              <a:gd name="connsiteX12-439" fmla="*/ 7312181 w 8003674"/>
              <a:gd name="connsiteY12-440" fmla="*/ 235639 h 979708"/>
              <a:gd name="connsiteX13-441" fmla="*/ 7310033 w 8003674"/>
              <a:gd name="connsiteY13-442" fmla="*/ 227344 h 979708"/>
              <a:gd name="connsiteX14-443" fmla="*/ 7307886 w 8003674"/>
              <a:gd name="connsiteY14-444" fmla="*/ 218742 h 979708"/>
              <a:gd name="connsiteX15-445" fmla="*/ 7306658 w 8003674"/>
              <a:gd name="connsiteY15-446" fmla="*/ 209832 h 979708"/>
              <a:gd name="connsiteX16-447" fmla="*/ 7305431 w 8003674"/>
              <a:gd name="connsiteY16-448" fmla="*/ 201230 h 979708"/>
              <a:gd name="connsiteX17-449" fmla="*/ 7305124 w 8003674"/>
              <a:gd name="connsiteY17-450" fmla="*/ 192321 h 979708"/>
              <a:gd name="connsiteX18-451" fmla="*/ 7304818 w 8003674"/>
              <a:gd name="connsiteY18-452" fmla="*/ 183719 h 979708"/>
              <a:gd name="connsiteX19-453" fmla="*/ 7305124 w 8003674"/>
              <a:gd name="connsiteY19-454" fmla="*/ 175116 h 979708"/>
              <a:gd name="connsiteX20-455" fmla="*/ 7305431 w 8003674"/>
              <a:gd name="connsiteY20-456" fmla="*/ 166207 h 979708"/>
              <a:gd name="connsiteX21-457" fmla="*/ 7306658 w 8003674"/>
              <a:gd name="connsiteY21-458" fmla="*/ 157298 h 979708"/>
              <a:gd name="connsiteX22-459" fmla="*/ 7307886 w 8003674"/>
              <a:gd name="connsiteY22-460" fmla="*/ 148388 h 979708"/>
              <a:gd name="connsiteX23-461" fmla="*/ 7310033 w 8003674"/>
              <a:gd name="connsiteY23-462" fmla="*/ 140093 h 979708"/>
              <a:gd name="connsiteX24-463" fmla="*/ 7312181 w 8003674"/>
              <a:gd name="connsiteY24-464" fmla="*/ 131491 h 979708"/>
              <a:gd name="connsiteX25-465" fmla="*/ 7314942 w 8003674"/>
              <a:gd name="connsiteY25-466" fmla="*/ 122889 h 979708"/>
              <a:gd name="connsiteX26-467" fmla="*/ 7318316 w 8003674"/>
              <a:gd name="connsiteY26-468" fmla="*/ 114594 h 979708"/>
              <a:gd name="connsiteX27-469" fmla="*/ 7321691 w 8003674"/>
              <a:gd name="connsiteY27-470" fmla="*/ 106299 h 979708"/>
              <a:gd name="connsiteX28-471" fmla="*/ 7325679 w 8003674"/>
              <a:gd name="connsiteY28-472" fmla="*/ 98311 h 979708"/>
              <a:gd name="connsiteX29-473" fmla="*/ 7330281 w 8003674"/>
              <a:gd name="connsiteY29-474" fmla="*/ 90630 h 979708"/>
              <a:gd name="connsiteX30-475" fmla="*/ 7335189 w 8003674"/>
              <a:gd name="connsiteY30-476" fmla="*/ 82643 h 979708"/>
              <a:gd name="connsiteX31-477" fmla="*/ 7340098 w 8003674"/>
              <a:gd name="connsiteY31-478" fmla="*/ 75269 h 979708"/>
              <a:gd name="connsiteX32-479" fmla="*/ 7345620 w 8003674"/>
              <a:gd name="connsiteY32-480" fmla="*/ 67896 h 979708"/>
              <a:gd name="connsiteX33-481" fmla="*/ 7352063 w 8003674"/>
              <a:gd name="connsiteY33-482" fmla="*/ 60830 h 979708"/>
              <a:gd name="connsiteX34-483" fmla="*/ 7358505 w 8003674"/>
              <a:gd name="connsiteY34-484" fmla="*/ 53764 h 979708"/>
              <a:gd name="connsiteX35-485" fmla="*/ 7365254 w 8003674"/>
              <a:gd name="connsiteY35-486" fmla="*/ 47312 h 979708"/>
              <a:gd name="connsiteX36-487" fmla="*/ 7372617 w 8003674"/>
              <a:gd name="connsiteY36-488" fmla="*/ 41475 h 979708"/>
              <a:gd name="connsiteX37-489" fmla="*/ 7379673 w 8003674"/>
              <a:gd name="connsiteY37-490" fmla="*/ 35638 h 979708"/>
              <a:gd name="connsiteX38-491" fmla="*/ 7387343 w 8003674"/>
              <a:gd name="connsiteY38-492" fmla="*/ 30415 h 979708"/>
              <a:gd name="connsiteX39-493" fmla="*/ 7394706 w 8003674"/>
              <a:gd name="connsiteY39-494" fmla="*/ 25499 h 979708"/>
              <a:gd name="connsiteX40-495" fmla="*/ 7402989 w 8003674"/>
              <a:gd name="connsiteY40-496" fmla="*/ 21198 h 979708"/>
              <a:gd name="connsiteX41-497" fmla="*/ 7410965 w 8003674"/>
              <a:gd name="connsiteY41-498" fmla="*/ 16897 h 979708"/>
              <a:gd name="connsiteX42-499" fmla="*/ 7419248 w 8003674"/>
              <a:gd name="connsiteY42-500" fmla="*/ 13518 h 979708"/>
              <a:gd name="connsiteX43-501" fmla="*/ 7427225 w 8003674"/>
              <a:gd name="connsiteY43-502" fmla="*/ 10138 h 979708"/>
              <a:gd name="connsiteX44-503" fmla="*/ 7435815 w 8003674"/>
              <a:gd name="connsiteY44-504" fmla="*/ 7680 h 979708"/>
              <a:gd name="connsiteX45-505" fmla="*/ 7444405 w 8003674"/>
              <a:gd name="connsiteY45-506" fmla="*/ 5223 h 979708"/>
              <a:gd name="connsiteX46-507" fmla="*/ 7452995 w 8003674"/>
              <a:gd name="connsiteY46-508" fmla="*/ 3687 h 979708"/>
              <a:gd name="connsiteX47-509" fmla="*/ 7461892 w 8003674"/>
              <a:gd name="connsiteY47-510" fmla="*/ 2150 h 979708"/>
              <a:gd name="connsiteX48-511" fmla="*/ 7470175 w 8003674"/>
              <a:gd name="connsiteY48-512" fmla="*/ 1229 h 979708"/>
              <a:gd name="connsiteX49-513" fmla="*/ 7479072 w 8003674"/>
              <a:gd name="connsiteY49-514" fmla="*/ 307 h 979708"/>
              <a:gd name="connsiteX50-515" fmla="*/ 7487968 w 8003674"/>
              <a:gd name="connsiteY50-516" fmla="*/ 0 h 979708"/>
              <a:gd name="connsiteX51-517" fmla="*/ 7496865 w 8003674"/>
              <a:gd name="connsiteY51-518" fmla="*/ 307 h 979708"/>
              <a:gd name="connsiteX52-519" fmla="*/ 7505455 w 8003674"/>
              <a:gd name="connsiteY52-520" fmla="*/ 1229 h 979708"/>
              <a:gd name="connsiteX53-521" fmla="*/ 7514352 w 8003674"/>
              <a:gd name="connsiteY53-522" fmla="*/ 2150 h 979708"/>
              <a:gd name="connsiteX54-523" fmla="*/ 7522942 w 8003674"/>
              <a:gd name="connsiteY54-524" fmla="*/ 3687 h 979708"/>
              <a:gd name="connsiteX55-525" fmla="*/ 7531839 w 8003674"/>
              <a:gd name="connsiteY55-526" fmla="*/ 5223 h 979708"/>
              <a:gd name="connsiteX56-527" fmla="*/ 7540122 w 8003674"/>
              <a:gd name="connsiteY56-528" fmla="*/ 7680 h 979708"/>
              <a:gd name="connsiteX57-529" fmla="*/ 7548712 w 8003674"/>
              <a:gd name="connsiteY57-530" fmla="*/ 10138 h 979708"/>
              <a:gd name="connsiteX58-531" fmla="*/ 7556995 w 8003674"/>
              <a:gd name="connsiteY58-532" fmla="*/ 13518 h 979708"/>
              <a:gd name="connsiteX59-533" fmla="*/ 7565278 w 8003674"/>
              <a:gd name="connsiteY59-534" fmla="*/ 16897 h 979708"/>
              <a:gd name="connsiteX60-535" fmla="*/ 7573255 w 8003674"/>
              <a:gd name="connsiteY60-536" fmla="*/ 21198 h 979708"/>
              <a:gd name="connsiteX61-537" fmla="*/ 7581231 w 8003674"/>
              <a:gd name="connsiteY61-538" fmla="*/ 25499 h 979708"/>
              <a:gd name="connsiteX62-539" fmla="*/ 7588901 w 8003674"/>
              <a:gd name="connsiteY62-540" fmla="*/ 30415 h 979708"/>
              <a:gd name="connsiteX63-541" fmla="*/ 7596264 w 8003674"/>
              <a:gd name="connsiteY63-542" fmla="*/ 35638 h 979708"/>
              <a:gd name="connsiteX64-543" fmla="*/ 7603626 w 8003674"/>
              <a:gd name="connsiteY64-544" fmla="*/ 41475 h 979708"/>
              <a:gd name="connsiteX65-545" fmla="*/ 7610682 w 8003674"/>
              <a:gd name="connsiteY65-546" fmla="*/ 47312 h 979708"/>
              <a:gd name="connsiteX66-547" fmla="*/ 7617432 w 8003674"/>
              <a:gd name="connsiteY66-548" fmla="*/ 53764 h 979708"/>
              <a:gd name="connsiteX67-549" fmla="*/ 7949987 w 8003674"/>
              <a:gd name="connsiteY67-550" fmla="*/ 386793 h 979708"/>
              <a:gd name="connsiteX68-551" fmla="*/ 7955816 w 8003674"/>
              <a:gd name="connsiteY68-552" fmla="*/ 392937 h 979708"/>
              <a:gd name="connsiteX69-553" fmla="*/ 7961644 w 8003674"/>
              <a:gd name="connsiteY69-554" fmla="*/ 399696 h 979708"/>
              <a:gd name="connsiteX70-555" fmla="*/ 7967167 w 8003674"/>
              <a:gd name="connsiteY70-556" fmla="*/ 406455 h 979708"/>
              <a:gd name="connsiteX71-557" fmla="*/ 7972075 w 8003674"/>
              <a:gd name="connsiteY71-558" fmla="*/ 413828 h 979708"/>
              <a:gd name="connsiteX72-559" fmla="*/ 7976984 w 8003674"/>
              <a:gd name="connsiteY72-560" fmla="*/ 421509 h 979708"/>
              <a:gd name="connsiteX73-561" fmla="*/ 7981279 w 8003674"/>
              <a:gd name="connsiteY73-562" fmla="*/ 428882 h 979708"/>
              <a:gd name="connsiteX74-563" fmla="*/ 7985267 w 8003674"/>
              <a:gd name="connsiteY74-564" fmla="*/ 436870 h 979708"/>
              <a:gd name="connsiteX75-565" fmla="*/ 7989255 w 8003674"/>
              <a:gd name="connsiteY75-566" fmla="*/ 445165 h 979708"/>
              <a:gd name="connsiteX76-567" fmla="*/ 7992323 w 8003674"/>
              <a:gd name="connsiteY76-568" fmla="*/ 453153 h 979708"/>
              <a:gd name="connsiteX77-569" fmla="*/ 7995084 w 8003674"/>
              <a:gd name="connsiteY77-570" fmla="*/ 461755 h 979708"/>
              <a:gd name="connsiteX78-571" fmla="*/ 7997538 w 8003674"/>
              <a:gd name="connsiteY78-572" fmla="*/ 470357 h 979708"/>
              <a:gd name="connsiteX79-573" fmla="*/ 7999686 w 8003674"/>
              <a:gd name="connsiteY79-574" fmla="*/ 479266 h 979708"/>
              <a:gd name="connsiteX80-575" fmla="*/ 8001526 w 8003674"/>
              <a:gd name="connsiteY80-576" fmla="*/ 488483 h 979708"/>
              <a:gd name="connsiteX81-577" fmla="*/ 8002447 w 8003674"/>
              <a:gd name="connsiteY81-578" fmla="*/ 497700 h 979708"/>
              <a:gd name="connsiteX82-579" fmla="*/ 8003367 w 8003674"/>
              <a:gd name="connsiteY82-580" fmla="*/ 506916 h 979708"/>
              <a:gd name="connsiteX83-581" fmla="*/ 8003674 w 8003674"/>
              <a:gd name="connsiteY83-582" fmla="*/ 516440 h 979708"/>
              <a:gd name="connsiteX84-583" fmla="*/ 8003367 w 8003674"/>
              <a:gd name="connsiteY84-584" fmla="*/ 525964 h 979708"/>
              <a:gd name="connsiteX85-585" fmla="*/ 8002447 w 8003674"/>
              <a:gd name="connsiteY85-586" fmla="*/ 535181 h 979708"/>
              <a:gd name="connsiteX86-587" fmla="*/ 8001526 w 8003674"/>
              <a:gd name="connsiteY86-588" fmla="*/ 544397 h 979708"/>
              <a:gd name="connsiteX87-589" fmla="*/ 7999686 w 8003674"/>
              <a:gd name="connsiteY87-590" fmla="*/ 553307 h 979708"/>
              <a:gd name="connsiteX88-591" fmla="*/ 7997538 w 8003674"/>
              <a:gd name="connsiteY88-592" fmla="*/ 562524 h 979708"/>
              <a:gd name="connsiteX89-593" fmla="*/ 7995084 w 8003674"/>
              <a:gd name="connsiteY89-594" fmla="*/ 570819 h 979708"/>
              <a:gd name="connsiteX90-595" fmla="*/ 7992323 w 8003674"/>
              <a:gd name="connsiteY90-596" fmla="*/ 579421 h 979708"/>
              <a:gd name="connsiteX91-597" fmla="*/ 7989255 w 8003674"/>
              <a:gd name="connsiteY91-598" fmla="*/ 587716 h 979708"/>
              <a:gd name="connsiteX92-599" fmla="*/ 7985267 w 8003674"/>
              <a:gd name="connsiteY92-600" fmla="*/ 596011 h 979708"/>
              <a:gd name="connsiteX93-601" fmla="*/ 7981279 w 8003674"/>
              <a:gd name="connsiteY93-602" fmla="*/ 603691 h 979708"/>
              <a:gd name="connsiteX94-603" fmla="*/ 7976984 w 8003674"/>
              <a:gd name="connsiteY94-604" fmla="*/ 611679 h 979708"/>
              <a:gd name="connsiteX95-605" fmla="*/ 7972075 w 8003674"/>
              <a:gd name="connsiteY95-606" fmla="*/ 619052 h 979708"/>
              <a:gd name="connsiteX96-607" fmla="*/ 7967167 w 8003674"/>
              <a:gd name="connsiteY96-608" fmla="*/ 626426 h 979708"/>
              <a:gd name="connsiteX97-609" fmla="*/ 7961644 w 8003674"/>
              <a:gd name="connsiteY97-610" fmla="*/ 633185 h 979708"/>
              <a:gd name="connsiteX98-611" fmla="*/ 7955816 w 8003674"/>
              <a:gd name="connsiteY98-612" fmla="*/ 639943 h 979708"/>
              <a:gd name="connsiteX99-613" fmla="*/ 7949987 w 8003674"/>
              <a:gd name="connsiteY99-614" fmla="*/ 646088 h 979708"/>
              <a:gd name="connsiteX100-615" fmla="*/ 7617432 w 8003674"/>
              <a:gd name="connsiteY100-616" fmla="*/ 978809 h 979708"/>
              <a:gd name="connsiteX101-617" fmla="*/ 7616534 w 8003674"/>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003674" h="979708">
                <a:moveTo>
                  <a:pt x="0" y="332875"/>
                </a:moveTo>
                <a:lnTo>
                  <a:pt x="7384071" y="332875"/>
                </a:lnTo>
                <a:lnTo>
                  <a:pt x="7358505" y="313673"/>
                </a:lnTo>
                <a:lnTo>
                  <a:pt x="7352063" y="306607"/>
                </a:lnTo>
                <a:lnTo>
                  <a:pt x="7345620" y="299541"/>
                </a:lnTo>
                <a:lnTo>
                  <a:pt x="7340098" y="292475"/>
                </a:lnTo>
                <a:lnTo>
                  <a:pt x="7335189" y="284487"/>
                </a:lnTo>
                <a:lnTo>
                  <a:pt x="7330281" y="276807"/>
                </a:lnTo>
                <a:lnTo>
                  <a:pt x="7325679" y="269126"/>
                </a:lnTo>
                <a:lnTo>
                  <a:pt x="7321691" y="260831"/>
                </a:lnTo>
                <a:lnTo>
                  <a:pt x="7318316" y="252844"/>
                </a:lnTo>
                <a:lnTo>
                  <a:pt x="7314942" y="244241"/>
                </a:lnTo>
                <a:lnTo>
                  <a:pt x="7312181" y="235639"/>
                </a:lnTo>
                <a:lnTo>
                  <a:pt x="7310033" y="227344"/>
                </a:lnTo>
                <a:lnTo>
                  <a:pt x="7307886" y="218742"/>
                </a:lnTo>
                <a:lnTo>
                  <a:pt x="7306658" y="209832"/>
                </a:lnTo>
                <a:lnTo>
                  <a:pt x="7305431" y="201230"/>
                </a:lnTo>
                <a:cubicBezTo>
                  <a:pt x="7305329" y="198260"/>
                  <a:pt x="7305226" y="195291"/>
                  <a:pt x="7305124" y="192321"/>
                </a:cubicBezTo>
                <a:lnTo>
                  <a:pt x="7304818" y="183719"/>
                </a:lnTo>
                <a:lnTo>
                  <a:pt x="7305124" y="175116"/>
                </a:lnTo>
                <a:cubicBezTo>
                  <a:pt x="7305226" y="172146"/>
                  <a:pt x="7305329" y="169177"/>
                  <a:pt x="7305431" y="166207"/>
                </a:cubicBezTo>
                <a:lnTo>
                  <a:pt x="7306658" y="157298"/>
                </a:lnTo>
                <a:lnTo>
                  <a:pt x="7307886" y="148388"/>
                </a:lnTo>
                <a:lnTo>
                  <a:pt x="7310033" y="140093"/>
                </a:lnTo>
                <a:lnTo>
                  <a:pt x="7312181" y="131491"/>
                </a:lnTo>
                <a:lnTo>
                  <a:pt x="7314942" y="122889"/>
                </a:lnTo>
                <a:lnTo>
                  <a:pt x="7318316" y="114594"/>
                </a:lnTo>
                <a:lnTo>
                  <a:pt x="7321691" y="106299"/>
                </a:lnTo>
                <a:lnTo>
                  <a:pt x="7325679" y="98311"/>
                </a:lnTo>
                <a:lnTo>
                  <a:pt x="7330281" y="90630"/>
                </a:lnTo>
                <a:lnTo>
                  <a:pt x="7335189" y="82643"/>
                </a:lnTo>
                <a:lnTo>
                  <a:pt x="7340098" y="75269"/>
                </a:lnTo>
                <a:lnTo>
                  <a:pt x="7345620" y="67896"/>
                </a:lnTo>
                <a:lnTo>
                  <a:pt x="7352063" y="60830"/>
                </a:lnTo>
                <a:lnTo>
                  <a:pt x="7358505" y="53764"/>
                </a:lnTo>
                <a:lnTo>
                  <a:pt x="7365254" y="47312"/>
                </a:lnTo>
                <a:lnTo>
                  <a:pt x="7372617" y="41475"/>
                </a:lnTo>
                <a:lnTo>
                  <a:pt x="7379673" y="35638"/>
                </a:lnTo>
                <a:lnTo>
                  <a:pt x="7387343" y="30415"/>
                </a:lnTo>
                <a:lnTo>
                  <a:pt x="7394706" y="25499"/>
                </a:lnTo>
                <a:lnTo>
                  <a:pt x="7402989" y="21198"/>
                </a:lnTo>
                <a:lnTo>
                  <a:pt x="7410965" y="16897"/>
                </a:lnTo>
                <a:lnTo>
                  <a:pt x="7419248" y="13518"/>
                </a:lnTo>
                <a:lnTo>
                  <a:pt x="7427225" y="10138"/>
                </a:lnTo>
                <a:lnTo>
                  <a:pt x="7435815" y="7680"/>
                </a:lnTo>
                <a:lnTo>
                  <a:pt x="7444405" y="5223"/>
                </a:lnTo>
                <a:lnTo>
                  <a:pt x="7452995" y="3687"/>
                </a:lnTo>
                <a:lnTo>
                  <a:pt x="7461892" y="2150"/>
                </a:lnTo>
                <a:lnTo>
                  <a:pt x="7470175" y="1229"/>
                </a:lnTo>
                <a:lnTo>
                  <a:pt x="7479072" y="307"/>
                </a:lnTo>
                <a:lnTo>
                  <a:pt x="7487968" y="0"/>
                </a:lnTo>
                <a:lnTo>
                  <a:pt x="7496865" y="307"/>
                </a:lnTo>
                <a:lnTo>
                  <a:pt x="7505455" y="1229"/>
                </a:lnTo>
                <a:lnTo>
                  <a:pt x="7514352" y="2150"/>
                </a:lnTo>
                <a:lnTo>
                  <a:pt x="7522942" y="3687"/>
                </a:lnTo>
                <a:lnTo>
                  <a:pt x="7531839" y="5223"/>
                </a:lnTo>
                <a:lnTo>
                  <a:pt x="7540122" y="7680"/>
                </a:lnTo>
                <a:lnTo>
                  <a:pt x="7548712" y="10138"/>
                </a:lnTo>
                <a:lnTo>
                  <a:pt x="7556995" y="13518"/>
                </a:lnTo>
                <a:lnTo>
                  <a:pt x="7565278" y="16897"/>
                </a:lnTo>
                <a:lnTo>
                  <a:pt x="7573255" y="21198"/>
                </a:lnTo>
                <a:lnTo>
                  <a:pt x="7581231" y="25499"/>
                </a:lnTo>
                <a:lnTo>
                  <a:pt x="7588901" y="30415"/>
                </a:lnTo>
                <a:lnTo>
                  <a:pt x="7596264" y="35638"/>
                </a:lnTo>
                <a:lnTo>
                  <a:pt x="7603626" y="41475"/>
                </a:lnTo>
                <a:lnTo>
                  <a:pt x="7610682" y="47312"/>
                </a:lnTo>
                <a:lnTo>
                  <a:pt x="7617432" y="53764"/>
                </a:lnTo>
                <a:lnTo>
                  <a:pt x="7949987" y="386793"/>
                </a:lnTo>
                <a:lnTo>
                  <a:pt x="7955816" y="392937"/>
                </a:lnTo>
                <a:lnTo>
                  <a:pt x="7961644" y="399696"/>
                </a:lnTo>
                <a:lnTo>
                  <a:pt x="7967167" y="406455"/>
                </a:lnTo>
                <a:lnTo>
                  <a:pt x="7972075" y="413828"/>
                </a:lnTo>
                <a:lnTo>
                  <a:pt x="7976984" y="421509"/>
                </a:lnTo>
                <a:lnTo>
                  <a:pt x="7981279" y="428882"/>
                </a:lnTo>
                <a:lnTo>
                  <a:pt x="7985267" y="436870"/>
                </a:lnTo>
                <a:lnTo>
                  <a:pt x="7989255" y="445165"/>
                </a:lnTo>
                <a:lnTo>
                  <a:pt x="7992323" y="453153"/>
                </a:lnTo>
                <a:lnTo>
                  <a:pt x="7995084" y="461755"/>
                </a:lnTo>
                <a:lnTo>
                  <a:pt x="7997538" y="470357"/>
                </a:lnTo>
                <a:lnTo>
                  <a:pt x="7999686" y="479266"/>
                </a:lnTo>
                <a:lnTo>
                  <a:pt x="8001526" y="488483"/>
                </a:lnTo>
                <a:lnTo>
                  <a:pt x="8002447" y="497700"/>
                </a:lnTo>
                <a:cubicBezTo>
                  <a:pt x="8002754" y="500772"/>
                  <a:pt x="8003060" y="503844"/>
                  <a:pt x="8003367" y="506916"/>
                </a:cubicBezTo>
                <a:cubicBezTo>
                  <a:pt x="8003469" y="510091"/>
                  <a:pt x="8003572" y="513265"/>
                  <a:pt x="8003674" y="516440"/>
                </a:cubicBezTo>
                <a:cubicBezTo>
                  <a:pt x="8003572" y="519615"/>
                  <a:pt x="8003469" y="522789"/>
                  <a:pt x="8003367" y="525964"/>
                </a:cubicBezTo>
                <a:cubicBezTo>
                  <a:pt x="8003060" y="529036"/>
                  <a:pt x="8002754" y="532109"/>
                  <a:pt x="8002447" y="535181"/>
                </a:cubicBezTo>
                <a:lnTo>
                  <a:pt x="8001526" y="544397"/>
                </a:lnTo>
                <a:lnTo>
                  <a:pt x="7999686" y="553307"/>
                </a:lnTo>
                <a:lnTo>
                  <a:pt x="7997538" y="562524"/>
                </a:lnTo>
                <a:lnTo>
                  <a:pt x="7995084" y="570819"/>
                </a:lnTo>
                <a:lnTo>
                  <a:pt x="7992323" y="579421"/>
                </a:lnTo>
                <a:lnTo>
                  <a:pt x="7989255" y="587716"/>
                </a:lnTo>
                <a:lnTo>
                  <a:pt x="7985267" y="596011"/>
                </a:lnTo>
                <a:lnTo>
                  <a:pt x="7981279" y="603691"/>
                </a:lnTo>
                <a:lnTo>
                  <a:pt x="7976984" y="611679"/>
                </a:lnTo>
                <a:lnTo>
                  <a:pt x="7972075" y="619052"/>
                </a:lnTo>
                <a:lnTo>
                  <a:pt x="7967167" y="626426"/>
                </a:lnTo>
                <a:lnTo>
                  <a:pt x="7961644" y="633185"/>
                </a:lnTo>
                <a:lnTo>
                  <a:pt x="7955816" y="639943"/>
                </a:lnTo>
                <a:lnTo>
                  <a:pt x="7949987" y="646088"/>
                </a:lnTo>
                <a:lnTo>
                  <a:pt x="7617432" y="978809"/>
                </a:lnTo>
                <a:lnTo>
                  <a:pt x="7616534"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12"/>
            </p:custDataLst>
          </p:nvPr>
        </p:nvSpPr>
        <p:spPr>
          <a:xfrm>
            <a:off x="2460393" y="2241293"/>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侥  幸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13"/>
            </p:custDataLst>
          </p:nvPr>
        </p:nvSpPr>
        <p:spPr>
          <a:xfrm>
            <a:off x="2460393" y="3185851"/>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恐  慌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4"/>
            </p:custDataLst>
          </p:nvPr>
        </p:nvSpPr>
        <p:spPr>
          <a:xfrm>
            <a:off x="2460393" y="4121040"/>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围  观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2460393" y="5065598"/>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猎  奇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Tree>
    <p:custDataLst>
      <p:tags r:id="rId1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399415" y="207645"/>
            <a:ext cx="7509510" cy="706755"/>
          </a:xfrm>
          <a:prstGeom prst="rect">
            <a:avLst/>
          </a:prstGeom>
          <a:noFill/>
        </p:spPr>
        <p:txBody>
          <a:bodyPr wrap="square" rtlCol="0" anchor="t">
            <a:spAutoFit/>
          </a:bodyPr>
          <a:p>
            <a:r>
              <a:rPr lang="zh-CN" altLang="en-US" sz="4000">
                <a:solidFill>
                  <a:schemeClr val="bg1"/>
                </a:solidFill>
              </a:rPr>
              <a:t>疫情防控中学生的</a:t>
            </a:r>
            <a:r>
              <a:rPr lang="zh-CN" altLang="en-US" sz="4000">
                <a:solidFill>
                  <a:schemeClr val="bg1"/>
                </a:solidFill>
              </a:rPr>
              <a:t>社会心态引导</a:t>
            </a:r>
            <a:endParaRPr lang="zh-CN" altLang="en-US" sz="4000">
              <a:solidFill>
                <a:schemeClr val="bg1"/>
              </a:solidFill>
            </a:endParaRPr>
          </a:p>
        </p:txBody>
      </p:sp>
      <p:sp>
        <p:nvSpPr>
          <p:cNvPr id="29" name="任意多边形 28"/>
          <p:cNvSpPr/>
          <p:nvPr>
            <p:custDataLst>
              <p:tags r:id="rId8"/>
            </p:custDataLst>
          </p:nvPr>
        </p:nvSpPr>
        <p:spPr bwMode="auto">
          <a:xfrm>
            <a:off x="137795" y="1057910"/>
            <a:ext cx="7317740" cy="745490"/>
          </a:xfrm>
          <a:custGeom>
            <a:avLst/>
            <a:gdLst>
              <a:gd name="connsiteX0" fmla="*/ 9172116 w 9559256"/>
              <a:gd name="connsiteY0" fmla="*/ 443714 h 979708"/>
              <a:gd name="connsiteX1" fmla="*/ 0 w 9559256"/>
              <a:gd name="connsiteY1" fmla="*/ 443714 h 979708"/>
              <a:gd name="connsiteX2" fmla="*/ 0 w 9559256"/>
              <a:gd name="connsiteY2" fmla="*/ 332875 h 979708"/>
              <a:gd name="connsiteX3" fmla="*/ 8939653 w 9559256"/>
              <a:gd name="connsiteY3" fmla="*/ 332875 h 979708"/>
              <a:gd name="connsiteX4" fmla="*/ 8914087 w 9559256"/>
              <a:gd name="connsiteY4" fmla="*/ 313673 h 979708"/>
              <a:gd name="connsiteX5" fmla="*/ 8907645 w 9559256"/>
              <a:gd name="connsiteY5" fmla="*/ 306607 h 979708"/>
              <a:gd name="connsiteX6" fmla="*/ 8901202 w 9559256"/>
              <a:gd name="connsiteY6" fmla="*/ 299541 h 979708"/>
              <a:gd name="connsiteX7" fmla="*/ 8895680 w 9559256"/>
              <a:gd name="connsiteY7" fmla="*/ 292475 h 979708"/>
              <a:gd name="connsiteX8" fmla="*/ 8890771 w 9559256"/>
              <a:gd name="connsiteY8" fmla="*/ 284487 h 979708"/>
              <a:gd name="connsiteX9" fmla="*/ 8885863 w 9559256"/>
              <a:gd name="connsiteY9" fmla="*/ 276807 h 979708"/>
              <a:gd name="connsiteX10" fmla="*/ 8881261 w 9559256"/>
              <a:gd name="connsiteY10" fmla="*/ 269126 h 979708"/>
              <a:gd name="connsiteX11" fmla="*/ 8877273 w 9559256"/>
              <a:gd name="connsiteY11" fmla="*/ 260831 h 979708"/>
              <a:gd name="connsiteX12" fmla="*/ 8873898 w 9559256"/>
              <a:gd name="connsiteY12" fmla="*/ 252844 h 979708"/>
              <a:gd name="connsiteX13" fmla="*/ 8870524 w 9559256"/>
              <a:gd name="connsiteY13" fmla="*/ 244241 h 979708"/>
              <a:gd name="connsiteX14" fmla="*/ 8867763 w 9559256"/>
              <a:gd name="connsiteY14" fmla="*/ 235639 h 979708"/>
              <a:gd name="connsiteX15" fmla="*/ 8865615 w 9559256"/>
              <a:gd name="connsiteY15" fmla="*/ 227344 h 979708"/>
              <a:gd name="connsiteX16" fmla="*/ 8863468 w 9559256"/>
              <a:gd name="connsiteY16" fmla="*/ 218742 h 979708"/>
              <a:gd name="connsiteX17" fmla="*/ 8862240 w 9559256"/>
              <a:gd name="connsiteY17" fmla="*/ 209832 h 979708"/>
              <a:gd name="connsiteX18" fmla="*/ 8861013 w 9559256"/>
              <a:gd name="connsiteY18" fmla="*/ 201230 h 979708"/>
              <a:gd name="connsiteX19" fmla="*/ 8860706 w 9559256"/>
              <a:gd name="connsiteY19" fmla="*/ 192321 h 979708"/>
              <a:gd name="connsiteX20" fmla="*/ 8860400 w 9559256"/>
              <a:gd name="connsiteY20" fmla="*/ 183719 h 979708"/>
              <a:gd name="connsiteX21" fmla="*/ 8860706 w 9559256"/>
              <a:gd name="connsiteY21" fmla="*/ 175116 h 979708"/>
              <a:gd name="connsiteX22" fmla="*/ 8861013 w 9559256"/>
              <a:gd name="connsiteY22" fmla="*/ 166207 h 979708"/>
              <a:gd name="connsiteX23" fmla="*/ 8862240 w 9559256"/>
              <a:gd name="connsiteY23" fmla="*/ 157298 h 979708"/>
              <a:gd name="connsiteX24" fmla="*/ 8863468 w 9559256"/>
              <a:gd name="connsiteY24" fmla="*/ 148388 h 979708"/>
              <a:gd name="connsiteX25" fmla="*/ 8865615 w 9559256"/>
              <a:gd name="connsiteY25" fmla="*/ 140093 h 979708"/>
              <a:gd name="connsiteX26" fmla="*/ 8867763 w 9559256"/>
              <a:gd name="connsiteY26" fmla="*/ 131491 h 979708"/>
              <a:gd name="connsiteX27" fmla="*/ 8870524 w 9559256"/>
              <a:gd name="connsiteY27" fmla="*/ 122889 h 979708"/>
              <a:gd name="connsiteX28" fmla="*/ 8873898 w 9559256"/>
              <a:gd name="connsiteY28" fmla="*/ 114594 h 979708"/>
              <a:gd name="connsiteX29" fmla="*/ 8877273 w 9559256"/>
              <a:gd name="connsiteY29" fmla="*/ 106299 h 979708"/>
              <a:gd name="connsiteX30" fmla="*/ 8881261 w 9559256"/>
              <a:gd name="connsiteY30" fmla="*/ 98311 h 979708"/>
              <a:gd name="connsiteX31" fmla="*/ 8885863 w 9559256"/>
              <a:gd name="connsiteY31" fmla="*/ 90630 h 979708"/>
              <a:gd name="connsiteX32" fmla="*/ 8890771 w 9559256"/>
              <a:gd name="connsiteY32" fmla="*/ 82643 h 979708"/>
              <a:gd name="connsiteX33" fmla="*/ 8895680 w 9559256"/>
              <a:gd name="connsiteY33" fmla="*/ 75269 h 979708"/>
              <a:gd name="connsiteX34" fmla="*/ 8901202 w 9559256"/>
              <a:gd name="connsiteY34" fmla="*/ 67896 h 979708"/>
              <a:gd name="connsiteX35" fmla="*/ 8907645 w 9559256"/>
              <a:gd name="connsiteY35" fmla="*/ 60830 h 979708"/>
              <a:gd name="connsiteX36" fmla="*/ 8914087 w 9559256"/>
              <a:gd name="connsiteY36" fmla="*/ 53764 h 979708"/>
              <a:gd name="connsiteX37" fmla="*/ 8920836 w 9559256"/>
              <a:gd name="connsiteY37" fmla="*/ 47312 h 979708"/>
              <a:gd name="connsiteX38" fmla="*/ 8928199 w 9559256"/>
              <a:gd name="connsiteY38" fmla="*/ 41475 h 979708"/>
              <a:gd name="connsiteX39" fmla="*/ 8935255 w 9559256"/>
              <a:gd name="connsiteY39" fmla="*/ 35638 h 979708"/>
              <a:gd name="connsiteX40" fmla="*/ 8942925 w 9559256"/>
              <a:gd name="connsiteY40" fmla="*/ 30415 h 979708"/>
              <a:gd name="connsiteX41" fmla="*/ 8950288 w 9559256"/>
              <a:gd name="connsiteY41" fmla="*/ 25499 h 979708"/>
              <a:gd name="connsiteX42" fmla="*/ 8958571 w 9559256"/>
              <a:gd name="connsiteY42" fmla="*/ 21198 h 979708"/>
              <a:gd name="connsiteX43" fmla="*/ 8966547 w 9559256"/>
              <a:gd name="connsiteY43" fmla="*/ 16897 h 979708"/>
              <a:gd name="connsiteX44" fmla="*/ 8974830 w 9559256"/>
              <a:gd name="connsiteY44" fmla="*/ 13518 h 979708"/>
              <a:gd name="connsiteX45" fmla="*/ 8982807 w 9559256"/>
              <a:gd name="connsiteY45" fmla="*/ 10138 h 979708"/>
              <a:gd name="connsiteX46" fmla="*/ 8991397 w 9559256"/>
              <a:gd name="connsiteY46" fmla="*/ 7680 h 979708"/>
              <a:gd name="connsiteX47" fmla="*/ 8999987 w 9559256"/>
              <a:gd name="connsiteY47" fmla="*/ 5223 h 979708"/>
              <a:gd name="connsiteX48" fmla="*/ 9008577 w 9559256"/>
              <a:gd name="connsiteY48" fmla="*/ 3687 h 979708"/>
              <a:gd name="connsiteX49" fmla="*/ 9017474 w 9559256"/>
              <a:gd name="connsiteY49" fmla="*/ 2150 h 979708"/>
              <a:gd name="connsiteX50" fmla="*/ 9025757 w 9559256"/>
              <a:gd name="connsiteY50" fmla="*/ 1229 h 979708"/>
              <a:gd name="connsiteX51" fmla="*/ 9034654 w 9559256"/>
              <a:gd name="connsiteY51" fmla="*/ 307 h 979708"/>
              <a:gd name="connsiteX52" fmla="*/ 9043550 w 9559256"/>
              <a:gd name="connsiteY52" fmla="*/ 0 h 979708"/>
              <a:gd name="connsiteX53" fmla="*/ 9052447 w 9559256"/>
              <a:gd name="connsiteY53" fmla="*/ 307 h 979708"/>
              <a:gd name="connsiteX54" fmla="*/ 9061037 w 9559256"/>
              <a:gd name="connsiteY54" fmla="*/ 1229 h 979708"/>
              <a:gd name="connsiteX55" fmla="*/ 9069934 w 9559256"/>
              <a:gd name="connsiteY55" fmla="*/ 2150 h 979708"/>
              <a:gd name="connsiteX56" fmla="*/ 9078524 w 9559256"/>
              <a:gd name="connsiteY56" fmla="*/ 3687 h 979708"/>
              <a:gd name="connsiteX57" fmla="*/ 9087421 w 9559256"/>
              <a:gd name="connsiteY57" fmla="*/ 5223 h 979708"/>
              <a:gd name="connsiteX58" fmla="*/ 9095704 w 9559256"/>
              <a:gd name="connsiteY58" fmla="*/ 7680 h 979708"/>
              <a:gd name="connsiteX59" fmla="*/ 9104294 w 9559256"/>
              <a:gd name="connsiteY59" fmla="*/ 10138 h 979708"/>
              <a:gd name="connsiteX60" fmla="*/ 9112577 w 9559256"/>
              <a:gd name="connsiteY60" fmla="*/ 13518 h 979708"/>
              <a:gd name="connsiteX61" fmla="*/ 9120860 w 9559256"/>
              <a:gd name="connsiteY61" fmla="*/ 16897 h 979708"/>
              <a:gd name="connsiteX62" fmla="*/ 9128837 w 9559256"/>
              <a:gd name="connsiteY62" fmla="*/ 21198 h 979708"/>
              <a:gd name="connsiteX63" fmla="*/ 9136813 w 9559256"/>
              <a:gd name="connsiteY63" fmla="*/ 25499 h 979708"/>
              <a:gd name="connsiteX64" fmla="*/ 9144483 w 9559256"/>
              <a:gd name="connsiteY64" fmla="*/ 30415 h 979708"/>
              <a:gd name="connsiteX65" fmla="*/ 9151846 w 9559256"/>
              <a:gd name="connsiteY65" fmla="*/ 35638 h 979708"/>
              <a:gd name="connsiteX66" fmla="*/ 9159208 w 9559256"/>
              <a:gd name="connsiteY66" fmla="*/ 41475 h 979708"/>
              <a:gd name="connsiteX67" fmla="*/ 9166264 w 9559256"/>
              <a:gd name="connsiteY67" fmla="*/ 47312 h 979708"/>
              <a:gd name="connsiteX68" fmla="*/ 9173014 w 9559256"/>
              <a:gd name="connsiteY68" fmla="*/ 53764 h 979708"/>
              <a:gd name="connsiteX69" fmla="*/ 9505569 w 9559256"/>
              <a:gd name="connsiteY69" fmla="*/ 386793 h 979708"/>
              <a:gd name="connsiteX70" fmla="*/ 9511398 w 9559256"/>
              <a:gd name="connsiteY70" fmla="*/ 392937 h 979708"/>
              <a:gd name="connsiteX71" fmla="*/ 9517226 w 9559256"/>
              <a:gd name="connsiteY71" fmla="*/ 399696 h 979708"/>
              <a:gd name="connsiteX72" fmla="*/ 9522749 w 9559256"/>
              <a:gd name="connsiteY72" fmla="*/ 406455 h 979708"/>
              <a:gd name="connsiteX73" fmla="*/ 9527657 w 9559256"/>
              <a:gd name="connsiteY73" fmla="*/ 413828 h 979708"/>
              <a:gd name="connsiteX74" fmla="*/ 9532566 w 9559256"/>
              <a:gd name="connsiteY74" fmla="*/ 421509 h 979708"/>
              <a:gd name="connsiteX75" fmla="*/ 9536861 w 9559256"/>
              <a:gd name="connsiteY75" fmla="*/ 428882 h 979708"/>
              <a:gd name="connsiteX76" fmla="*/ 9540849 w 9559256"/>
              <a:gd name="connsiteY76" fmla="*/ 436870 h 979708"/>
              <a:gd name="connsiteX77" fmla="*/ 9544837 w 9559256"/>
              <a:gd name="connsiteY77" fmla="*/ 445165 h 979708"/>
              <a:gd name="connsiteX78" fmla="*/ 9547905 w 9559256"/>
              <a:gd name="connsiteY78" fmla="*/ 453153 h 979708"/>
              <a:gd name="connsiteX79" fmla="*/ 9550666 w 9559256"/>
              <a:gd name="connsiteY79" fmla="*/ 461755 h 979708"/>
              <a:gd name="connsiteX80" fmla="*/ 9553120 w 9559256"/>
              <a:gd name="connsiteY80" fmla="*/ 470357 h 979708"/>
              <a:gd name="connsiteX81" fmla="*/ 9555268 w 9559256"/>
              <a:gd name="connsiteY81" fmla="*/ 479266 h 979708"/>
              <a:gd name="connsiteX82" fmla="*/ 9557108 w 9559256"/>
              <a:gd name="connsiteY82" fmla="*/ 488483 h 979708"/>
              <a:gd name="connsiteX83" fmla="*/ 9558029 w 9559256"/>
              <a:gd name="connsiteY83" fmla="*/ 497700 h 979708"/>
              <a:gd name="connsiteX84" fmla="*/ 9558949 w 9559256"/>
              <a:gd name="connsiteY84" fmla="*/ 506916 h 979708"/>
              <a:gd name="connsiteX85" fmla="*/ 9559256 w 9559256"/>
              <a:gd name="connsiteY85" fmla="*/ 516440 h 979708"/>
              <a:gd name="connsiteX86" fmla="*/ 9558949 w 9559256"/>
              <a:gd name="connsiteY86" fmla="*/ 525964 h 979708"/>
              <a:gd name="connsiteX87" fmla="*/ 9558029 w 9559256"/>
              <a:gd name="connsiteY87" fmla="*/ 535181 h 979708"/>
              <a:gd name="connsiteX88" fmla="*/ 9557108 w 9559256"/>
              <a:gd name="connsiteY88" fmla="*/ 544397 h 979708"/>
              <a:gd name="connsiteX89" fmla="*/ 9555268 w 9559256"/>
              <a:gd name="connsiteY89" fmla="*/ 553307 h 979708"/>
              <a:gd name="connsiteX90" fmla="*/ 9553120 w 9559256"/>
              <a:gd name="connsiteY90" fmla="*/ 562524 h 979708"/>
              <a:gd name="connsiteX91" fmla="*/ 9550666 w 9559256"/>
              <a:gd name="connsiteY91" fmla="*/ 570819 h 979708"/>
              <a:gd name="connsiteX92" fmla="*/ 9547905 w 9559256"/>
              <a:gd name="connsiteY92" fmla="*/ 579421 h 979708"/>
              <a:gd name="connsiteX93" fmla="*/ 9544837 w 9559256"/>
              <a:gd name="connsiteY93" fmla="*/ 587716 h 979708"/>
              <a:gd name="connsiteX94" fmla="*/ 9540849 w 9559256"/>
              <a:gd name="connsiteY94" fmla="*/ 596011 h 979708"/>
              <a:gd name="connsiteX95" fmla="*/ 9536861 w 9559256"/>
              <a:gd name="connsiteY95" fmla="*/ 603691 h 979708"/>
              <a:gd name="connsiteX96" fmla="*/ 9532566 w 9559256"/>
              <a:gd name="connsiteY96" fmla="*/ 611679 h 979708"/>
              <a:gd name="connsiteX97" fmla="*/ 9527657 w 9559256"/>
              <a:gd name="connsiteY97" fmla="*/ 619052 h 979708"/>
              <a:gd name="connsiteX98" fmla="*/ 9522749 w 9559256"/>
              <a:gd name="connsiteY98" fmla="*/ 626426 h 979708"/>
              <a:gd name="connsiteX99" fmla="*/ 9517226 w 9559256"/>
              <a:gd name="connsiteY99" fmla="*/ 633185 h 979708"/>
              <a:gd name="connsiteX100" fmla="*/ 9511398 w 9559256"/>
              <a:gd name="connsiteY100" fmla="*/ 639943 h 979708"/>
              <a:gd name="connsiteX101" fmla="*/ 9505569 w 9559256"/>
              <a:gd name="connsiteY101" fmla="*/ 646088 h 979708"/>
              <a:gd name="connsiteX102" fmla="*/ 9173014 w 9559256"/>
              <a:gd name="connsiteY102" fmla="*/ 978809 h 979708"/>
              <a:gd name="connsiteX103" fmla="*/ 9172116 w 9559256"/>
              <a:gd name="connsiteY103" fmla="*/ 979708 h 979708"/>
              <a:gd name="connsiteX104" fmla="*/ 9263556 w 9559256"/>
              <a:gd name="connsiteY104" fmla="*/ 535154 h 979708"/>
              <a:gd name="connsiteX0-1" fmla="*/ 9172116 w 9559256"/>
              <a:gd name="connsiteY0-2" fmla="*/ 443714 h 979708"/>
              <a:gd name="connsiteX1-3" fmla="*/ 0 w 9559256"/>
              <a:gd name="connsiteY1-4" fmla="*/ 443714 h 979708"/>
              <a:gd name="connsiteX2-5" fmla="*/ 0 w 9559256"/>
              <a:gd name="connsiteY2-6" fmla="*/ 332875 h 979708"/>
              <a:gd name="connsiteX3-7" fmla="*/ 8939653 w 9559256"/>
              <a:gd name="connsiteY3-8" fmla="*/ 332875 h 979708"/>
              <a:gd name="connsiteX4-9" fmla="*/ 8914087 w 9559256"/>
              <a:gd name="connsiteY4-10" fmla="*/ 313673 h 979708"/>
              <a:gd name="connsiteX5-11" fmla="*/ 8907645 w 9559256"/>
              <a:gd name="connsiteY5-12" fmla="*/ 306607 h 979708"/>
              <a:gd name="connsiteX6-13" fmla="*/ 8901202 w 9559256"/>
              <a:gd name="connsiteY6-14" fmla="*/ 299541 h 979708"/>
              <a:gd name="connsiteX7-15" fmla="*/ 8895680 w 9559256"/>
              <a:gd name="connsiteY7-16" fmla="*/ 292475 h 979708"/>
              <a:gd name="connsiteX8-17" fmla="*/ 8890771 w 9559256"/>
              <a:gd name="connsiteY8-18" fmla="*/ 284487 h 979708"/>
              <a:gd name="connsiteX9-19" fmla="*/ 8885863 w 9559256"/>
              <a:gd name="connsiteY9-20" fmla="*/ 276807 h 979708"/>
              <a:gd name="connsiteX10-21" fmla="*/ 8881261 w 9559256"/>
              <a:gd name="connsiteY10-22" fmla="*/ 269126 h 979708"/>
              <a:gd name="connsiteX11-23" fmla="*/ 8877273 w 9559256"/>
              <a:gd name="connsiteY11-24" fmla="*/ 260831 h 979708"/>
              <a:gd name="connsiteX12-25" fmla="*/ 8873898 w 9559256"/>
              <a:gd name="connsiteY12-26" fmla="*/ 252844 h 979708"/>
              <a:gd name="connsiteX13-27" fmla="*/ 8870524 w 9559256"/>
              <a:gd name="connsiteY13-28" fmla="*/ 244241 h 979708"/>
              <a:gd name="connsiteX14-29" fmla="*/ 8867763 w 9559256"/>
              <a:gd name="connsiteY14-30" fmla="*/ 235639 h 979708"/>
              <a:gd name="connsiteX15-31" fmla="*/ 8865615 w 9559256"/>
              <a:gd name="connsiteY15-32" fmla="*/ 227344 h 979708"/>
              <a:gd name="connsiteX16-33" fmla="*/ 8863468 w 9559256"/>
              <a:gd name="connsiteY16-34" fmla="*/ 218742 h 979708"/>
              <a:gd name="connsiteX17-35" fmla="*/ 8862240 w 9559256"/>
              <a:gd name="connsiteY17-36" fmla="*/ 209832 h 979708"/>
              <a:gd name="connsiteX18-37" fmla="*/ 8861013 w 9559256"/>
              <a:gd name="connsiteY18-38" fmla="*/ 201230 h 979708"/>
              <a:gd name="connsiteX19-39" fmla="*/ 8860706 w 9559256"/>
              <a:gd name="connsiteY19-40" fmla="*/ 192321 h 979708"/>
              <a:gd name="connsiteX20-41" fmla="*/ 8860400 w 9559256"/>
              <a:gd name="connsiteY20-42" fmla="*/ 183719 h 979708"/>
              <a:gd name="connsiteX21-43" fmla="*/ 8860706 w 9559256"/>
              <a:gd name="connsiteY21-44" fmla="*/ 175116 h 979708"/>
              <a:gd name="connsiteX22-45" fmla="*/ 8861013 w 9559256"/>
              <a:gd name="connsiteY22-46" fmla="*/ 166207 h 979708"/>
              <a:gd name="connsiteX23-47" fmla="*/ 8862240 w 9559256"/>
              <a:gd name="connsiteY23-48" fmla="*/ 157298 h 979708"/>
              <a:gd name="connsiteX24-49" fmla="*/ 8863468 w 9559256"/>
              <a:gd name="connsiteY24-50" fmla="*/ 148388 h 979708"/>
              <a:gd name="connsiteX25-51" fmla="*/ 8865615 w 9559256"/>
              <a:gd name="connsiteY25-52" fmla="*/ 140093 h 979708"/>
              <a:gd name="connsiteX26-53" fmla="*/ 8867763 w 9559256"/>
              <a:gd name="connsiteY26-54" fmla="*/ 131491 h 979708"/>
              <a:gd name="connsiteX27-55" fmla="*/ 8870524 w 9559256"/>
              <a:gd name="connsiteY27-56" fmla="*/ 122889 h 979708"/>
              <a:gd name="connsiteX28-57" fmla="*/ 8873898 w 9559256"/>
              <a:gd name="connsiteY28-58" fmla="*/ 114594 h 979708"/>
              <a:gd name="connsiteX29-59" fmla="*/ 8877273 w 9559256"/>
              <a:gd name="connsiteY29-60" fmla="*/ 106299 h 979708"/>
              <a:gd name="connsiteX30-61" fmla="*/ 8881261 w 9559256"/>
              <a:gd name="connsiteY30-62" fmla="*/ 98311 h 979708"/>
              <a:gd name="connsiteX31-63" fmla="*/ 8885863 w 9559256"/>
              <a:gd name="connsiteY31-64" fmla="*/ 90630 h 979708"/>
              <a:gd name="connsiteX32-65" fmla="*/ 8890771 w 9559256"/>
              <a:gd name="connsiteY32-66" fmla="*/ 82643 h 979708"/>
              <a:gd name="connsiteX33-67" fmla="*/ 8895680 w 9559256"/>
              <a:gd name="connsiteY33-68" fmla="*/ 75269 h 979708"/>
              <a:gd name="connsiteX34-69" fmla="*/ 8901202 w 9559256"/>
              <a:gd name="connsiteY34-70" fmla="*/ 67896 h 979708"/>
              <a:gd name="connsiteX35-71" fmla="*/ 8907645 w 9559256"/>
              <a:gd name="connsiteY35-72" fmla="*/ 60830 h 979708"/>
              <a:gd name="connsiteX36-73" fmla="*/ 8914087 w 9559256"/>
              <a:gd name="connsiteY36-74" fmla="*/ 53764 h 979708"/>
              <a:gd name="connsiteX37-75" fmla="*/ 8920836 w 9559256"/>
              <a:gd name="connsiteY37-76" fmla="*/ 47312 h 979708"/>
              <a:gd name="connsiteX38-77" fmla="*/ 8928199 w 9559256"/>
              <a:gd name="connsiteY38-78" fmla="*/ 41475 h 979708"/>
              <a:gd name="connsiteX39-79" fmla="*/ 8935255 w 9559256"/>
              <a:gd name="connsiteY39-80" fmla="*/ 35638 h 979708"/>
              <a:gd name="connsiteX40-81" fmla="*/ 8942925 w 9559256"/>
              <a:gd name="connsiteY40-82" fmla="*/ 30415 h 979708"/>
              <a:gd name="connsiteX41-83" fmla="*/ 8950288 w 9559256"/>
              <a:gd name="connsiteY41-84" fmla="*/ 25499 h 979708"/>
              <a:gd name="connsiteX42-85" fmla="*/ 8958571 w 9559256"/>
              <a:gd name="connsiteY42-86" fmla="*/ 21198 h 979708"/>
              <a:gd name="connsiteX43-87" fmla="*/ 8966547 w 9559256"/>
              <a:gd name="connsiteY43-88" fmla="*/ 16897 h 979708"/>
              <a:gd name="connsiteX44-89" fmla="*/ 8974830 w 9559256"/>
              <a:gd name="connsiteY44-90" fmla="*/ 13518 h 979708"/>
              <a:gd name="connsiteX45-91" fmla="*/ 8982807 w 9559256"/>
              <a:gd name="connsiteY45-92" fmla="*/ 10138 h 979708"/>
              <a:gd name="connsiteX46-93" fmla="*/ 8991397 w 9559256"/>
              <a:gd name="connsiteY46-94" fmla="*/ 7680 h 979708"/>
              <a:gd name="connsiteX47-95" fmla="*/ 8999987 w 9559256"/>
              <a:gd name="connsiteY47-96" fmla="*/ 5223 h 979708"/>
              <a:gd name="connsiteX48-97" fmla="*/ 9008577 w 9559256"/>
              <a:gd name="connsiteY48-98" fmla="*/ 3687 h 979708"/>
              <a:gd name="connsiteX49-99" fmla="*/ 9017474 w 9559256"/>
              <a:gd name="connsiteY49-100" fmla="*/ 2150 h 979708"/>
              <a:gd name="connsiteX50-101" fmla="*/ 9025757 w 9559256"/>
              <a:gd name="connsiteY50-102" fmla="*/ 1229 h 979708"/>
              <a:gd name="connsiteX51-103" fmla="*/ 9034654 w 9559256"/>
              <a:gd name="connsiteY51-104" fmla="*/ 307 h 979708"/>
              <a:gd name="connsiteX52-105" fmla="*/ 9043550 w 9559256"/>
              <a:gd name="connsiteY52-106" fmla="*/ 0 h 979708"/>
              <a:gd name="connsiteX53-107" fmla="*/ 9052447 w 9559256"/>
              <a:gd name="connsiteY53-108" fmla="*/ 307 h 979708"/>
              <a:gd name="connsiteX54-109" fmla="*/ 9061037 w 9559256"/>
              <a:gd name="connsiteY54-110" fmla="*/ 1229 h 979708"/>
              <a:gd name="connsiteX55-111" fmla="*/ 9069934 w 9559256"/>
              <a:gd name="connsiteY55-112" fmla="*/ 2150 h 979708"/>
              <a:gd name="connsiteX56-113" fmla="*/ 9078524 w 9559256"/>
              <a:gd name="connsiteY56-114" fmla="*/ 3687 h 979708"/>
              <a:gd name="connsiteX57-115" fmla="*/ 9087421 w 9559256"/>
              <a:gd name="connsiteY57-116" fmla="*/ 5223 h 979708"/>
              <a:gd name="connsiteX58-117" fmla="*/ 9095704 w 9559256"/>
              <a:gd name="connsiteY58-118" fmla="*/ 7680 h 979708"/>
              <a:gd name="connsiteX59-119" fmla="*/ 9104294 w 9559256"/>
              <a:gd name="connsiteY59-120" fmla="*/ 10138 h 979708"/>
              <a:gd name="connsiteX60-121" fmla="*/ 9112577 w 9559256"/>
              <a:gd name="connsiteY60-122" fmla="*/ 13518 h 979708"/>
              <a:gd name="connsiteX61-123" fmla="*/ 9120860 w 9559256"/>
              <a:gd name="connsiteY61-124" fmla="*/ 16897 h 979708"/>
              <a:gd name="connsiteX62-125" fmla="*/ 9128837 w 9559256"/>
              <a:gd name="connsiteY62-126" fmla="*/ 21198 h 979708"/>
              <a:gd name="connsiteX63-127" fmla="*/ 9136813 w 9559256"/>
              <a:gd name="connsiteY63-128" fmla="*/ 25499 h 979708"/>
              <a:gd name="connsiteX64-129" fmla="*/ 9144483 w 9559256"/>
              <a:gd name="connsiteY64-130" fmla="*/ 30415 h 979708"/>
              <a:gd name="connsiteX65-131" fmla="*/ 9151846 w 9559256"/>
              <a:gd name="connsiteY65-132" fmla="*/ 35638 h 979708"/>
              <a:gd name="connsiteX66-133" fmla="*/ 9159208 w 9559256"/>
              <a:gd name="connsiteY66-134" fmla="*/ 41475 h 979708"/>
              <a:gd name="connsiteX67-135" fmla="*/ 9166264 w 9559256"/>
              <a:gd name="connsiteY67-136" fmla="*/ 47312 h 979708"/>
              <a:gd name="connsiteX68-137" fmla="*/ 9173014 w 9559256"/>
              <a:gd name="connsiteY68-138" fmla="*/ 53764 h 979708"/>
              <a:gd name="connsiteX69-139" fmla="*/ 9505569 w 9559256"/>
              <a:gd name="connsiteY69-140" fmla="*/ 386793 h 979708"/>
              <a:gd name="connsiteX70-141" fmla="*/ 9511398 w 9559256"/>
              <a:gd name="connsiteY70-142" fmla="*/ 392937 h 979708"/>
              <a:gd name="connsiteX71-143" fmla="*/ 9517226 w 9559256"/>
              <a:gd name="connsiteY71-144" fmla="*/ 399696 h 979708"/>
              <a:gd name="connsiteX72-145" fmla="*/ 9522749 w 9559256"/>
              <a:gd name="connsiteY72-146" fmla="*/ 406455 h 979708"/>
              <a:gd name="connsiteX73-147" fmla="*/ 9527657 w 9559256"/>
              <a:gd name="connsiteY73-148" fmla="*/ 413828 h 979708"/>
              <a:gd name="connsiteX74-149" fmla="*/ 9532566 w 9559256"/>
              <a:gd name="connsiteY74-150" fmla="*/ 421509 h 979708"/>
              <a:gd name="connsiteX75-151" fmla="*/ 9536861 w 9559256"/>
              <a:gd name="connsiteY75-152" fmla="*/ 428882 h 979708"/>
              <a:gd name="connsiteX76-153" fmla="*/ 9540849 w 9559256"/>
              <a:gd name="connsiteY76-154" fmla="*/ 436870 h 979708"/>
              <a:gd name="connsiteX77-155" fmla="*/ 9544837 w 9559256"/>
              <a:gd name="connsiteY77-156" fmla="*/ 445165 h 979708"/>
              <a:gd name="connsiteX78-157" fmla="*/ 9547905 w 9559256"/>
              <a:gd name="connsiteY78-158" fmla="*/ 453153 h 979708"/>
              <a:gd name="connsiteX79-159" fmla="*/ 9550666 w 9559256"/>
              <a:gd name="connsiteY79-160" fmla="*/ 461755 h 979708"/>
              <a:gd name="connsiteX80-161" fmla="*/ 9553120 w 9559256"/>
              <a:gd name="connsiteY80-162" fmla="*/ 470357 h 979708"/>
              <a:gd name="connsiteX81-163" fmla="*/ 9555268 w 9559256"/>
              <a:gd name="connsiteY81-164" fmla="*/ 479266 h 979708"/>
              <a:gd name="connsiteX82-165" fmla="*/ 9557108 w 9559256"/>
              <a:gd name="connsiteY82-166" fmla="*/ 488483 h 979708"/>
              <a:gd name="connsiteX83-167" fmla="*/ 9558029 w 9559256"/>
              <a:gd name="connsiteY83-168" fmla="*/ 497700 h 979708"/>
              <a:gd name="connsiteX84-169" fmla="*/ 9558949 w 9559256"/>
              <a:gd name="connsiteY84-170" fmla="*/ 506916 h 979708"/>
              <a:gd name="connsiteX85-171" fmla="*/ 9559256 w 9559256"/>
              <a:gd name="connsiteY85-172" fmla="*/ 516440 h 979708"/>
              <a:gd name="connsiteX86-173" fmla="*/ 9558949 w 9559256"/>
              <a:gd name="connsiteY86-174" fmla="*/ 525964 h 979708"/>
              <a:gd name="connsiteX87-175" fmla="*/ 9558029 w 9559256"/>
              <a:gd name="connsiteY87-176" fmla="*/ 535181 h 979708"/>
              <a:gd name="connsiteX88-177" fmla="*/ 9557108 w 9559256"/>
              <a:gd name="connsiteY88-178" fmla="*/ 544397 h 979708"/>
              <a:gd name="connsiteX89-179" fmla="*/ 9555268 w 9559256"/>
              <a:gd name="connsiteY89-180" fmla="*/ 553307 h 979708"/>
              <a:gd name="connsiteX90-181" fmla="*/ 9553120 w 9559256"/>
              <a:gd name="connsiteY90-182" fmla="*/ 562524 h 979708"/>
              <a:gd name="connsiteX91-183" fmla="*/ 9550666 w 9559256"/>
              <a:gd name="connsiteY91-184" fmla="*/ 570819 h 979708"/>
              <a:gd name="connsiteX92-185" fmla="*/ 9547905 w 9559256"/>
              <a:gd name="connsiteY92-186" fmla="*/ 579421 h 979708"/>
              <a:gd name="connsiteX93-187" fmla="*/ 9544837 w 9559256"/>
              <a:gd name="connsiteY93-188" fmla="*/ 587716 h 979708"/>
              <a:gd name="connsiteX94-189" fmla="*/ 9540849 w 9559256"/>
              <a:gd name="connsiteY94-190" fmla="*/ 596011 h 979708"/>
              <a:gd name="connsiteX95-191" fmla="*/ 9536861 w 9559256"/>
              <a:gd name="connsiteY95-192" fmla="*/ 603691 h 979708"/>
              <a:gd name="connsiteX96-193" fmla="*/ 9532566 w 9559256"/>
              <a:gd name="connsiteY96-194" fmla="*/ 611679 h 979708"/>
              <a:gd name="connsiteX97-195" fmla="*/ 9527657 w 9559256"/>
              <a:gd name="connsiteY97-196" fmla="*/ 619052 h 979708"/>
              <a:gd name="connsiteX98-197" fmla="*/ 9522749 w 9559256"/>
              <a:gd name="connsiteY98-198" fmla="*/ 626426 h 979708"/>
              <a:gd name="connsiteX99-199" fmla="*/ 9517226 w 9559256"/>
              <a:gd name="connsiteY99-200" fmla="*/ 633185 h 979708"/>
              <a:gd name="connsiteX100-201" fmla="*/ 9511398 w 9559256"/>
              <a:gd name="connsiteY100-202" fmla="*/ 639943 h 979708"/>
              <a:gd name="connsiteX101-203" fmla="*/ 9505569 w 9559256"/>
              <a:gd name="connsiteY101-204" fmla="*/ 646088 h 979708"/>
              <a:gd name="connsiteX102-205" fmla="*/ 9173014 w 9559256"/>
              <a:gd name="connsiteY102-206" fmla="*/ 978809 h 979708"/>
              <a:gd name="connsiteX103-207" fmla="*/ 9172116 w 9559256"/>
              <a:gd name="connsiteY103-208" fmla="*/ 979708 h 979708"/>
              <a:gd name="connsiteX0-209" fmla="*/ 0 w 9559256"/>
              <a:gd name="connsiteY0-210" fmla="*/ 443714 h 979708"/>
              <a:gd name="connsiteX1-211" fmla="*/ 0 w 9559256"/>
              <a:gd name="connsiteY1-212" fmla="*/ 332875 h 979708"/>
              <a:gd name="connsiteX2-213" fmla="*/ 8939653 w 9559256"/>
              <a:gd name="connsiteY2-214" fmla="*/ 332875 h 979708"/>
              <a:gd name="connsiteX3-215" fmla="*/ 8914087 w 9559256"/>
              <a:gd name="connsiteY3-216" fmla="*/ 313673 h 979708"/>
              <a:gd name="connsiteX4-217" fmla="*/ 8907645 w 9559256"/>
              <a:gd name="connsiteY4-218" fmla="*/ 306607 h 979708"/>
              <a:gd name="connsiteX5-219" fmla="*/ 8901202 w 9559256"/>
              <a:gd name="connsiteY5-220" fmla="*/ 299541 h 979708"/>
              <a:gd name="connsiteX6-221" fmla="*/ 8895680 w 9559256"/>
              <a:gd name="connsiteY6-222" fmla="*/ 292475 h 979708"/>
              <a:gd name="connsiteX7-223" fmla="*/ 8890771 w 9559256"/>
              <a:gd name="connsiteY7-224" fmla="*/ 284487 h 979708"/>
              <a:gd name="connsiteX8-225" fmla="*/ 8885863 w 9559256"/>
              <a:gd name="connsiteY8-226" fmla="*/ 276807 h 979708"/>
              <a:gd name="connsiteX9-227" fmla="*/ 8881261 w 9559256"/>
              <a:gd name="connsiteY9-228" fmla="*/ 269126 h 979708"/>
              <a:gd name="connsiteX10-229" fmla="*/ 8877273 w 9559256"/>
              <a:gd name="connsiteY10-230" fmla="*/ 260831 h 979708"/>
              <a:gd name="connsiteX11-231" fmla="*/ 8873898 w 9559256"/>
              <a:gd name="connsiteY11-232" fmla="*/ 252844 h 979708"/>
              <a:gd name="connsiteX12-233" fmla="*/ 8870524 w 9559256"/>
              <a:gd name="connsiteY12-234" fmla="*/ 244241 h 979708"/>
              <a:gd name="connsiteX13-235" fmla="*/ 8867763 w 9559256"/>
              <a:gd name="connsiteY13-236" fmla="*/ 235639 h 979708"/>
              <a:gd name="connsiteX14-237" fmla="*/ 8865615 w 9559256"/>
              <a:gd name="connsiteY14-238" fmla="*/ 227344 h 979708"/>
              <a:gd name="connsiteX15-239" fmla="*/ 8863468 w 9559256"/>
              <a:gd name="connsiteY15-240" fmla="*/ 218742 h 979708"/>
              <a:gd name="connsiteX16-241" fmla="*/ 8862240 w 9559256"/>
              <a:gd name="connsiteY16-242" fmla="*/ 209832 h 979708"/>
              <a:gd name="connsiteX17-243" fmla="*/ 8861013 w 9559256"/>
              <a:gd name="connsiteY17-244" fmla="*/ 201230 h 979708"/>
              <a:gd name="connsiteX18-245" fmla="*/ 8860706 w 9559256"/>
              <a:gd name="connsiteY18-246" fmla="*/ 192321 h 979708"/>
              <a:gd name="connsiteX19-247" fmla="*/ 8860400 w 9559256"/>
              <a:gd name="connsiteY19-248" fmla="*/ 183719 h 979708"/>
              <a:gd name="connsiteX20-249" fmla="*/ 8860706 w 9559256"/>
              <a:gd name="connsiteY20-250" fmla="*/ 175116 h 979708"/>
              <a:gd name="connsiteX21-251" fmla="*/ 8861013 w 9559256"/>
              <a:gd name="connsiteY21-252" fmla="*/ 166207 h 979708"/>
              <a:gd name="connsiteX22-253" fmla="*/ 8862240 w 9559256"/>
              <a:gd name="connsiteY22-254" fmla="*/ 157298 h 979708"/>
              <a:gd name="connsiteX23-255" fmla="*/ 8863468 w 9559256"/>
              <a:gd name="connsiteY23-256" fmla="*/ 148388 h 979708"/>
              <a:gd name="connsiteX24-257" fmla="*/ 8865615 w 9559256"/>
              <a:gd name="connsiteY24-258" fmla="*/ 140093 h 979708"/>
              <a:gd name="connsiteX25-259" fmla="*/ 8867763 w 9559256"/>
              <a:gd name="connsiteY25-260" fmla="*/ 131491 h 979708"/>
              <a:gd name="connsiteX26-261" fmla="*/ 8870524 w 9559256"/>
              <a:gd name="connsiteY26-262" fmla="*/ 122889 h 979708"/>
              <a:gd name="connsiteX27-263" fmla="*/ 8873898 w 9559256"/>
              <a:gd name="connsiteY27-264" fmla="*/ 114594 h 979708"/>
              <a:gd name="connsiteX28-265" fmla="*/ 8877273 w 9559256"/>
              <a:gd name="connsiteY28-266" fmla="*/ 106299 h 979708"/>
              <a:gd name="connsiteX29-267" fmla="*/ 8881261 w 9559256"/>
              <a:gd name="connsiteY29-268" fmla="*/ 98311 h 979708"/>
              <a:gd name="connsiteX30-269" fmla="*/ 8885863 w 9559256"/>
              <a:gd name="connsiteY30-270" fmla="*/ 90630 h 979708"/>
              <a:gd name="connsiteX31-271" fmla="*/ 8890771 w 9559256"/>
              <a:gd name="connsiteY31-272" fmla="*/ 82643 h 979708"/>
              <a:gd name="connsiteX32-273" fmla="*/ 8895680 w 9559256"/>
              <a:gd name="connsiteY32-274" fmla="*/ 75269 h 979708"/>
              <a:gd name="connsiteX33-275" fmla="*/ 8901202 w 9559256"/>
              <a:gd name="connsiteY33-276" fmla="*/ 67896 h 979708"/>
              <a:gd name="connsiteX34-277" fmla="*/ 8907645 w 9559256"/>
              <a:gd name="connsiteY34-278" fmla="*/ 60830 h 979708"/>
              <a:gd name="connsiteX35-279" fmla="*/ 8914087 w 9559256"/>
              <a:gd name="connsiteY35-280" fmla="*/ 53764 h 979708"/>
              <a:gd name="connsiteX36-281" fmla="*/ 8920836 w 9559256"/>
              <a:gd name="connsiteY36-282" fmla="*/ 47312 h 979708"/>
              <a:gd name="connsiteX37-283" fmla="*/ 8928199 w 9559256"/>
              <a:gd name="connsiteY37-284" fmla="*/ 41475 h 979708"/>
              <a:gd name="connsiteX38-285" fmla="*/ 8935255 w 9559256"/>
              <a:gd name="connsiteY38-286" fmla="*/ 35638 h 979708"/>
              <a:gd name="connsiteX39-287" fmla="*/ 8942925 w 9559256"/>
              <a:gd name="connsiteY39-288" fmla="*/ 30415 h 979708"/>
              <a:gd name="connsiteX40-289" fmla="*/ 8950288 w 9559256"/>
              <a:gd name="connsiteY40-290" fmla="*/ 25499 h 979708"/>
              <a:gd name="connsiteX41-291" fmla="*/ 8958571 w 9559256"/>
              <a:gd name="connsiteY41-292" fmla="*/ 21198 h 979708"/>
              <a:gd name="connsiteX42-293" fmla="*/ 8966547 w 9559256"/>
              <a:gd name="connsiteY42-294" fmla="*/ 16897 h 979708"/>
              <a:gd name="connsiteX43-295" fmla="*/ 8974830 w 9559256"/>
              <a:gd name="connsiteY43-296" fmla="*/ 13518 h 979708"/>
              <a:gd name="connsiteX44-297" fmla="*/ 8982807 w 9559256"/>
              <a:gd name="connsiteY44-298" fmla="*/ 10138 h 979708"/>
              <a:gd name="connsiteX45-299" fmla="*/ 8991397 w 9559256"/>
              <a:gd name="connsiteY45-300" fmla="*/ 7680 h 979708"/>
              <a:gd name="connsiteX46-301" fmla="*/ 8999987 w 9559256"/>
              <a:gd name="connsiteY46-302" fmla="*/ 5223 h 979708"/>
              <a:gd name="connsiteX47-303" fmla="*/ 9008577 w 9559256"/>
              <a:gd name="connsiteY47-304" fmla="*/ 3687 h 979708"/>
              <a:gd name="connsiteX48-305" fmla="*/ 9017474 w 9559256"/>
              <a:gd name="connsiteY48-306" fmla="*/ 2150 h 979708"/>
              <a:gd name="connsiteX49-307" fmla="*/ 9025757 w 9559256"/>
              <a:gd name="connsiteY49-308" fmla="*/ 1229 h 979708"/>
              <a:gd name="connsiteX50-309" fmla="*/ 9034654 w 9559256"/>
              <a:gd name="connsiteY50-310" fmla="*/ 307 h 979708"/>
              <a:gd name="connsiteX51-311" fmla="*/ 9043550 w 9559256"/>
              <a:gd name="connsiteY51-312" fmla="*/ 0 h 979708"/>
              <a:gd name="connsiteX52-313" fmla="*/ 9052447 w 9559256"/>
              <a:gd name="connsiteY52-314" fmla="*/ 307 h 979708"/>
              <a:gd name="connsiteX53-315" fmla="*/ 9061037 w 9559256"/>
              <a:gd name="connsiteY53-316" fmla="*/ 1229 h 979708"/>
              <a:gd name="connsiteX54-317" fmla="*/ 9069934 w 9559256"/>
              <a:gd name="connsiteY54-318" fmla="*/ 2150 h 979708"/>
              <a:gd name="connsiteX55-319" fmla="*/ 9078524 w 9559256"/>
              <a:gd name="connsiteY55-320" fmla="*/ 3687 h 979708"/>
              <a:gd name="connsiteX56-321" fmla="*/ 9087421 w 9559256"/>
              <a:gd name="connsiteY56-322" fmla="*/ 5223 h 979708"/>
              <a:gd name="connsiteX57-323" fmla="*/ 9095704 w 9559256"/>
              <a:gd name="connsiteY57-324" fmla="*/ 7680 h 979708"/>
              <a:gd name="connsiteX58-325" fmla="*/ 9104294 w 9559256"/>
              <a:gd name="connsiteY58-326" fmla="*/ 10138 h 979708"/>
              <a:gd name="connsiteX59-327" fmla="*/ 9112577 w 9559256"/>
              <a:gd name="connsiteY59-328" fmla="*/ 13518 h 979708"/>
              <a:gd name="connsiteX60-329" fmla="*/ 9120860 w 9559256"/>
              <a:gd name="connsiteY60-330" fmla="*/ 16897 h 979708"/>
              <a:gd name="connsiteX61-331" fmla="*/ 9128837 w 9559256"/>
              <a:gd name="connsiteY61-332" fmla="*/ 21198 h 979708"/>
              <a:gd name="connsiteX62-333" fmla="*/ 9136813 w 9559256"/>
              <a:gd name="connsiteY62-334" fmla="*/ 25499 h 979708"/>
              <a:gd name="connsiteX63-335" fmla="*/ 9144483 w 9559256"/>
              <a:gd name="connsiteY63-336" fmla="*/ 30415 h 979708"/>
              <a:gd name="connsiteX64-337" fmla="*/ 9151846 w 9559256"/>
              <a:gd name="connsiteY64-338" fmla="*/ 35638 h 979708"/>
              <a:gd name="connsiteX65-339" fmla="*/ 9159208 w 9559256"/>
              <a:gd name="connsiteY65-340" fmla="*/ 41475 h 979708"/>
              <a:gd name="connsiteX66-341" fmla="*/ 9166264 w 9559256"/>
              <a:gd name="connsiteY66-342" fmla="*/ 47312 h 979708"/>
              <a:gd name="connsiteX67-343" fmla="*/ 9173014 w 9559256"/>
              <a:gd name="connsiteY67-344" fmla="*/ 53764 h 979708"/>
              <a:gd name="connsiteX68-345" fmla="*/ 9505569 w 9559256"/>
              <a:gd name="connsiteY68-346" fmla="*/ 386793 h 979708"/>
              <a:gd name="connsiteX69-347" fmla="*/ 9511398 w 9559256"/>
              <a:gd name="connsiteY69-348" fmla="*/ 392937 h 979708"/>
              <a:gd name="connsiteX70-349" fmla="*/ 9517226 w 9559256"/>
              <a:gd name="connsiteY70-350" fmla="*/ 399696 h 979708"/>
              <a:gd name="connsiteX71-351" fmla="*/ 9522749 w 9559256"/>
              <a:gd name="connsiteY71-352" fmla="*/ 406455 h 979708"/>
              <a:gd name="connsiteX72-353" fmla="*/ 9527657 w 9559256"/>
              <a:gd name="connsiteY72-354" fmla="*/ 413828 h 979708"/>
              <a:gd name="connsiteX73-355" fmla="*/ 9532566 w 9559256"/>
              <a:gd name="connsiteY73-356" fmla="*/ 421509 h 979708"/>
              <a:gd name="connsiteX74-357" fmla="*/ 9536861 w 9559256"/>
              <a:gd name="connsiteY74-358" fmla="*/ 428882 h 979708"/>
              <a:gd name="connsiteX75-359" fmla="*/ 9540849 w 9559256"/>
              <a:gd name="connsiteY75-360" fmla="*/ 436870 h 979708"/>
              <a:gd name="connsiteX76-361" fmla="*/ 9544837 w 9559256"/>
              <a:gd name="connsiteY76-362" fmla="*/ 445165 h 979708"/>
              <a:gd name="connsiteX77-363" fmla="*/ 9547905 w 9559256"/>
              <a:gd name="connsiteY77-364" fmla="*/ 453153 h 979708"/>
              <a:gd name="connsiteX78-365" fmla="*/ 9550666 w 9559256"/>
              <a:gd name="connsiteY78-366" fmla="*/ 461755 h 979708"/>
              <a:gd name="connsiteX79-367" fmla="*/ 9553120 w 9559256"/>
              <a:gd name="connsiteY79-368" fmla="*/ 470357 h 979708"/>
              <a:gd name="connsiteX80-369" fmla="*/ 9555268 w 9559256"/>
              <a:gd name="connsiteY80-370" fmla="*/ 479266 h 979708"/>
              <a:gd name="connsiteX81-371" fmla="*/ 9557108 w 9559256"/>
              <a:gd name="connsiteY81-372" fmla="*/ 488483 h 979708"/>
              <a:gd name="connsiteX82-373" fmla="*/ 9558029 w 9559256"/>
              <a:gd name="connsiteY82-374" fmla="*/ 497700 h 979708"/>
              <a:gd name="connsiteX83-375" fmla="*/ 9558949 w 9559256"/>
              <a:gd name="connsiteY83-376" fmla="*/ 506916 h 979708"/>
              <a:gd name="connsiteX84-377" fmla="*/ 9559256 w 9559256"/>
              <a:gd name="connsiteY84-378" fmla="*/ 516440 h 979708"/>
              <a:gd name="connsiteX85-379" fmla="*/ 9558949 w 9559256"/>
              <a:gd name="connsiteY85-380" fmla="*/ 525964 h 979708"/>
              <a:gd name="connsiteX86-381" fmla="*/ 9558029 w 9559256"/>
              <a:gd name="connsiteY86-382" fmla="*/ 535181 h 979708"/>
              <a:gd name="connsiteX87-383" fmla="*/ 9557108 w 9559256"/>
              <a:gd name="connsiteY87-384" fmla="*/ 544397 h 979708"/>
              <a:gd name="connsiteX88-385" fmla="*/ 9555268 w 9559256"/>
              <a:gd name="connsiteY88-386" fmla="*/ 553307 h 979708"/>
              <a:gd name="connsiteX89-387" fmla="*/ 9553120 w 9559256"/>
              <a:gd name="connsiteY89-388" fmla="*/ 562524 h 979708"/>
              <a:gd name="connsiteX90-389" fmla="*/ 9550666 w 9559256"/>
              <a:gd name="connsiteY90-390" fmla="*/ 570819 h 979708"/>
              <a:gd name="connsiteX91-391" fmla="*/ 9547905 w 9559256"/>
              <a:gd name="connsiteY91-392" fmla="*/ 579421 h 979708"/>
              <a:gd name="connsiteX92-393" fmla="*/ 9544837 w 9559256"/>
              <a:gd name="connsiteY92-394" fmla="*/ 587716 h 979708"/>
              <a:gd name="connsiteX93-395" fmla="*/ 9540849 w 9559256"/>
              <a:gd name="connsiteY93-396" fmla="*/ 596011 h 979708"/>
              <a:gd name="connsiteX94-397" fmla="*/ 9536861 w 9559256"/>
              <a:gd name="connsiteY94-398" fmla="*/ 603691 h 979708"/>
              <a:gd name="connsiteX95-399" fmla="*/ 9532566 w 9559256"/>
              <a:gd name="connsiteY95-400" fmla="*/ 611679 h 979708"/>
              <a:gd name="connsiteX96-401" fmla="*/ 9527657 w 9559256"/>
              <a:gd name="connsiteY96-402" fmla="*/ 619052 h 979708"/>
              <a:gd name="connsiteX97-403" fmla="*/ 9522749 w 9559256"/>
              <a:gd name="connsiteY97-404" fmla="*/ 626426 h 979708"/>
              <a:gd name="connsiteX98-405" fmla="*/ 9517226 w 9559256"/>
              <a:gd name="connsiteY98-406" fmla="*/ 633185 h 979708"/>
              <a:gd name="connsiteX99-407" fmla="*/ 9511398 w 9559256"/>
              <a:gd name="connsiteY99-408" fmla="*/ 639943 h 979708"/>
              <a:gd name="connsiteX100-409" fmla="*/ 9505569 w 9559256"/>
              <a:gd name="connsiteY100-410" fmla="*/ 646088 h 979708"/>
              <a:gd name="connsiteX101-411" fmla="*/ 9173014 w 9559256"/>
              <a:gd name="connsiteY101-412" fmla="*/ 978809 h 979708"/>
              <a:gd name="connsiteX102-413" fmla="*/ 9172116 w 9559256"/>
              <a:gd name="connsiteY102-414" fmla="*/ 979708 h 979708"/>
              <a:gd name="connsiteX0-415" fmla="*/ 0 w 9559256"/>
              <a:gd name="connsiteY0-416" fmla="*/ 332875 h 979708"/>
              <a:gd name="connsiteX1-417" fmla="*/ 8939653 w 9559256"/>
              <a:gd name="connsiteY1-418" fmla="*/ 332875 h 979708"/>
              <a:gd name="connsiteX2-419" fmla="*/ 8914087 w 9559256"/>
              <a:gd name="connsiteY2-420" fmla="*/ 313673 h 979708"/>
              <a:gd name="connsiteX3-421" fmla="*/ 8907645 w 9559256"/>
              <a:gd name="connsiteY3-422" fmla="*/ 306607 h 979708"/>
              <a:gd name="connsiteX4-423" fmla="*/ 8901202 w 9559256"/>
              <a:gd name="connsiteY4-424" fmla="*/ 299541 h 979708"/>
              <a:gd name="connsiteX5-425" fmla="*/ 8895680 w 9559256"/>
              <a:gd name="connsiteY5-426" fmla="*/ 292475 h 979708"/>
              <a:gd name="connsiteX6-427" fmla="*/ 8890771 w 9559256"/>
              <a:gd name="connsiteY6-428" fmla="*/ 284487 h 979708"/>
              <a:gd name="connsiteX7-429" fmla="*/ 8885863 w 9559256"/>
              <a:gd name="connsiteY7-430" fmla="*/ 276807 h 979708"/>
              <a:gd name="connsiteX8-431" fmla="*/ 8881261 w 9559256"/>
              <a:gd name="connsiteY8-432" fmla="*/ 269126 h 979708"/>
              <a:gd name="connsiteX9-433" fmla="*/ 8877273 w 9559256"/>
              <a:gd name="connsiteY9-434" fmla="*/ 260831 h 979708"/>
              <a:gd name="connsiteX10-435" fmla="*/ 8873898 w 9559256"/>
              <a:gd name="connsiteY10-436" fmla="*/ 252844 h 979708"/>
              <a:gd name="connsiteX11-437" fmla="*/ 8870524 w 9559256"/>
              <a:gd name="connsiteY11-438" fmla="*/ 244241 h 979708"/>
              <a:gd name="connsiteX12-439" fmla="*/ 8867763 w 9559256"/>
              <a:gd name="connsiteY12-440" fmla="*/ 235639 h 979708"/>
              <a:gd name="connsiteX13-441" fmla="*/ 8865615 w 9559256"/>
              <a:gd name="connsiteY13-442" fmla="*/ 227344 h 979708"/>
              <a:gd name="connsiteX14-443" fmla="*/ 8863468 w 9559256"/>
              <a:gd name="connsiteY14-444" fmla="*/ 218742 h 979708"/>
              <a:gd name="connsiteX15-445" fmla="*/ 8862240 w 9559256"/>
              <a:gd name="connsiteY15-446" fmla="*/ 209832 h 979708"/>
              <a:gd name="connsiteX16-447" fmla="*/ 8861013 w 9559256"/>
              <a:gd name="connsiteY16-448" fmla="*/ 201230 h 979708"/>
              <a:gd name="connsiteX17-449" fmla="*/ 8860706 w 9559256"/>
              <a:gd name="connsiteY17-450" fmla="*/ 192321 h 979708"/>
              <a:gd name="connsiteX18-451" fmla="*/ 8860400 w 9559256"/>
              <a:gd name="connsiteY18-452" fmla="*/ 183719 h 979708"/>
              <a:gd name="connsiteX19-453" fmla="*/ 8860706 w 9559256"/>
              <a:gd name="connsiteY19-454" fmla="*/ 175116 h 979708"/>
              <a:gd name="connsiteX20-455" fmla="*/ 8861013 w 9559256"/>
              <a:gd name="connsiteY20-456" fmla="*/ 166207 h 979708"/>
              <a:gd name="connsiteX21-457" fmla="*/ 8862240 w 9559256"/>
              <a:gd name="connsiteY21-458" fmla="*/ 157298 h 979708"/>
              <a:gd name="connsiteX22-459" fmla="*/ 8863468 w 9559256"/>
              <a:gd name="connsiteY22-460" fmla="*/ 148388 h 979708"/>
              <a:gd name="connsiteX23-461" fmla="*/ 8865615 w 9559256"/>
              <a:gd name="connsiteY23-462" fmla="*/ 140093 h 979708"/>
              <a:gd name="connsiteX24-463" fmla="*/ 8867763 w 9559256"/>
              <a:gd name="connsiteY24-464" fmla="*/ 131491 h 979708"/>
              <a:gd name="connsiteX25-465" fmla="*/ 8870524 w 9559256"/>
              <a:gd name="connsiteY25-466" fmla="*/ 122889 h 979708"/>
              <a:gd name="connsiteX26-467" fmla="*/ 8873898 w 9559256"/>
              <a:gd name="connsiteY26-468" fmla="*/ 114594 h 979708"/>
              <a:gd name="connsiteX27-469" fmla="*/ 8877273 w 9559256"/>
              <a:gd name="connsiteY27-470" fmla="*/ 106299 h 979708"/>
              <a:gd name="connsiteX28-471" fmla="*/ 8881261 w 9559256"/>
              <a:gd name="connsiteY28-472" fmla="*/ 98311 h 979708"/>
              <a:gd name="connsiteX29-473" fmla="*/ 8885863 w 9559256"/>
              <a:gd name="connsiteY29-474" fmla="*/ 90630 h 979708"/>
              <a:gd name="connsiteX30-475" fmla="*/ 8890771 w 9559256"/>
              <a:gd name="connsiteY30-476" fmla="*/ 82643 h 979708"/>
              <a:gd name="connsiteX31-477" fmla="*/ 8895680 w 9559256"/>
              <a:gd name="connsiteY31-478" fmla="*/ 75269 h 979708"/>
              <a:gd name="connsiteX32-479" fmla="*/ 8901202 w 9559256"/>
              <a:gd name="connsiteY32-480" fmla="*/ 67896 h 979708"/>
              <a:gd name="connsiteX33-481" fmla="*/ 8907645 w 9559256"/>
              <a:gd name="connsiteY33-482" fmla="*/ 60830 h 979708"/>
              <a:gd name="connsiteX34-483" fmla="*/ 8914087 w 9559256"/>
              <a:gd name="connsiteY34-484" fmla="*/ 53764 h 979708"/>
              <a:gd name="connsiteX35-485" fmla="*/ 8920836 w 9559256"/>
              <a:gd name="connsiteY35-486" fmla="*/ 47312 h 979708"/>
              <a:gd name="connsiteX36-487" fmla="*/ 8928199 w 9559256"/>
              <a:gd name="connsiteY36-488" fmla="*/ 41475 h 979708"/>
              <a:gd name="connsiteX37-489" fmla="*/ 8935255 w 9559256"/>
              <a:gd name="connsiteY37-490" fmla="*/ 35638 h 979708"/>
              <a:gd name="connsiteX38-491" fmla="*/ 8942925 w 9559256"/>
              <a:gd name="connsiteY38-492" fmla="*/ 30415 h 979708"/>
              <a:gd name="connsiteX39-493" fmla="*/ 8950288 w 9559256"/>
              <a:gd name="connsiteY39-494" fmla="*/ 25499 h 979708"/>
              <a:gd name="connsiteX40-495" fmla="*/ 8958571 w 9559256"/>
              <a:gd name="connsiteY40-496" fmla="*/ 21198 h 979708"/>
              <a:gd name="connsiteX41-497" fmla="*/ 8966547 w 9559256"/>
              <a:gd name="connsiteY41-498" fmla="*/ 16897 h 979708"/>
              <a:gd name="connsiteX42-499" fmla="*/ 8974830 w 9559256"/>
              <a:gd name="connsiteY42-500" fmla="*/ 13518 h 979708"/>
              <a:gd name="connsiteX43-501" fmla="*/ 8982807 w 9559256"/>
              <a:gd name="connsiteY43-502" fmla="*/ 10138 h 979708"/>
              <a:gd name="connsiteX44-503" fmla="*/ 8991397 w 9559256"/>
              <a:gd name="connsiteY44-504" fmla="*/ 7680 h 979708"/>
              <a:gd name="connsiteX45-505" fmla="*/ 8999987 w 9559256"/>
              <a:gd name="connsiteY45-506" fmla="*/ 5223 h 979708"/>
              <a:gd name="connsiteX46-507" fmla="*/ 9008577 w 9559256"/>
              <a:gd name="connsiteY46-508" fmla="*/ 3687 h 979708"/>
              <a:gd name="connsiteX47-509" fmla="*/ 9017474 w 9559256"/>
              <a:gd name="connsiteY47-510" fmla="*/ 2150 h 979708"/>
              <a:gd name="connsiteX48-511" fmla="*/ 9025757 w 9559256"/>
              <a:gd name="connsiteY48-512" fmla="*/ 1229 h 979708"/>
              <a:gd name="connsiteX49-513" fmla="*/ 9034654 w 9559256"/>
              <a:gd name="connsiteY49-514" fmla="*/ 307 h 979708"/>
              <a:gd name="connsiteX50-515" fmla="*/ 9043550 w 9559256"/>
              <a:gd name="connsiteY50-516" fmla="*/ 0 h 979708"/>
              <a:gd name="connsiteX51-517" fmla="*/ 9052447 w 9559256"/>
              <a:gd name="connsiteY51-518" fmla="*/ 307 h 979708"/>
              <a:gd name="connsiteX52-519" fmla="*/ 9061037 w 9559256"/>
              <a:gd name="connsiteY52-520" fmla="*/ 1229 h 979708"/>
              <a:gd name="connsiteX53-521" fmla="*/ 9069934 w 9559256"/>
              <a:gd name="connsiteY53-522" fmla="*/ 2150 h 979708"/>
              <a:gd name="connsiteX54-523" fmla="*/ 9078524 w 9559256"/>
              <a:gd name="connsiteY54-524" fmla="*/ 3687 h 979708"/>
              <a:gd name="connsiteX55-525" fmla="*/ 9087421 w 9559256"/>
              <a:gd name="connsiteY55-526" fmla="*/ 5223 h 979708"/>
              <a:gd name="connsiteX56-527" fmla="*/ 9095704 w 9559256"/>
              <a:gd name="connsiteY56-528" fmla="*/ 7680 h 979708"/>
              <a:gd name="connsiteX57-529" fmla="*/ 9104294 w 9559256"/>
              <a:gd name="connsiteY57-530" fmla="*/ 10138 h 979708"/>
              <a:gd name="connsiteX58-531" fmla="*/ 9112577 w 9559256"/>
              <a:gd name="connsiteY58-532" fmla="*/ 13518 h 979708"/>
              <a:gd name="connsiteX59-533" fmla="*/ 9120860 w 9559256"/>
              <a:gd name="connsiteY59-534" fmla="*/ 16897 h 979708"/>
              <a:gd name="connsiteX60-535" fmla="*/ 9128837 w 9559256"/>
              <a:gd name="connsiteY60-536" fmla="*/ 21198 h 979708"/>
              <a:gd name="connsiteX61-537" fmla="*/ 9136813 w 9559256"/>
              <a:gd name="connsiteY61-538" fmla="*/ 25499 h 979708"/>
              <a:gd name="connsiteX62-539" fmla="*/ 9144483 w 9559256"/>
              <a:gd name="connsiteY62-540" fmla="*/ 30415 h 979708"/>
              <a:gd name="connsiteX63-541" fmla="*/ 9151846 w 9559256"/>
              <a:gd name="connsiteY63-542" fmla="*/ 35638 h 979708"/>
              <a:gd name="connsiteX64-543" fmla="*/ 9159208 w 9559256"/>
              <a:gd name="connsiteY64-544" fmla="*/ 41475 h 979708"/>
              <a:gd name="connsiteX65-545" fmla="*/ 9166264 w 9559256"/>
              <a:gd name="connsiteY65-546" fmla="*/ 47312 h 979708"/>
              <a:gd name="connsiteX66-547" fmla="*/ 9173014 w 9559256"/>
              <a:gd name="connsiteY66-548" fmla="*/ 53764 h 979708"/>
              <a:gd name="connsiteX67-549" fmla="*/ 9505569 w 9559256"/>
              <a:gd name="connsiteY67-550" fmla="*/ 386793 h 979708"/>
              <a:gd name="connsiteX68-551" fmla="*/ 9511398 w 9559256"/>
              <a:gd name="connsiteY68-552" fmla="*/ 392937 h 979708"/>
              <a:gd name="connsiteX69-553" fmla="*/ 9517226 w 9559256"/>
              <a:gd name="connsiteY69-554" fmla="*/ 399696 h 979708"/>
              <a:gd name="connsiteX70-555" fmla="*/ 9522749 w 9559256"/>
              <a:gd name="connsiteY70-556" fmla="*/ 406455 h 979708"/>
              <a:gd name="connsiteX71-557" fmla="*/ 9527657 w 9559256"/>
              <a:gd name="connsiteY71-558" fmla="*/ 413828 h 979708"/>
              <a:gd name="connsiteX72-559" fmla="*/ 9532566 w 9559256"/>
              <a:gd name="connsiteY72-560" fmla="*/ 421509 h 979708"/>
              <a:gd name="connsiteX73-561" fmla="*/ 9536861 w 9559256"/>
              <a:gd name="connsiteY73-562" fmla="*/ 428882 h 979708"/>
              <a:gd name="connsiteX74-563" fmla="*/ 9540849 w 9559256"/>
              <a:gd name="connsiteY74-564" fmla="*/ 436870 h 979708"/>
              <a:gd name="connsiteX75-565" fmla="*/ 9544837 w 9559256"/>
              <a:gd name="connsiteY75-566" fmla="*/ 445165 h 979708"/>
              <a:gd name="connsiteX76-567" fmla="*/ 9547905 w 9559256"/>
              <a:gd name="connsiteY76-568" fmla="*/ 453153 h 979708"/>
              <a:gd name="connsiteX77-569" fmla="*/ 9550666 w 9559256"/>
              <a:gd name="connsiteY77-570" fmla="*/ 461755 h 979708"/>
              <a:gd name="connsiteX78-571" fmla="*/ 9553120 w 9559256"/>
              <a:gd name="connsiteY78-572" fmla="*/ 470357 h 979708"/>
              <a:gd name="connsiteX79-573" fmla="*/ 9555268 w 9559256"/>
              <a:gd name="connsiteY79-574" fmla="*/ 479266 h 979708"/>
              <a:gd name="connsiteX80-575" fmla="*/ 9557108 w 9559256"/>
              <a:gd name="connsiteY80-576" fmla="*/ 488483 h 979708"/>
              <a:gd name="connsiteX81-577" fmla="*/ 9558029 w 9559256"/>
              <a:gd name="connsiteY81-578" fmla="*/ 497700 h 979708"/>
              <a:gd name="connsiteX82-579" fmla="*/ 9558949 w 9559256"/>
              <a:gd name="connsiteY82-580" fmla="*/ 506916 h 979708"/>
              <a:gd name="connsiteX83-581" fmla="*/ 9559256 w 9559256"/>
              <a:gd name="connsiteY83-582" fmla="*/ 516440 h 979708"/>
              <a:gd name="connsiteX84-583" fmla="*/ 9558949 w 9559256"/>
              <a:gd name="connsiteY84-584" fmla="*/ 525964 h 979708"/>
              <a:gd name="connsiteX85-585" fmla="*/ 9558029 w 9559256"/>
              <a:gd name="connsiteY85-586" fmla="*/ 535181 h 979708"/>
              <a:gd name="connsiteX86-587" fmla="*/ 9557108 w 9559256"/>
              <a:gd name="connsiteY86-588" fmla="*/ 544397 h 979708"/>
              <a:gd name="connsiteX87-589" fmla="*/ 9555268 w 9559256"/>
              <a:gd name="connsiteY87-590" fmla="*/ 553307 h 979708"/>
              <a:gd name="connsiteX88-591" fmla="*/ 9553120 w 9559256"/>
              <a:gd name="connsiteY88-592" fmla="*/ 562524 h 979708"/>
              <a:gd name="connsiteX89-593" fmla="*/ 9550666 w 9559256"/>
              <a:gd name="connsiteY89-594" fmla="*/ 570819 h 979708"/>
              <a:gd name="connsiteX90-595" fmla="*/ 9547905 w 9559256"/>
              <a:gd name="connsiteY90-596" fmla="*/ 579421 h 979708"/>
              <a:gd name="connsiteX91-597" fmla="*/ 9544837 w 9559256"/>
              <a:gd name="connsiteY91-598" fmla="*/ 587716 h 979708"/>
              <a:gd name="connsiteX92-599" fmla="*/ 9540849 w 9559256"/>
              <a:gd name="connsiteY92-600" fmla="*/ 596011 h 979708"/>
              <a:gd name="connsiteX93-601" fmla="*/ 9536861 w 9559256"/>
              <a:gd name="connsiteY93-602" fmla="*/ 603691 h 979708"/>
              <a:gd name="connsiteX94-603" fmla="*/ 9532566 w 9559256"/>
              <a:gd name="connsiteY94-604" fmla="*/ 611679 h 979708"/>
              <a:gd name="connsiteX95-605" fmla="*/ 9527657 w 9559256"/>
              <a:gd name="connsiteY95-606" fmla="*/ 619052 h 979708"/>
              <a:gd name="connsiteX96-607" fmla="*/ 9522749 w 9559256"/>
              <a:gd name="connsiteY96-608" fmla="*/ 626426 h 979708"/>
              <a:gd name="connsiteX97-609" fmla="*/ 9517226 w 9559256"/>
              <a:gd name="connsiteY97-610" fmla="*/ 633185 h 979708"/>
              <a:gd name="connsiteX98-611" fmla="*/ 9511398 w 9559256"/>
              <a:gd name="connsiteY98-612" fmla="*/ 639943 h 979708"/>
              <a:gd name="connsiteX99-613" fmla="*/ 9505569 w 9559256"/>
              <a:gd name="connsiteY99-614" fmla="*/ 646088 h 979708"/>
              <a:gd name="connsiteX100-615" fmla="*/ 9173014 w 9559256"/>
              <a:gd name="connsiteY100-616" fmla="*/ 978809 h 979708"/>
              <a:gd name="connsiteX101-617" fmla="*/ 9172116 w 9559256"/>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559256" h="979708">
                <a:moveTo>
                  <a:pt x="0" y="332875"/>
                </a:moveTo>
                <a:lnTo>
                  <a:pt x="8939653" y="332875"/>
                </a:lnTo>
                <a:lnTo>
                  <a:pt x="8914087" y="313673"/>
                </a:lnTo>
                <a:lnTo>
                  <a:pt x="8907645" y="306607"/>
                </a:lnTo>
                <a:lnTo>
                  <a:pt x="8901202" y="299541"/>
                </a:lnTo>
                <a:lnTo>
                  <a:pt x="8895680" y="292475"/>
                </a:lnTo>
                <a:lnTo>
                  <a:pt x="8890771" y="284487"/>
                </a:lnTo>
                <a:lnTo>
                  <a:pt x="8885863" y="276807"/>
                </a:lnTo>
                <a:lnTo>
                  <a:pt x="8881261" y="269126"/>
                </a:lnTo>
                <a:lnTo>
                  <a:pt x="8877273" y="260831"/>
                </a:lnTo>
                <a:lnTo>
                  <a:pt x="8873898" y="252844"/>
                </a:lnTo>
                <a:lnTo>
                  <a:pt x="8870524" y="244241"/>
                </a:lnTo>
                <a:lnTo>
                  <a:pt x="8867763" y="235639"/>
                </a:lnTo>
                <a:lnTo>
                  <a:pt x="8865615" y="227344"/>
                </a:lnTo>
                <a:lnTo>
                  <a:pt x="8863468" y="218742"/>
                </a:lnTo>
                <a:lnTo>
                  <a:pt x="8862240" y="209832"/>
                </a:lnTo>
                <a:lnTo>
                  <a:pt x="8861013" y="201230"/>
                </a:lnTo>
                <a:cubicBezTo>
                  <a:pt x="8860911" y="198260"/>
                  <a:pt x="8860808" y="195291"/>
                  <a:pt x="8860706" y="192321"/>
                </a:cubicBezTo>
                <a:lnTo>
                  <a:pt x="8860400" y="183719"/>
                </a:lnTo>
                <a:lnTo>
                  <a:pt x="8860706" y="175116"/>
                </a:lnTo>
                <a:cubicBezTo>
                  <a:pt x="8860808" y="172146"/>
                  <a:pt x="8860911" y="169177"/>
                  <a:pt x="8861013" y="166207"/>
                </a:cubicBezTo>
                <a:lnTo>
                  <a:pt x="8862240" y="157298"/>
                </a:lnTo>
                <a:lnTo>
                  <a:pt x="8863468" y="148388"/>
                </a:lnTo>
                <a:lnTo>
                  <a:pt x="8865615" y="140093"/>
                </a:lnTo>
                <a:lnTo>
                  <a:pt x="8867763" y="131491"/>
                </a:lnTo>
                <a:lnTo>
                  <a:pt x="8870524" y="122889"/>
                </a:lnTo>
                <a:lnTo>
                  <a:pt x="8873898" y="114594"/>
                </a:lnTo>
                <a:lnTo>
                  <a:pt x="8877273" y="106299"/>
                </a:lnTo>
                <a:lnTo>
                  <a:pt x="8881261" y="98311"/>
                </a:lnTo>
                <a:lnTo>
                  <a:pt x="8885863" y="90630"/>
                </a:lnTo>
                <a:lnTo>
                  <a:pt x="8890771" y="82643"/>
                </a:lnTo>
                <a:lnTo>
                  <a:pt x="8895680" y="75269"/>
                </a:lnTo>
                <a:lnTo>
                  <a:pt x="8901202" y="67896"/>
                </a:lnTo>
                <a:lnTo>
                  <a:pt x="8907645" y="60830"/>
                </a:lnTo>
                <a:lnTo>
                  <a:pt x="8914087" y="53764"/>
                </a:lnTo>
                <a:lnTo>
                  <a:pt x="8920836" y="47312"/>
                </a:lnTo>
                <a:lnTo>
                  <a:pt x="8928199" y="41475"/>
                </a:lnTo>
                <a:lnTo>
                  <a:pt x="8935255" y="35638"/>
                </a:lnTo>
                <a:lnTo>
                  <a:pt x="8942925" y="30415"/>
                </a:lnTo>
                <a:lnTo>
                  <a:pt x="8950288" y="25499"/>
                </a:lnTo>
                <a:lnTo>
                  <a:pt x="8958571" y="21198"/>
                </a:lnTo>
                <a:lnTo>
                  <a:pt x="8966547" y="16897"/>
                </a:lnTo>
                <a:lnTo>
                  <a:pt x="8974830" y="13518"/>
                </a:lnTo>
                <a:lnTo>
                  <a:pt x="8982807" y="10138"/>
                </a:lnTo>
                <a:lnTo>
                  <a:pt x="8991397" y="7680"/>
                </a:lnTo>
                <a:lnTo>
                  <a:pt x="8999987" y="5223"/>
                </a:lnTo>
                <a:lnTo>
                  <a:pt x="9008577" y="3687"/>
                </a:lnTo>
                <a:lnTo>
                  <a:pt x="9017474" y="2150"/>
                </a:lnTo>
                <a:lnTo>
                  <a:pt x="9025757" y="1229"/>
                </a:lnTo>
                <a:lnTo>
                  <a:pt x="9034654" y="307"/>
                </a:lnTo>
                <a:lnTo>
                  <a:pt x="9043550" y="0"/>
                </a:lnTo>
                <a:lnTo>
                  <a:pt x="9052447" y="307"/>
                </a:lnTo>
                <a:lnTo>
                  <a:pt x="9061037" y="1229"/>
                </a:lnTo>
                <a:lnTo>
                  <a:pt x="9069934" y="2150"/>
                </a:lnTo>
                <a:lnTo>
                  <a:pt x="9078524" y="3687"/>
                </a:lnTo>
                <a:lnTo>
                  <a:pt x="9087421" y="5223"/>
                </a:lnTo>
                <a:lnTo>
                  <a:pt x="9095704" y="7680"/>
                </a:lnTo>
                <a:lnTo>
                  <a:pt x="9104294" y="10138"/>
                </a:lnTo>
                <a:lnTo>
                  <a:pt x="9112577" y="13518"/>
                </a:lnTo>
                <a:lnTo>
                  <a:pt x="9120860" y="16897"/>
                </a:lnTo>
                <a:lnTo>
                  <a:pt x="9128837" y="21198"/>
                </a:lnTo>
                <a:lnTo>
                  <a:pt x="9136813" y="25499"/>
                </a:lnTo>
                <a:lnTo>
                  <a:pt x="9144483" y="30415"/>
                </a:lnTo>
                <a:lnTo>
                  <a:pt x="9151846" y="35638"/>
                </a:lnTo>
                <a:lnTo>
                  <a:pt x="9159208" y="41475"/>
                </a:lnTo>
                <a:lnTo>
                  <a:pt x="9166264" y="47312"/>
                </a:lnTo>
                <a:lnTo>
                  <a:pt x="9173014" y="53764"/>
                </a:lnTo>
                <a:lnTo>
                  <a:pt x="9505569" y="386793"/>
                </a:lnTo>
                <a:lnTo>
                  <a:pt x="9511398" y="392937"/>
                </a:lnTo>
                <a:lnTo>
                  <a:pt x="9517226" y="399696"/>
                </a:lnTo>
                <a:lnTo>
                  <a:pt x="9522749" y="406455"/>
                </a:lnTo>
                <a:lnTo>
                  <a:pt x="9527657" y="413828"/>
                </a:lnTo>
                <a:lnTo>
                  <a:pt x="9532566" y="421509"/>
                </a:lnTo>
                <a:lnTo>
                  <a:pt x="9536861" y="428882"/>
                </a:lnTo>
                <a:lnTo>
                  <a:pt x="9540849" y="436870"/>
                </a:lnTo>
                <a:lnTo>
                  <a:pt x="9544837" y="445165"/>
                </a:lnTo>
                <a:lnTo>
                  <a:pt x="9547905" y="453153"/>
                </a:lnTo>
                <a:lnTo>
                  <a:pt x="9550666" y="461755"/>
                </a:lnTo>
                <a:lnTo>
                  <a:pt x="9553120" y="470357"/>
                </a:lnTo>
                <a:lnTo>
                  <a:pt x="9555268" y="479266"/>
                </a:lnTo>
                <a:lnTo>
                  <a:pt x="9557108" y="488483"/>
                </a:lnTo>
                <a:lnTo>
                  <a:pt x="9558029" y="497700"/>
                </a:lnTo>
                <a:cubicBezTo>
                  <a:pt x="9558336" y="500772"/>
                  <a:pt x="9558642" y="503844"/>
                  <a:pt x="9558949" y="506916"/>
                </a:cubicBezTo>
                <a:cubicBezTo>
                  <a:pt x="9559051" y="510091"/>
                  <a:pt x="9559154" y="513265"/>
                  <a:pt x="9559256" y="516440"/>
                </a:cubicBezTo>
                <a:cubicBezTo>
                  <a:pt x="9559154" y="519615"/>
                  <a:pt x="9559051" y="522789"/>
                  <a:pt x="9558949" y="525964"/>
                </a:cubicBezTo>
                <a:cubicBezTo>
                  <a:pt x="9558642" y="529036"/>
                  <a:pt x="9558336" y="532109"/>
                  <a:pt x="9558029" y="535181"/>
                </a:cubicBezTo>
                <a:lnTo>
                  <a:pt x="9557108" y="544397"/>
                </a:lnTo>
                <a:lnTo>
                  <a:pt x="9555268" y="553307"/>
                </a:lnTo>
                <a:lnTo>
                  <a:pt x="9553120" y="562524"/>
                </a:lnTo>
                <a:lnTo>
                  <a:pt x="9550666" y="570819"/>
                </a:lnTo>
                <a:lnTo>
                  <a:pt x="9547905" y="579421"/>
                </a:lnTo>
                <a:lnTo>
                  <a:pt x="9544837" y="587716"/>
                </a:lnTo>
                <a:lnTo>
                  <a:pt x="9540849" y="596011"/>
                </a:lnTo>
                <a:lnTo>
                  <a:pt x="9536861" y="603691"/>
                </a:lnTo>
                <a:lnTo>
                  <a:pt x="9532566" y="611679"/>
                </a:lnTo>
                <a:lnTo>
                  <a:pt x="9527657" y="619052"/>
                </a:lnTo>
                <a:lnTo>
                  <a:pt x="9522749" y="626426"/>
                </a:lnTo>
                <a:lnTo>
                  <a:pt x="9517226" y="633185"/>
                </a:lnTo>
                <a:lnTo>
                  <a:pt x="9511398" y="639943"/>
                </a:lnTo>
                <a:lnTo>
                  <a:pt x="9505569" y="646088"/>
                </a:lnTo>
                <a:lnTo>
                  <a:pt x="9173014" y="978809"/>
                </a:lnTo>
                <a:lnTo>
                  <a:pt x="9172116"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9"/>
            </p:custDataLst>
          </p:nvPr>
        </p:nvSpPr>
        <p:spPr>
          <a:xfrm>
            <a:off x="137563" y="1374518"/>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侥  幸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789940" y="2762250"/>
            <a:ext cx="10132695" cy="304609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）对于在非疫区的人来说会存在“病不会落到自己头上”的过于乐观的心态。</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）到过预警地域的人，认为自己在当地没有长时间停留，接触的人也不多，从概率上看自己不会那么容易倒 霉“中招”。</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399415" y="207645"/>
            <a:ext cx="7509510" cy="706755"/>
          </a:xfrm>
          <a:prstGeom prst="rect">
            <a:avLst/>
          </a:prstGeom>
          <a:noFill/>
        </p:spPr>
        <p:txBody>
          <a:bodyPr wrap="square" rtlCol="0" anchor="t">
            <a:spAutoFit/>
          </a:bodyPr>
          <a:p>
            <a:r>
              <a:rPr lang="zh-CN" altLang="en-US" sz="4000">
                <a:solidFill>
                  <a:schemeClr val="bg1"/>
                </a:solidFill>
              </a:rPr>
              <a:t>疫情防控中学生的</a:t>
            </a:r>
            <a:r>
              <a:rPr lang="zh-CN" altLang="en-US" sz="4000">
                <a:solidFill>
                  <a:schemeClr val="bg1"/>
                </a:solidFill>
              </a:rPr>
              <a:t>社会心态引导</a:t>
            </a:r>
            <a:endParaRPr lang="zh-CN" altLang="en-US" sz="4000">
              <a:solidFill>
                <a:schemeClr val="bg1"/>
              </a:solidFill>
            </a:endParaRPr>
          </a:p>
        </p:txBody>
      </p:sp>
      <p:sp>
        <p:nvSpPr>
          <p:cNvPr id="29" name="任意多边形 28"/>
          <p:cNvSpPr/>
          <p:nvPr>
            <p:custDataLst>
              <p:tags r:id="rId8"/>
            </p:custDataLst>
          </p:nvPr>
        </p:nvSpPr>
        <p:spPr bwMode="auto">
          <a:xfrm>
            <a:off x="137795" y="1057910"/>
            <a:ext cx="7317740" cy="745490"/>
          </a:xfrm>
          <a:custGeom>
            <a:avLst/>
            <a:gdLst>
              <a:gd name="connsiteX0" fmla="*/ 9172116 w 9559256"/>
              <a:gd name="connsiteY0" fmla="*/ 443714 h 979708"/>
              <a:gd name="connsiteX1" fmla="*/ 0 w 9559256"/>
              <a:gd name="connsiteY1" fmla="*/ 443714 h 979708"/>
              <a:gd name="connsiteX2" fmla="*/ 0 w 9559256"/>
              <a:gd name="connsiteY2" fmla="*/ 332875 h 979708"/>
              <a:gd name="connsiteX3" fmla="*/ 8939653 w 9559256"/>
              <a:gd name="connsiteY3" fmla="*/ 332875 h 979708"/>
              <a:gd name="connsiteX4" fmla="*/ 8914087 w 9559256"/>
              <a:gd name="connsiteY4" fmla="*/ 313673 h 979708"/>
              <a:gd name="connsiteX5" fmla="*/ 8907645 w 9559256"/>
              <a:gd name="connsiteY5" fmla="*/ 306607 h 979708"/>
              <a:gd name="connsiteX6" fmla="*/ 8901202 w 9559256"/>
              <a:gd name="connsiteY6" fmla="*/ 299541 h 979708"/>
              <a:gd name="connsiteX7" fmla="*/ 8895680 w 9559256"/>
              <a:gd name="connsiteY7" fmla="*/ 292475 h 979708"/>
              <a:gd name="connsiteX8" fmla="*/ 8890771 w 9559256"/>
              <a:gd name="connsiteY8" fmla="*/ 284487 h 979708"/>
              <a:gd name="connsiteX9" fmla="*/ 8885863 w 9559256"/>
              <a:gd name="connsiteY9" fmla="*/ 276807 h 979708"/>
              <a:gd name="connsiteX10" fmla="*/ 8881261 w 9559256"/>
              <a:gd name="connsiteY10" fmla="*/ 269126 h 979708"/>
              <a:gd name="connsiteX11" fmla="*/ 8877273 w 9559256"/>
              <a:gd name="connsiteY11" fmla="*/ 260831 h 979708"/>
              <a:gd name="connsiteX12" fmla="*/ 8873898 w 9559256"/>
              <a:gd name="connsiteY12" fmla="*/ 252844 h 979708"/>
              <a:gd name="connsiteX13" fmla="*/ 8870524 w 9559256"/>
              <a:gd name="connsiteY13" fmla="*/ 244241 h 979708"/>
              <a:gd name="connsiteX14" fmla="*/ 8867763 w 9559256"/>
              <a:gd name="connsiteY14" fmla="*/ 235639 h 979708"/>
              <a:gd name="connsiteX15" fmla="*/ 8865615 w 9559256"/>
              <a:gd name="connsiteY15" fmla="*/ 227344 h 979708"/>
              <a:gd name="connsiteX16" fmla="*/ 8863468 w 9559256"/>
              <a:gd name="connsiteY16" fmla="*/ 218742 h 979708"/>
              <a:gd name="connsiteX17" fmla="*/ 8862240 w 9559256"/>
              <a:gd name="connsiteY17" fmla="*/ 209832 h 979708"/>
              <a:gd name="connsiteX18" fmla="*/ 8861013 w 9559256"/>
              <a:gd name="connsiteY18" fmla="*/ 201230 h 979708"/>
              <a:gd name="connsiteX19" fmla="*/ 8860706 w 9559256"/>
              <a:gd name="connsiteY19" fmla="*/ 192321 h 979708"/>
              <a:gd name="connsiteX20" fmla="*/ 8860400 w 9559256"/>
              <a:gd name="connsiteY20" fmla="*/ 183719 h 979708"/>
              <a:gd name="connsiteX21" fmla="*/ 8860706 w 9559256"/>
              <a:gd name="connsiteY21" fmla="*/ 175116 h 979708"/>
              <a:gd name="connsiteX22" fmla="*/ 8861013 w 9559256"/>
              <a:gd name="connsiteY22" fmla="*/ 166207 h 979708"/>
              <a:gd name="connsiteX23" fmla="*/ 8862240 w 9559256"/>
              <a:gd name="connsiteY23" fmla="*/ 157298 h 979708"/>
              <a:gd name="connsiteX24" fmla="*/ 8863468 w 9559256"/>
              <a:gd name="connsiteY24" fmla="*/ 148388 h 979708"/>
              <a:gd name="connsiteX25" fmla="*/ 8865615 w 9559256"/>
              <a:gd name="connsiteY25" fmla="*/ 140093 h 979708"/>
              <a:gd name="connsiteX26" fmla="*/ 8867763 w 9559256"/>
              <a:gd name="connsiteY26" fmla="*/ 131491 h 979708"/>
              <a:gd name="connsiteX27" fmla="*/ 8870524 w 9559256"/>
              <a:gd name="connsiteY27" fmla="*/ 122889 h 979708"/>
              <a:gd name="connsiteX28" fmla="*/ 8873898 w 9559256"/>
              <a:gd name="connsiteY28" fmla="*/ 114594 h 979708"/>
              <a:gd name="connsiteX29" fmla="*/ 8877273 w 9559256"/>
              <a:gd name="connsiteY29" fmla="*/ 106299 h 979708"/>
              <a:gd name="connsiteX30" fmla="*/ 8881261 w 9559256"/>
              <a:gd name="connsiteY30" fmla="*/ 98311 h 979708"/>
              <a:gd name="connsiteX31" fmla="*/ 8885863 w 9559256"/>
              <a:gd name="connsiteY31" fmla="*/ 90630 h 979708"/>
              <a:gd name="connsiteX32" fmla="*/ 8890771 w 9559256"/>
              <a:gd name="connsiteY32" fmla="*/ 82643 h 979708"/>
              <a:gd name="connsiteX33" fmla="*/ 8895680 w 9559256"/>
              <a:gd name="connsiteY33" fmla="*/ 75269 h 979708"/>
              <a:gd name="connsiteX34" fmla="*/ 8901202 w 9559256"/>
              <a:gd name="connsiteY34" fmla="*/ 67896 h 979708"/>
              <a:gd name="connsiteX35" fmla="*/ 8907645 w 9559256"/>
              <a:gd name="connsiteY35" fmla="*/ 60830 h 979708"/>
              <a:gd name="connsiteX36" fmla="*/ 8914087 w 9559256"/>
              <a:gd name="connsiteY36" fmla="*/ 53764 h 979708"/>
              <a:gd name="connsiteX37" fmla="*/ 8920836 w 9559256"/>
              <a:gd name="connsiteY37" fmla="*/ 47312 h 979708"/>
              <a:gd name="connsiteX38" fmla="*/ 8928199 w 9559256"/>
              <a:gd name="connsiteY38" fmla="*/ 41475 h 979708"/>
              <a:gd name="connsiteX39" fmla="*/ 8935255 w 9559256"/>
              <a:gd name="connsiteY39" fmla="*/ 35638 h 979708"/>
              <a:gd name="connsiteX40" fmla="*/ 8942925 w 9559256"/>
              <a:gd name="connsiteY40" fmla="*/ 30415 h 979708"/>
              <a:gd name="connsiteX41" fmla="*/ 8950288 w 9559256"/>
              <a:gd name="connsiteY41" fmla="*/ 25499 h 979708"/>
              <a:gd name="connsiteX42" fmla="*/ 8958571 w 9559256"/>
              <a:gd name="connsiteY42" fmla="*/ 21198 h 979708"/>
              <a:gd name="connsiteX43" fmla="*/ 8966547 w 9559256"/>
              <a:gd name="connsiteY43" fmla="*/ 16897 h 979708"/>
              <a:gd name="connsiteX44" fmla="*/ 8974830 w 9559256"/>
              <a:gd name="connsiteY44" fmla="*/ 13518 h 979708"/>
              <a:gd name="connsiteX45" fmla="*/ 8982807 w 9559256"/>
              <a:gd name="connsiteY45" fmla="*/ 10138 h 979708"/>
              <a:gd name="connsiteX46" fmla="*/ 8991397 w 9559256"/>
              <a:gd name="connsiteY46" fmla="*/ 7680 h 979708"/>
              <a:gd name="connsiteX47" fmla="*/ 8999987 w 9559256"/>
              <a:gd name="connsiteY47" fmla="*/ 5223 h 979708"/>
              <a:gd name="connsiteX48" fmla="*/ 9008577 w 9559256"/>
              <a:gd name="connsiteY48" fmla="*/ 3687 h 979708"/>
              <a:gd name="connsiteX49" fmla="*/ 9017474 w 9559256"/>
              <a:gd name="connsiteY49" fmla="*/ 2150 h 979708"/>
              <a:gd name="connsiteX50" fmla="*/ 9025757 w 9559256"/>
              <a:gd name="connsiteY50" fmla="*/ 1229 h 979708"/>
              <a:gd name="connsiteX51" fmla="*/ 9034654 w 9559256"/>
              <a:gd name="connsiteY51" fmla="*/ 307 h 979708"/>
              <a:gd name="connsiteX52" fmla="*/ 9043550 w 9559256"/>
              <a:gd name="connsiteY52" fmla="*/ 0 h 979708"/>
              <a:gd name="connsiteX53" fmla="*/ 9052447 w 9559256"/>
              <a:gd name="connsiteY53" fmla="*/ 307 h 979708"/>
              <a:gd name="connsiteX54" fmla="*/ 9061037 w 9559256"/>
              <a:gd name="connsiteY54" fmla="*/ 1229 h 979708"/>
              <a:gd name="connsiteX55" fmla="*/ 9069934 w 9559256"/>
              <a:gd name="connsiteY55" fmla="*/ 2150 h 979708"/>
              <a:gd name="connsiteX56" fmla="*/ 9078524 w 9559256"/>
              <a:gd name="connsiteY56" fmla="*/ 3687 h 979708"/>
              <a:gd name="connsiteX57" fmla="*/ 9087421 w 9559256"/>
              <a:gd name="connsiteY57" fmla="*/ 5223 h 979708"/>
              <a:gd name="connsiteX58" fmla="*/ 9095704 w 9559256"/>
              <a:gd name="connsiteY58" fmla="*/ 7680 h 979708"/>
              <a:gd name="connsiteX59" fmla="*/ 9104294 w 9559256"/>
              <a:gd name="connsiteY59" fmla="*/ 10138 h 979708"/>
              <a:gd name="connsiteX60" fmla="*/ 9112577 w 9559256"/>
              <a:gd name="connsiteY60" fmla="*/ 13518 h 979708"/>
              <a:gd name="connsiteX61" fmla="*/ 9120860 w 9559256"/>
              <a:gd name="connsiteY61" fmla="*/ 16897 h 979708"/>
              <a:gd name="connsiteX62" fmla="*/ 9128837 w 9559256"/>
              <a:gd name="connsiteY62" fmla="*/ 21198 h 979708"/>
              <a:gd name="connsiteX63" fmla="*/ 9136813 w 9559256"/>
              <a:gd name="connsiteY63" fmla="*/ 25499 h 979708"/>
              <a:gd name="connsiteX64" fmla="*/ 9144483 w 9559256"/>
              <a:gd name="connsiteY64" fmla="*/ 30415 h 979708"/>
              <a:gd name="connsiteX65" fmla="*/ 9151846 w 9559256"/>
              <a:gd name="connsiteY65" fmla="*/ 35638 h 979708"/>
              <a:gd name="connsiteX66" fmla="*/ 9159208 w 9559256"/>
              <a:gd name="connsiteY66" fmla="*/ 41475 h 979708"/>
              <a:gd name="connsiteX67" fmla="*/ 9166264 w 9559256"/>
              <a:gd name="connsiteY67" fmla="*/ 47312 h 979708"/>
              <a:gd name="connsiteX68" fmla="*/ 9173014 w 9559256"/>
              <a:gd name="connsiteY68" fmla="*/ 53764 h 979708"/>
              <a:gd name="connsiteX69" fmla="*/ 9505569 w 9559256"/>
              <a:gd name="connsiteY69" fmla="*/ 386793 h 979708"/>
              <a:gd name="connsiteX70" fmla="*/ 9511398 w 9559256"/>
              <a:gd name="connsiteY70" fmla="*/ 392937 h 979708"/>
              <a:gd name="connsiteX71" fmla="*/ 9517226 w 9559256"/>
              <a:gd name="connsiteY71" fmla="*/ 399696 h 979708"/>
              <a:gd name="connsiteX72" fmla="*/ 9522749 w 9559256"/>
              <a:gd name="connsiteY72" fmla="*/ 406455 h 979708"/>
              <a:gd name="connsiteX73" fmla="*/ 9527657 w 9559256"/>
              <a:gd name="connsiteY73" fmla="*/ 413828 h 979708"/>
              <a:gd name="connsiteX74" fmla="*/ 9532566 w 9559256"/>
              <a:gd name="connsiteY74" fmla="*/ 421509 h 979708"/>
              <a:gd name="connsiteX75" fmla="*/ 9536861 w 9559256"/>
              <a:gd name="connsiteY75" fmla="*/ 428882 h 979708"/>
              <a:gd name="connsiteX76" fmla="*/ 9540849 w 9559256"/>
              <a:gd name="connsiteY76" fmla="*/ 436870 h 979708"/>
              <a:gd name="connsiteX77" fmla="*/ 9544837 w 9559256"/>
              <a:gd name="connsiteY77" fmla="*/ 445165 h 979708"/>
              <a:gd name="connsiteX78" fmla="*/ 9547905 w 9559256"/>
              <a:gd name="connsiteY78" fmla="*/ 453153 h 979708"/>
              <a:gd name="connsiteX79" fmla="*/ 9550666 w 9559256"/>
              <a:gd name="connsiteY79" fmla="*/ 461755 h 979708"/>
              <a:gd name="connsiteX80" fmla="*/ 9553120 w 9559256"/>
              <a:gd name="connsiteY80" fmla="*/ 470357 h 979708"/>
              <a:gd name="connsiteX81" fmla="*/ 9555268 w 9559256"/>
              <a:gd name="connsiteY81" fmla="*/ 479266 h 979708"/>
              <a:gd name="connsiteX82" fmla="*/ 9557108 w 9559256"/>
              <a:gd name="connsiteY82" fmla="*/ 488483 h 979708"/>
              <a:gd name="connsiteX83" fmla="*/ 9558029 w 9559256"/>
              <a:gd name="connsiteY83" fmla="*/ 497700 h 979708"/>
              <a:gd name="connsiteX84" fmla="*/ 9558949 w 9559256"/>
              <a:gd name="connsiteY84" fmla="*/ 506916 h 979708"/>
              <a:gd name="connsiteX85" fmla="*/ 9559256 w 9559256"/>
              <a:gd name="connsiteY85" fmla="*/ 516440 h 979708"/>
              <a:gd name="connsiteX86" fmla="*/ 9558949 w 9559256"/>
              <a:gd name="connsiteY86" fmla="*/ 525964 h 979708"/>
              <a:gd name="connsiteX87" fmla="*/ 9558029 w 9559256"/>
              <a:gd name="connsiteY87" fmla="*/ 535181 h 979708"/>
              <a:gd name="connsiteX88" fmla="*/ 9557108 w 9559256"/>
              <a:gd name="connsiteY88" fmla="*/ 544397 h 979708"/>
              <a:gd name="connsiteX89" fmla="*/ 9555268 w 9559256"/>
              <a:gd name="connsiteY89" fmla="*/ 553307 h 979708"/>
              <a:gd name="connsiteX90" fmla="*/ 9553120 w 9559256"/>
              <a:gd name="connsiteY90" fmla="*/ 562524 h 979708"/>
              <a:gd name="connsiteX91" fmla="*/ 9550666 w 9559256"/>
              <a:gd name="connsiteY91" fmla="*/ 570819 h 979708"/>
              <a:gd name="connsiteX92" fmla="*/ 9547905 w 9559256"/>
              <a:gd name="connsiteY92" fmla="*/ 579421 h 979708"/>
              <a:gd name="connsiteX93" fmla="*/ 9544837 w 9559256"/>
              <a:gd name="connsiteY93" fmla="*/ 587716 h 979708"/>
              <a:gd name="connsiteX94" fmla="*/ 9540849 w 9559256"/>
              <a:gd name="connsiteY94" fmla="*/ 596011 h 979708"/>
              <a:gd name="connsiteX95" fmla="*/ 9536861 w 9559256"/>
              <a:gd name="connsiteY95" fmla="*/ 603691 h 979708"/>
              <a:gd name="connsiteX96" fmla="*/ 9532566 w 9559256"/>
              <a:gd name="connsiteY96" fmla="*/ 611679 h 979708"/>
              <a:gd name="connsiteX97" fmla="*/ 9527657 w 9559256"/>
              <a:gd name="connsiteY97" fmla="*/ 619052 h 979708"/>
              <a:gd name="connsiteX98" fmla="*/ 9522749 w 9559256"/>
              <a:gd name="connsiteY98" fmla="*/ 626426 h 979708"/>
              <a:gd name="connsiteX99" fmla="*/ 9517226 w 9559256"/>
              <a:gd name="connsiteY99" fmla="*/ 633185 h 979708"/>
              <a:gd name="connsiteX100" fmla="*/ 9511398 w 9559256"/>
              <a:gd name="connsiteY100" fmla="*/ 639943 h 979708"/>
              <a:gd name="connsiteX101" fmla="*/ 9505569 w 9559256"/>
              <a:gd name="connsiteY101" fmla="*/ 646088 h 979708"/>
              <a:gd name="connsiteX102" fmla="*/ 9173014 w 9559256"/>
              <a:gd name="connsiteY102" fmla="*/ 978809 h 979708"/>
              <a:gd name="connsiteX103" fmla="*/ 9172116 w 9559256"/>
              <a:gd name="connsiteY103" fmla="*/ 979708 h 979708"/>
              <a:gd name="connsiteX104" fmla="*/ 9263556 w 9559256"/>
              <a:gd name="connsiteY104" fmla="*/ 535154 h 979708"/>
              <a:gd name="connsiteX0-1" fmla="*/ 9172116 w 9559256"/>
              <a:gd name="connsiteY0-2" fmla="*/ 443714 h 979708"/>
              <a:gd name="connsiteX1-3" fmla="*/ 0 w 9559256"/>
              <a:gd name="connsiteY1-4" fmla="*/ 443714 h 979708"/>
              <a:gd name="connsiteX2-5" fmla="*/ 0 w 9559256"/>
              <a:gd name="connsiteY2-6" fmla="*/ 332875 h 979708"/>
              <a:gd name="connsiteX3-7" fmla="*/ 8939653 w 9559256"/>
              <a:gd name="connsiteY3-8" fmla="*/ 332875 h 979708"/>
              <a:gd name="connsiteX4-9" fmla="*/ 8914087 w 9559256"/>
              <a:gd name="connsiteY4-10" fmla="*/ 313673 h 979708"/>
              <a:gd name="connsiteX5-11" fmla="*/ 8907645 w 9559256"/>
              <a:gd name="connsiteY5-12" fmla="*/ 306607 h 979708"/>
              <a:gd name="connsiteX6-13" fmla="*/ 8901202 w 9559256"/>
              <a:gd name="connsiteY6-14" fmla="*/ 299541 h 979708"/>
              <a:gd name="connsiteX7-15" fmla="*/ 8895680 w 9559256"/>
              <a:gd name="connsiteY7-16" fmla="*/ 292475 h 979708"/>
              <a:gd name="connsiteX8-17" fmla="*/ 8890771 w 9559256"/>
              <a:gd name="connsiteY8-18" fmla="*/ 284487 h 979708"/>
              <a:gd name="connsiteX9-19" fmla="*/ 8885863 w 9559256"/>
              <a:gd name="connsiteY9-20" fmla="*/ 276807 h 979708"/>
              <a:gd name="connsiteX10-21" fmla="*/ 8881261 w 9559256"/>
              <a:gd name="connsiteY10-22" fmla="*/ 269126 h 979708"/>
              <a:gd name="connsiteX11-23" fmla="*/ 8877273 w 9559256"/>
              <a:gd name="connsiteY11-24" fmla="*/ 260831 h 979708"/>
              <a:gd name="connsiteX12-25" fmla="*/ 8873898 w 9559256"/>
              <a:gd name="connsiteY12-26" fmla="*/ 252844 h 979708"/>
              <a:gd name="connsiteX13-27" fmla="*/ 8870524 w 9559256"/>
              <a:gd name="connsiteY13-28" fmla="*/ 244241 h 979708"/>
              <a:gd name="connsiteX14-29" fmla="*/ 8867763 w 9559256"/>
              <a:gd name="connsiteY14-30" fmla="*/ 235639 h 979708"/>
              <a:gd name="connsiteX15-31" fmla="*/ 8865615 w 9559256"/>
              <a:gd name="connsiteY15-32" fmla="*/ 227344 h 979708"/>
              <a:gd name="connsiteX16-33" fmla="*/ 8863468 w 9559256"/>
              <a:gd name="connsiteY16-34" fmla="*/ 218742 h 979708"/>
              <a:gd name="connsiteX17-35" fmla="*/ 8862240 w 9559256"/>
              <a:gd name="connsiteY17-36" fmla="*/ 209832 h 979708"/>
              <a:gd name="connsiteX18-37" fmla="*/ 8861013 w 9559256"/>
              <a:gd name="connsiteY18-38" fmla="*/ 201230 h 979708"/>
              <a:gd name="connsiteX19-39" fmla="*/ 8860706 w 9559256"/>
              <a:gd name="connsiteY19-40" fmla="*/ 192321 h 979708"/>
              <a:gd name="connsiteX20-41" fmla="*/ 8860400 w 9559256"/>
              <a:gd name="connsiteY20-42" fmla="*/ 183719 h 979708"/>
              <a:gd name="connsiteX21-43" fmla="*/ 8860706 w 9559256"/>
              <a:gd name="connsiteY21-44" fmla="*/ 175116 h 979708"/>
              <a:gd name="connsiteX22-45" fmla="*/ 8861013 w 9559256"/>
              <a:gd name="connsiteY22-46" fmla="*/ 166207 h 979708"/>
              <a:gd name="connsiteX23-47" fmla="*/ 8862240 w 9559256"/>
              <a:gd name="connsiteY23-48" fmla="*/ 157298 h 979708"/>
              <a:gd name="connsiteX24-49" fmla="*/ 8863468 w 9559256"/>
              <a:gd name="connsiteY24-50" fmla="*/ 148388 h 979708"/>
              <a:gd name="connsiteX25-51" fmla="*/ 8865615 w 9559256"/>
              <a:gd name="connsiteY25-52" fmla="*/ 140093 h 979708"/>
              <a:gd name="connsiteX26-53" fmla="*/ 8867763 w 9559256"/>
              <a:gd name="connsiteY26-54" fmla="*/ 131491 h 979708"/>
              <a:gd name="connsiteX27-55" fmla="*/ 8870524 w 9559256"/>
              <a:gd name="connsiteY27-56" fmla="*/ 122889 h 979708"/>
              <a:gd name="connsiteX28-57" fmla="*/ 8873898 w 9559256"/>
              <a:gd name="connsiteY28-58" fmla="*/ 114594 h 979708"/>
              <a:gd name="connsiteX29-59" fmla="*/ 8877273 w 9559256"/>
              <a:gd name="connsiteY29-60" fmla="*/ 106299 h 979708"/>
              <a:gd name="connsiteX30-61" fmla="*/ 8881261 w 9559256"/>
              <a:gd name="connsiteY30-62" fmla="*/ 98311 h 979708"/>
              <a:gd name="connsiteX31-63" fmla="*/ 8885863 w 9559256"/>
              <a:gd name="connsiteY31-64" fmla="*/ 90630 h 979708"/>
              <a:gd name="connsiteX32-65" fmla="*/ 8890771 w 9559256"/>
              <a:gd name="connsiteY32-66" fmla="*/ 82643 h 979708"/>
              <a:gd name="connsiteX33-67" fmla="*/ 8895680 w 9559256"/>
              <a:gd name="connsiteY33-68" fmla="*/ 75269 h 979708"/>
              <a:gd name="connsiteX34-69" fmla="*/ 8901202 w 9559256"/>
              <a:gd name="connsiteY34-70" fmla="*/ 67896 h 979708"/>
              <a:gd name="connsiteX35-71" fmla="*/ 8907645 w 9559256"/>
              <a:gd name="connsiteY35-72" fmla="*/ 60830 h 979708"/>
              <a:gd name="connsiteX36-73" fmla="*/ 8914087 w 9559256"/>
              <a:gd name="connsiteY36-74" fmla="*/ 53764 h 979708"/>
              <a:gd name="connsiteX37-75" fmla="*/ 8920836 w 9559256"/>
              <a:gd name="connsiteY37-76" fmla="*/ 47312 h 979708"/>
              <a:gd name="connsiteX38-77" fmla="*/ 8928199 w 9559256"/>
              <a:gd name="connsiteY38-78" fmla="*/ 41475 h 979708"/>
              <a:gd name="connsiteX39-79" fmla="*/ 8935255 w 9559256"/>
              <a:gd name="connsiteY39-80" fmla="*/ 35638 h 979708"/>
              <a:gd name="connsiteX40-81" fmla="*/ 8942925 w 9559256"/>
              <a:gd name="connsiteY40-82" fmla="*/ 30415 h 979708"/>
              <a:gd name="connsiteX41-83" fmla="*/ 8950288 w 9559256"/>
              <a:gd name="connsiteY41-84" fmla="*/ 25499 h 979708"/>
              <a:gd name="connsiteX42-85" fmla="*/ 8958571 w 9559256"/>
              <a:gd name="connsiteY42-86" fmla="*/ 21198 h 979708"/>
              <a:gd name="connsiteX43-87" fmla="*/ 8966547 w 9559256"/>
              <a:gd name="connsiteY43-88" fmla="*/ 16897 h 979708"/>
              <a:gd name="connsiteX44-89" fmla="*/ 8974830 w 9559256"/>
              <a:gd name="connsiteY44-90" fmla="*/ 13518 h 979708"/>
              <a:gd name="connsiteX45-91" fmla="*/ 8982807 w 9559256"/>
              <a:gd name="connsiteY45-92" fmla="*/ 10138 h 979708"/>
              <a:gd name="connsiteX46-93" fmla="*/ 8991397 w 9559256"/>
              <a:gd name="connsiteY46-94" fmla="*/ 7680 h 979708"/>
              <a:gd name="connsiteX47-95" fmla="*/ 8999987 w 9559256"/>
              <a:gd name="connsiteY47-96" fmla="*/ 5223 h 979708"/>
              <a:gd name="connsiteX48-97" fmla="*/ 9008577 w 9559256"/>
              <a:gd name="connsiteY48-98" fmla="*/ 3687 h 979708"/>
              <a:gd name="connsiteX49-99" fmla="*/ 9017474 w 9559256"/>
              <a:gd name="connsiteY49-100" fmla="*/ 2150 h 979708"/>
              <a:gd name="connsiteX50-101" fmla="*/ 9025757 w 9559256"/>
              <a:gd name="connsiteY50-102" fmla="*/ 1229 h 979708"/>
              <a:gd name="connsiteX51-103" fmla="*/ 9034654 w 9559256"/>
              <a:gd name="connsiteY51-104" fmla="*/ 307 h 979708"/>
              <a:gd name="connsiteX52-105" fmla="*/ 9043550 w 9559256"/>
              <a:gd name="connsiteY52-106" fmla="*/ 0 h 979708"/>
              <a:gd name="connsiteX53-107" fmla="*/ 9052447 w 9559256"/>
              <a:gd name="connsiteY53-108" fmla="*/ 307 h 979708"/>
              <a:gd name="connsiteX54-109" fmla="*/ 9061037 w 9559256"/>
              <a:gd name="connsiteY54-110" fmla="*/ 1229 h 979708"/>
              <a:gd name="connsiteX55-111" fmla="*/ 9069934 w 9559256"/>
              <a:gd name="connsiteY55-112" fmla="*/ 2150 h 979708"/>
              <a:gd name="connsiteX56-113" fmla="*/ 9078524 w 9559256"/>
              <a:gd name="connsiteY56-114" fmla="*/ 3687 h 979708"/>
              <a:gd name="connsiteX57-115" fmla="*/ 9087421 w 9559256"/>
              <a:gd name="connsiteY57-116" fmla="*/ 5223 h 979708"/>
              <a:gd name="connsiteX58-117" fmla="*/ 9095704 w 9559256"/>
              <a:gd name="connsiteY58-118" fmla="*/ 7680 h 979708"/>
              <a:gd name="connsiteX59-119" fmla="*/ 9104294 w 9559256"/>
              <a:gd name="connsiteY59-120" fmla="*/ 10138 h 979708"/>
              <a:gd name="connsiteX60-121" fmla="*/ 9112577 w 9559256"/>
              <a:gd name="connsiteY60-122" fmla="*/ 13518 h 979708"/>
              <a:gd name="connsiteX61-123" fmla="*/ 9120860 w 9559256"/>
              <a:gd name="connsiteY61-124" fmla="*/ 16897 h 979708"/>
              <a:gd name="connsiteX62-125" fmla="*/ 9128837 w 9559256"/>
              <a:gd name="connsiteY62-126" fmla="*/ 21198 h 979708"/>
              <a:gd name="connsiteX63-127" fmla="*/ 9136813 w 9559256"/>
              <a:gd name="connsiteY63-128" fmla="*/ 25499 h 979708"/>
              <a:gd name="connsiteX64-129" fmla="*/ 9144483 w 9559256"/>
              <a:gd name="connsiteY64-130" fmla="*/ 30415 h 979708"/>
              <a:gd name="connsiteX65-131" fmla="*/ 9151846 w 9559256"/>
              <a:gd name="connsiteY65-132" fmla="*/ 35638 h 979708"/>
              <a:gd name="connsiteX66-133" fmla="*/ 9159208 w 9559256"/>
              <a:gd name="connsiteY66-134" fmla="*/ 41475 h 979708"/>
              <a:gd name="connsiteX67-135" fmla="*/ 9166264 w 9559256"/>
              <a:gd name="connsiteY67-136" fmla="*/ 47312 h 979708"/>
              <a:gd name="connsiteX68-137" fmla="*/ 9173014 w 9559256"/>
              <a:gd name="connsiteY68-138" fmla="*/ 53764 h 979708"/>
              <a:gd name="connsiteX69-139" fmla="*/ 9505569 w 9559256"/>
              <a:gd name="connsiteY69-140" fmla="*/ 386793 h 979708"/>
              <a:gd name="connsiteX70-141" fmla="*/ 9511398 w 9559256"/>
              <a:gd name="connsiteY70-142" fmla="*/ 392937 h 979708"/>
              <a:gd name="connsiteX71-143" fmla="*/ 9517226 w 9559256"/>
              <a:gd name="connsiteY71-144" fmla="*/ 399696 h 979708"/>
              <a:gd name="connsiteX72-145" fmla="*/ 9522749 w 9559256"/>
              <a:gd name="connsiteY72-146" fmla="*/ 406455 h 979708"/>
              <a:gd name="connsiteX73-147" fmla="*/ 9527657 w 9559256"/>
              <a:gd name="connsiteY73-148" fmla="*/ 413828 h 979708"/>
              <a:gd name="connsiteX74-149" fmla="*/ 9532566 w 9559256"/>
              <a:gd name="connsiteY74-150" fmla="*/ 421509 h 979708"/>
              <a:gd name="connsiteX75-151" fmla="*/ 9536861 w 9559256"/>
              <a:gd name="connsiteY75-152" fmla="*/ 428882 h 979708"/>
              <a:gd name="connsiteX76-153" fmla="*/ 9540849 w 9559256"/>
              <a:gd name="connsiteY76-154" fmla="*/ 436870 h 979708"/>
              <a:gd name="connsiteX77-155" fmla="*/ 9544837 w 9559256"/>
              <a:gd name="connsiteY77-156" fmla="*/ 445165 h 979708"/>
              <a:gd name="connsiteX78-157" fmla="*/ 9547905 w 9559256"/>
              <a:gd name="connsiteY78-158" fmla="*/ 453153 h 979708"/>
              <a:gd name="connsiteX79-159" fmla="*/ 9550666 w 9559256"/>
              <a:gd name="connsiteY79-160" fmla="*/ 461755 h 979708"/>
              <a:gd name="connsiteX80-161" fmla="*/ 9553120 w 9559256"/>
              <a:gd name="connsiteY80-162" fmla="*/ 470357 h 979708"/>
              <a:gd name="connsiteX81-163" fmla="*/ 9555268 w 9559256"/>
              <a:gd name="connsiteY81-164" fmla="*/ 479266 h 979708"/>
              <a:gd name="connsiteX82-165" fmla="*/ 9557108 w 9559256"/>
              <a:gd name="connsiteY82-166" fmla="*/ 488483 h 979708"/>
              <a:gd name="connsiteX83-167" fmla="*/ 9558029 w 9559256"/>
              <a:gd name="connsiteY83-168" fmla="*/ 497700 h 979708"/>
              <a:gd name="connsiteX84-169" fmla="*/ 9558949 w 9559256"/>
              <a:gd name="connsiteY84-170" fmla="*/ 506916 h 979708"/>
              <a:gd name="connsiteX85-171" fmla="*/ 9559256 w 9559256"/>
              <a:gd name="connsiteY85-172" fmla="*/ 516440 h 979708"/>
              <a:gd name="connsiteX86-173" fmla="*/ 9558949 w 9559256"/>
              <a:gd name="connsiteY86-174" fmla="*/ 525964 h 979708"/>
              <a:gd name="connsiteX87-175" fmla="*/ 9558029 w 9559256"/>
              <a:gd name="connsiteY87-176" fmla="*/ 535181 h 979708"/>
              <a:gd name="connsiteX88-177" fmla="*/ 9557108 w 9559256"/>
              <a:gd name="connsiteY88-178" fmla="*/ 544397 h 979708"/>
              <a:gd name="connsiteX89-179" fmla="*/ 9555268 w 9559256"/>
              <a:gd name="connsiteY89-180" fmla="*/ 553307 h 979708"/>
              <a:gd name="connsiteX90-181" fmla="*/ 9553120 w 9559256"/>
              <a:gd name="connsiteY90-182" fmla="*/ 562524 h 979708"/>
              <a:gd name="connsiteX91-183" fmla="*/ 9550666 w 9559256"/>
              <a:gd name="connsiteY91-184" fmla="*/ 570819 h 979708"/>
              <a:gd name="connsiteX92-185" fmla="*/ 9547905 w 9559256"/>
              <a:gd name="connsiteY92-186" fmla="*/ 579421 h 979708"/>
              <a:gd name="connsiteX93-187" fmla="*/ 9544837 w 9559256"/>
              <a:gd name="connsiteY93-188" fmla="*/ 587716 h 979708"/>
              <a:gd name="connsiteX94-189" fmla="*/ 9540849 w 9559256"/>
              <a:gd name="connsiteY94-190" fmla="*/ 596011 h 979708"/>
              <a:gd name="connsiteX95-191" fmla="*/ 9536861 w 9559256"/>
              <a:gd name="connsiteY95-192" fmla="*/ 603691 h 979708"/>
              <a:gd name="connsiteX96-193" fmla="*/ 9532566 w 9559256"/>
              <a:gd name="connsiteY96-194" fmla="*/ 611679 h 979708"/>
              <a:gd name="connsiteX97-195" fmla="*/ 9527657 w 9559256"/>
              <a:gd name="connsiteY97-196" fmla="*/ 619052 h 979708"/>
              <a:gd name="connsiteX98-197" fmla="*/ 9522749 w 9559256"/>
              <a:gd name="connsiteY98-198" fmla="*/ 626426 h 979708"/>
              <a:gd name="connsiteX99-199" fmla="*/ 9517226 w 9559256"/>
              <a:gd name="connsiteY99-200" fmla="*/ 633185 h 979708"/>
              <a:gd name="connsiteX100-201" fmla="*/ 9511398 w 9559256"/>
              <a:gd name="connsiteY100-202" fmla="*/ 639943 h 979708"/>
              <a:gd name="connsiteX101-203" fmla="*/ 9505569 w 9559256"/>
              <a:gd name="connsiteY101-204" fmla="*/ 646088 h 979708"/>
              <a:gd name="connsiteX102-205" fmla="*/ 9173014 w 9559256"/>
              <a:gd name="connsiteY102-206" fmla="*/ 978809 h 979708"/>
              <a:gd name="connsiteX103-207" fmla="*/ 9172116 w 9559256"/>
              <a:gd name="connsiteY103-208" fmla="*/ 979708 h 979708"/>
              <a:gd name="connsiteX0-209" fmla="*/ 0 w 9559256"/>
              <a:gd name="connsiteY0-210" fmla="*/ 443714 h 979708"/>
              <a:gd name="connsiteX1-211" fmla="*/ 0 w 9559256"/>
              <a:gd name="connsiteY1-212" fmla="*/ 332875 h 979708"/>
              <a:gd name="connsiteX2-213" fmla="*/ 8939653 w 9559256"/>
              <a:gd name="connsiteY2-214" fmla="*/ 332875 h 979708"/>
              <a:gd name="connsiteX3-215" fmla="*/ 8914087 w 9559256"/>
              <a:gd name="connsiteY3-216" fmla="*/ 313673 h 979708"/>
              <a:gd name="connsiteX4-217" fmla="*/ 8907645 w 9559256"/>
              <a:gd name="connsiteY4-218" fmla="*/ 306607 h 979708"/>
              <a:gd name="connsiteX5-219" fmla="*/ 8901202 w 9559256"/>
              <a:gd name="connsiteY5-220" fmla="*/ 299541 h 979708"/>
              <a:gd name="connsiteX6-221" fmla="*/ 8895680 w 9559256"/>
              <a:gd name="connsiteY6-222" fmla="*/ 292475 h 979708"/>
              <a:gd name="connsiteX7-223" fmla="*/ 8890771 w 9559256"/>
              <a:gd name="connsiteY7-224" fmla="*/ 284487 h 979708"/>
              <a:gd name="connsiteX8-225" fmla="*/ 8885863 w 9559256"/>
              <a:gd name="connsiteY8-226" fmla="*/ 276807 h 979708"/>
              <a:gd name="connsiteX9-227" fmla="*/ 8881261 w 9559256"/>
              <a:gd name="connsiteY9-228" fmla="*/ 269126 h 979708"/>
              <a:gd name="connsiteX10-229" fmla="*/ 8877273 w 9559256"/>
              <a:gd name="connsiteY10-230" fmla="*/ 260831 h 979708"/>
              <a:gd name="connsiteX11-231" fmla="*/ 8873898 w 9559256"/>
              <a:gd name="connsiteY11-232" fmla="*/ 252844 h 979708"/>
              <a:gd name="connsiteX12-233" fmla="*/ 8870524 w 9559256"/>
              <a:gd name="connsiteY12-234" fmla="*/ 244241 h 979708"/>
              <a:gd name="connsiteX13-235" fmla="*/ 8867763 w 9559256"/>
              <a:gd name="connsiteY13-236" fmla="*/ 235639 h 979708"/>
              <a:gd name="connsiteX14-237" fmla="*/ 8865615 w 9559256"/>
              <a:gd name="connsiteY14-238" fmla="*/ 227344 h 979708"/>
              <a:gd name="connsiteX15-239" fmla="*/ 8863468 w 9559256"/>
              <a:gd name="connsiteY15-240" fmla="*/ 218742 h 979708"/>
              <a:gd name="connsiteX16-241" fmla="*/ 8862240 w 9559256"/>
              <a:gd name="connsiteY16-242" fmla="*/ 209832 h 979708"/>
              <a:gd name="connsiteX17-243" fmla="*/ 8861013 w 9559256"/>
              <a:gd name="connsiteY17-244" fmla="*/ 201230 h 979708"/>
              <a:gd name="connsiteX18-245" fmla="*/ 8860706 w 9559256"/>
              <a:gd name="connsiteY18-246" fmla="*/ 192321 h 979708"/>
              <a:gd name="connsiteX19-247" fmla="*/ 8860400 w 9559256"/>
              <a:gd name="connsiteY19-248" fmla="*/ 183719 h 979708"/>
              <a:gd name="connsiteX20-249" fmla="*/ 8860706 w 9559256"/>
              <a:gd name="connsiteY20-250" fmla="*/ 175116 h 979708"/>
              <a:gd name="connsiteX21-251" fmla="*/ 8861013 w 9559256"/>
              <a:gd name="connsiteY21-252" fmla="*/ 166207 h 979708"/>
              <a:gd name="connsiteX22-253" fmla="*/ 8862240 w 9559256"/>
              <a:gd name="connsiteY22-254" fmla="*/ 157298 h 979708"/>
              <a:gd name="connsiteX23-255" fmla="*/ 8863468 w 9559256"/>
              <a:gd name="connsiteY23-256" fmla="*/ 148388 h 979708"/>
              <a:gd name="connsiteX24-257" fmla="*/ 8865615 w 9559256"/>
              <a:gd name="connsiteY24-258" fmla="*/ 140093 h 979708"/>
              <a:gd name="connsiteX25-259" fmla="*/ 8867763 w 9559256"/>
              <a:gd name="connsiteY25-260" fmla="*/ 131491 h 979708"/>
              <a:gd name="connsiteX26-261" fmla="*/ 8870524 w 9559256"/>
              <a:gd name="connsiteY26-262" fmla="*/ 122889 h 979708"/>
              <a:gd name="connsiteX27-263" fmla="*/ 8873898 w 9559256"/>
              <a:gd name="connsiteY27-264" fmla="*/ 114594 h 979708"/>
              <a:gd name="connsiteX28-265" fmla="*/ 8877273 w 9559256"/>
              <a:gd name="connsiteY28-266" fmla="*/ 106299 h 979708"/>
              <a:gd name="connsiteX29-267" fmla="*/ 8881261 w 9559256"/>
              <a:gd name="connsiteY29-268" fmla="*/ 98311 h 979708"/>
              <a:gd name="connsiteX30-269" fmla="*/ 8885863 w 9559256"/>
              <a:gd name="connsiteY30-270" fmla="*/ 90630 h 979708"/>
              <a:gd name="connsiteX31-271" fmla="*/ 8890771 w 9559256"/>
              <a:gd name="connsiteY31-272" fmla="*/ 82643 h 979708"/>
              <a:gd name="connsiteX32-273" fmla="*/ 8895680 w 9559256"/>
              <a:gd name="connsiteY32-274" fmla="*/ 75269 h 979708"/>
              <a:gd name="connsiteX33-275" fmla="*/ 8901202 w 9559256"/>
              <a:gd name="connsiteY33-276" fmla="*/ 67896 h 979708"/>
              <a:gd name="connsiteX34-277" fmla="*/ 8907645 w 9559256"/>
              <a:gd name="connsiteY34-278" fmla="*/ 60830 h 979708"/>
              <a:gd name="connsiteX35-279" fmla="*/ 8914087 w 9559256"/>
              <a:gd name="connsiteY35-280" fmla="*/ 53764 h 979708"/>
              <a:gd name="connsiteX36-281" fmla="*/ 8920836 w 9559256"/>
              <a:gd name="connsiteY36-282" fmla="*/ 47312 h 979708"/>
              <a:gd name="connsiteX37-283" fmla="*/ 8928199 w 9559256"/>
              <a:gd name="connsiteY37-284" fmla="*/ 41475 h 979708"/>
              <a:gd name="connsiteX38-285" fmla="*/ 8935255 w 9559256"/>
              <a:gd name="connsiteY38-286" fmla="*/ 35638 h 979708"/>
              <a:gd name="connsiteX39-287" fmla="*/ 8942925 w 9559256"/>
              <a:gd name="connsiteY39-288" fmla="*/ 30415 h 979708"/>
              <a:gd name="connsiteX40-289" fmla="*/ 8950288 w 9559256"/>
              <a:gd name="connsiteY40-290" fmla="*/ 25499 h 979708"/>
              <a:gd name="connsiteX41-291" fmla="*/ 8958571 w 9559256"/>
              <a:gd name="connsiteY41-292" fmla="*/ 21198 h 979708"/>
              <a:gd name="connsiteX42-293" fmla="*/ 8966547 w 9559256"/>
              <a:gd name="connsiteY42-294" fmla="*/ 16897 h 979708"/>
              <a:gd name="connsiteX43-295" fmla="*/ 8974830 w 9559256"/>
              <a:gd name="connsiteY43-296" fmla="*/ 13518 h 979708"/>
              <a:gd name="connsiteX44-297" fmla="*/ 8982807 w 9559256"/>
              <a:gd name="connsiteY44-298" fmla="*/ 10138 h 979708"/>
              <a:gd name="connsiteX45-299" fmla="*/ 8991397 w 9559256"/>
              <a:gd name="connsiteY45-300" fmla="*/ 7680 h 979708"/>
              <a:gd name="connsiteX46-301" fmla="*/ 8999987 w 9559256"/>
              <a:gd name="connsiteY46-302" fmla="*/ 5223 h 979708"/>
              <a:gd name="connsiteX47-303" fmla="*/ 9008577 w 9559256"/>
              <a:gd name="connsiteY47-304" fmla="*/ 3687 h 979708"/>
              <a:gd name="connsiteX48-305" fmla="*/ 9017474 w 9559256"/>
              <a:gd name="connsiteY48-306" fmla="*/ 2150 h 979708"/>
              <a:gd name="connsiteX49-307" fmla="*/ 9025757 w 9559256"/>
              <a:gd name="connsiteY49-308" fmla="*/ 1229 h 979708"/>
              <a:gd name="connsiteX50-309" fmla="*/ 9034654 w 9559256"/>
              <a:gd name="connsiteY50-310" fmla="*/ 307 h 979708"/>
              <a:gd name="connsiteX51-311" fmla="*/ 9043550 w 9559256"/>
              <a:gd name="connsiteY51-312" fmla="*/ 0 h 979708"/>
              <a:gd name="connsiteX52-313" fmla="*/ 9052447 w 9559256"/>
              <a:gd name="connsiteY52-314" fmla="*/ 307 h 979708"/>
              <a:gd name="connsiteX53-315" fmla="*/ 9061037 w 9559256"/>
              <a:gd name="connsiteY53-316" fmla="*/ 1229 h 979708"/>
              <a:gd name="connsiteX54-317" fmla="*/ 9069934 w 9559256"/>
              <a:gd name="connsiteY54-318" fmla="*/ 2150 h 979708"/>
              <a:gd name="connsiteX55-319" fmla="*/ 9078524 w 9559256"/>
              <a:gd name="connsiteY55-320" fmla="*/ 3687 h 979708"/>
              <a:gd name="connsiteX56-321" fmla="*/ 9087421 w 9559256"/>
              <a:gd name="connsiteY56-322" fmla="*/ 5223 h 979708"/>
              <a:gd name="connsiteX57-323" fmla="*/ 9095704 w 9559256"/>
              <a:gd name="connsiteY57-324" fmla="*/ 7680 h 979708"/>
              <a:gd name="connsiteX58-325" fmla="*/ 9104294 w 9559256"/>
              <a:gd name="connsiteY58-326" fmla="*/ 10138 h 979708"/>
              <a:gd name="connsiteX59-327" fmla="*/ 9112577 w 9559256"/>
              <a:gd name="connsiteY59-328" fmla="*/ 13518 h 979708"/>
              <a:gd name="connsiteX60-329" fmla="*/ 9120860 w 9559256"/>
              <a:gd name="connsiteY60-330" fmla="*/ 16897 h 979708"/>
              <a:gd name="connsiteX61-331" fmla="*/ 9128837 w 9559256"/>
              <a:gd name="connsiteY61-332" fmla="*/ 21198 h 979708"/>
              <a:gd name="connsiteX62-333" fmla="*/ 9136813 w 9559256"/>
              <a:gd name="connsiteY62-334" fmla="*/ 25499 h 979708"/>
              <a:gd name="connsiteX63-335" fmla="*/ 9144483 w 9559256"/>
              <a:gd name="connsiteY63-336" fmla="*/ 30415 h 979708"/>
              <a:gd name="connsiteX64-337" fmla="*/ 9151846 w 9559256"/>
              <a:gd name="connsiteY64-338" fmla="*/ 35638 h 979708"/>
              <a:gd name="connsiteX65-339" fmla="*/ 9159208 w 9559256"/>
              <a:gd name="connsiteY65-340" fmla="*/ 41475 h 979708"/>
              <a:gd name="connsiteX66-341" fmla="*/ 9166264 w 9559256"/>
              <a:gd name="connsiteY66-342" fmla="*/ 47312 h 979708"/>
              <a:gd name="connsiteX67-343" fmla="*/ 9173014 w 9559256"/>
              <a:gd name="connsiteY67-344" fmla="*/ 53764 h 979708"/>
              <a:gd name="connsiteX68-345" fmla="*/ 9505569 w 9559256"/>
              <a:gd name="connsiteY68-346" fmla="*/ 386793 h 979708"/>
              <a:gd name="connsiteX69-347" fmla="*/ 9511398 w 9559256"/>
              <a:gd name="connsiteY69-348" fmla="*/ 392937 h 979708"/>
              <a:gd name="connsiteX70-349" fmla="*/ 9517226 w 9559256"/>
              <a:gd name="connsiteY70-350" fmla="*/ 399696 h 979708"/>
              <a:gd name="connsiteX71-351" fmla="*/ 9522749 w 9559256"/>
              <a:gd name="connsiteY71-352" fmla="*/ 406455 h 979708"/>
              <a:gd name="connsiteX72-353" fmla="*/ 9527657 w 9559256"/>
              <a:gd name="connsiteY72-354" fmla="*/ 413828 h 979708"/>
              <a:gd name="connsiteX73-355" fmla="*/ 9532566 w 9559256"/>
              <a:gd name="connsiteY73-356" fmla="*/ 421509 h 979708"/>
              <a:gd name="connsiteX74-357" fmla="*/ 9536861 w 9559256"/>
              <a:gd name="connsiteY74-358" fmla="*/ 428882 h 979708"/>
              <a:gd name="connsiteX75-359" fmla="*/ 9540849 w 9559256"/>
              <a:gd name="connsiteY75-360" fmla="*/ 436870 h 979708"/>
              <a:gd name="connsiteX76-361" fmla="*/ 9544837 w 9559256"/>
              <a:gd name="connsiteY76-362" fmla="*/ 445165 h 979708"/>
              <a:gd name="connsiteX77-363" fmla="*/ 9547905 w 9559256"/>
              <a:gd name="connsiteY77-364" fmla="*/ 453153 h 979708"/>
              <a:gd name="connsiteX78-365" fmla="*/ 9550666 w 9559256"/>
              <a:gd name="connsiteY78-366" fmla="*/ 461755 h 979708"/>
              <a:gd name="connsiteX79-367" fmla="*/ 9553120 w 9559256"/>
              <a:gd name="connsiteY79-368" fmla="*/ 470357 h 979708"/>
              <a:gd name="connsiteX80-369" fmla="*/ 9555268 w 9559256"/>
              <a:gd name="connsiteY80-370" fmla="*/ 479266 h 979708"/>
              <a:gd name="connsiteX81-371" fmla="*/ 9557108 w 9559256"/>
              <a:gd name="connsiteY81-372" fmla="*/ 488483 h 979708"/>
              <a:gd name="connsiteX82-373" fmla="*/ 9558029 w 9559256"/>
              <a:gd name="connsiteY82-374" fmla="*/ 497700 h 979708"/>
              <a:gd name="connsiteX83-375" fmla="*/ 9558949 w 9559256"/>
              <a:gd name="connsiteY83-376" fmla="*/ 506916 h 979708"/>
              <a:gd name="connsiteX84-377" fmla="*/ 9559256 w 9559256"/>
              <a:gd name="connsiteY84-378" fmla="*/ 516440 h 979708"/>
              <a:gd name="connsiteX85-379" fmla="*/ 9558949 w 9559256"/>
              <a:gd name="connsiteY85-380" fmla="*/ 525964 h 979708"/>
              <a:gd name="connsiteX86-381" fmla="*/ 9558029 w 9559256"/>
              <a:gd name="connsiteY86-382" fmla="*/ 535181 h 979708"/>
              <a:gd name="connsiteX87-383" fmla="*/ 9557108 w 9559256"/>
              <a:gd name="connsiteY87-384" fmla="*/ 544397 h 979708"/>
              <a:gd name="connsiteX88-385" fmla="*/ 9555268 w 9559256"/>
              <a:gd name="connsiteY88-386" fmla="*/ 553307 h 979708"/>
              <a:gd name="connsiteX89-387" fmla="*/ 9553120 w 9559256"/>
              <a:gd name="connsiteY89-388" fmla="*/ 562524 h 979708"/>
              <a:gd name="connsiteX90-389" fmla="*/ 9550666 w 9559256"/>
              <a:gd name="connsiteY90-390" fmla="*/ 570819 h 979708"/>
              <a:gd name="connsiteX91-391" fmla="*/ 9547905 w 9559256"/>
              <a:gd name="connsiteY91-392" fmla="*/ 579421 h 979708"/>
              <a:gd name="connsiteX92-393" fmla="*/ 9544837 w 9559256"/>
              <a:gd name="connsiteY92-394" fmla="*/ 587716 h 979708"/>
              <a:gd name="connsiteX93-395" fmla="*/ 9540849 w 9559256"/>
              <a:gd name="connsiteY93-396" fmla="*/ 596011 h 979708"/>
              <a:gd name="connsiteX94-397" fmla="*/ 9536861 w 9559256"/>
              <a:gd name="connsiteY94-398" fmla="*/ 603691 h 979708"/>
              <a:gd name="connsiteX95-399" fmla="*/ 9532566 w 9559256"/>
              <a:gd name="connsiteY95-400" fmla="*/ 611679 h 979708"/>
              <a:gd name="connsiteX96-401" fmla="*/ 9527657 w 9559256"/>
              <a:gd name="connsiteY96-402" fmla="*/ 619052 h 979708"/>
              <a:gd name="connsiteX97-403" fmla="*/ 9522749 w 9559256"/>
              <a:gd name="connsiteY97-404" fmla="*/ 626426 h 979708"/>
              <a:gd name="connsiteX98-405" fmla="*/ 9517226 w 9559256"/>
              <a:gd name="connsiteY98-406" fmla="*/ 633185 h 979708"/>
              <a:gd name="connsiteX99-407" fmla="*/ 9511398 w 9559256"/>
              <a:gd name="connsiteY99-408" fmla="*/ 639943 h 979708"/>
              <a:gd name="connsiteX100-409" fmla="*/ 9505569 w 9559256"/>
              <a:gd name="connsiteY100-410" fmla="*/ 646088 h 979708"/>
              <a:gd name="connsiteX101-411" fmla="*/ 9173014 w 9559256"/>
              <a:gd name="connsiteY101-412" fmla="*/ 978809 h 979708"/>
              <a:gd name="connsiteX102-413" fmla="*/ 9172116 w 9559256"/>
              <a:gd name="connsiteY102-414" fmla="*/ 979708 h 979708"/>
              <a:gd name="connsiteX0-415" fmla="*/ 0 w 9559256"/>
              <a:gd name="connsiteY0-416" fmla="*/ 332875 h 979708"/>
              <a:gd name="connsiteX1-417" fmla="*/ 8939653 w 9559256"/>
              <a:gd name="connsiteY1-418" fmla="*/ 332875 h 979708"/>
              <a:gd name="connsiteX2-419" fmla="*/ 8914087 w 9559256"/>
              <a:gd name="connsiteY2-420" fmla="*/ 313673 h 979708"/>
              <a:gd name="connsiteX3-421" fmla="*/ 8907645 w 9559256"/>
              <a:gd name="connsiteY3-422" fmla="*/ 306607 h 979708"/>
              <a:gd name="connsiteX4-423" fmla="*/ 8901202 w 9559256"/>
              <a:gd name="connsiteY4-424" fmla="*/ 299541 h 979708"/>
              <a:gd name="connsiteX5-425" fmla="*/ 8895680 w 9559256"/>
              <a:gd name="connsiteY5-426" fmla="*/ 292475 h 979708"/>
              <a:gd name="connsiteX6-427" fmla="*/ 8890771 w 9559256"/>
              <a:gd name="connsiteY6-428" fmla="*/ 284487 h 979708"/>
              <a:gd name="connsiteX7-429" fmla="*/ 8885863 w 9559256"/>
              <a:gd name="connsiteY7-430" fmla="*/ 276807 h 979708"/>
              <a:gd name="connsiteX8-431" fmla="*/ 8881261 w 9559256"/>
              <a:gd name="connsiteY8-432" fmla="*/ 269126 h 979708"/>
              <a:gd name="connsiteX9-433" fmla="*/ 8877273 w 9559256"/>
              <a:gd name="connsiteY9-434" fmla="*/ 260831 h 979708"/>
              <a:gd name="connsiteX10-435" fmla="*/ 8873898 w 9559256"/>
              <a:gd name="connsiteY10-436" fmla="*/ 252844 h 979708"/>
              <a:gd name="connsiteX11-437" fmla="*/ 8870524 w 9559256"/>
              <a:gd name="connsiteY11-438" fmla="*/ 244241 h 979708"/>
              <a:gd name="connsiteX12-439" fmla="*/ 8867763 w 9559256"/>
              <a:gd name="connsiteY12-440" fmla="*/ 235639 h 979708"/>
              <a:gd name="connsiteX13-441" fmla="*/ 8865615 w 9559256"/>
              <a:gd name="connsiteY13-442" fmla="*/ 227344 h 979708"/>
              <a:gd name="connsiteX14-443" fmla="*/ 8863468 w 9559256"/>
              <a:gd name="connsiteY14-444" fmla="*/ 218742 h 979708"/>
              <a:gd name="connsiteX15-445" fmla="*/ 8862240 w 9559256"/>
              <a:gd name="connsiteY15-446" fmla="*/ 209832 h 979708"/>
              <a:gd name="connsiteX16-447" fmla="*/ 8861013 w 9559256"/>
              <a:gd name="connsiteY16-448" fmla="*/ 201230 h 979708"/>
              <a:gd name="connsiteX17-449" fmla="*/ 8860706 w 9559256"/>
              <a:gd name="connsiteY17-450" fmla="*/ 192321 h 979708"/>
              <a:gd name="connsiteX18-451" fmla="*/ 8860400 w 9559256"/>
              <a:gd name="connsiteY18-452" fmla="*/ 183719 h 979708"/>
              <a:gd name="connsiteX19-453" fmla="*/ 8860706 w 9559256"/>
              <a:gd name="connsiteY19-454" fmla="*/ 175116 h 979708"/>
              <a:gd name="connsiteX20-455" fmla="*/ 8861013 w 9559256"/>
              <a:gd name="connsiteY20-456" fmla="*/ 166207 h 979708"/>
              <a:gd name="connsiteX21-457" fmla="*/ 8862240 w 9559256"/>
              <a:gd name="connsiteY21-458" fmla="*/ 157298 h 979708"/>
              <a:gd name="connsiteX22-459" fmla="*/ 8863468 w 9559256"/>
              <a:gd name="connsiteY22-460" fmla="*/ 148388 h 979708"/>
              <a:gd name="connsiteX23-461" fmla="*/ 8865615 w 9559256"/>
              <a:gd name="connsiteY23-462" fmla="*/ 140093 h 979708"/>
              <a:gd name="connsiteX24-463" fmla="*/ 8867763 w 9559256"/>
              <a:gd name="connsiteY24-464" fmla="*/ 131491 h 979708"/>
              <a:gd name="connsiteX25-465" fmla="*/ 8870524 w 9559256"/>
              <a:gd name="connsiteY25-466" fmla="*/ 122889 h 979708"/>
              <a:gd name="connsiteX26-467" fmla="*/ 8873898 w 9559256"/>
              <a:gd name="connsiteY26-468" fmla="*/ 114594 h 979708"/>
              <a:gd name="connsiteX27-469" fmla="*/ 8877273 w 9559256"/>
              <a:gd name="connsiteY27-470" fmla="*/ 106299 h 979708"/>
              <a:gd name="connsiteX28-471" fmla="*/ 8881261 w 9559256"/>
              <a:gd name="connsiteY28-472" fmla="*/ 98311 h 979708"/>
              <a:gd name="connsiteX29-473" fmla="*/ 8885863 w 9559256"/>
              <a:gd name="connsiteY29-474" fmla="*/ 90630 h 979708"/>
              <a:gd name="connsiteX30-475" fmla="*/ 8890771 w 9559256"/>
              <a:gd name="connsiteY30-476" fmla="*/ 82643 h 979708"/>
              <a:gd name="connsiteX31-477" fmla="*/ 8895680 w 9559256"/>
              <a:gd name="connsiteY31-478" fmla="*/ 75269 h 979708"/>
              <a:gd name="connsiteX32-479" fmla="*/ 8901202 w 9559256"/>
              <a:gd name="connsiteY32-480" fmla="*/ 67896 h 979708"/>
              <a:gd name="connsiteX33-481" fmla="*/ 8907645 w 9559256"/>
              <a:gd name="connsiteY33-482" fmla="*/ 60830 h 979708"/>
              <a:gd name="connsiteX34-483" fmla="*/ 8914087 w 9559256"/>
              <a:gd name="connsiteY34-484" fmla="*/ 53764 h 979708"/>
              <a:gd name="connsiteX35-485" fmla="*/ 8920836 w 9559256"/>
              <a:gd name="connsiteY35-486" fmla="*/ 47312 h 979708"/>
              <a:gd name="connsiteX36-487" fmla="*/ 8928199 w 9559256"/>
              <a:gd name="connsiteY36-488" fmla="*/ 41475 h 979708"/>
              <a:gd name="connsiteX37-489" fmla="*/ 8935255 w 9559256"/>
              <a:gd name="connsiteY37-490" fmla="*/ 35638 h 979708"/>
              <a:gd name="connsiteX38-491" fmla="*/ 8942925 w 9559256"/>
              <a:gd name="connsiteY38-492" fmla="*/ 30415 h 979708"/>
              <a:gd name="connsiteX39-493" fmla="*/ 8950288 w 9559256"/>
              <a:gd name="connsiteY39-494" fmla="*/ 25499 h 979708"/>
              <a:gd name="connsiteX40-495" fmla="*/ 8958571 w 9559256"/>
              <a:gd name="connsiteY40-496" fmla="*/ 21198 h 979708"/>
              <a:gd name="connsiteX41-497" fmla="*/ 8966547 w 9559256"/>
              <a:gd name="connsiteY41-498" fmla="*/ 16897 h 979708"/>
              <a:gd name="connsiteX42-499" fmla="*/ 8974830 w 9559256"/>
              <a:gd name="connsiteY42-500" fmla="*/ 13518 h 979708"/>
              <a:gd name="connsiteX43-501" fmla="*/ 8982807 w 9559256"/>
              <a:gd name="connsiteY43-502" fmla="*/ 10138 h 979708"/>
              <a:gd name="connsiteX44-503" fmla="*/ 8991397 w 9559256"/>
              <a:gd name="connsiteY44-504" fmla="*/ 7680 h 979708"/>
              <a:gd name="connsiteX45-505" fmla="*/ 8999987 w 9559256"/>
              <a:gd name="connsiteY45-506" fmla="*/ 5223 h 979708"/>
              <a:gd name="connsiteX46-507" fmla="*/ 9008577 w 9559256"/>
              <a:gd name="connsiteY46-508" fmla="*/ 3687 h 979708"/>
              <a:gd name="connsiteX47-509" fmla="*/ 9017474 w 9559256"/>
              <a:gd name="connsiteY47-510" fmla="*/ 2150 h 979708"/>
              <a:gd name="connsiteX48-511" fmla="*/ 9025757 w 9559256"/>
              <a:gd name="connsiteY48-512" fmla="*/ 1229 h 979708"/>
              <a:gd name="connsiteX49-513" fmla="*/ 9034654 w 9559256"/>
              <a:gd name="connsiteY49-514" fmla="*/ 307 h 979708"/>
              <a:gd name="connsiteX50-515" fmla="*/ 9043550 w 9559256"/>
              <a:gd name="connsiteY50-516" fmla="*/ 0 h 979708"/>
              <a:gd name="connsiteX51-517" fmla="*/ 9052447 w 9559256"/>
              <a:gd name="connsiteY51-518" fmla="*/ 307 h 979708"/>
              <a:gd name="connsiteX52-519" fmla="*/ 9061037 w 9559256"/>
              <a:gd name="connsiteY52-520" fmla="*/ 1229 h 979708"/>
              <a:gd name="connsiteX53-521" fmla="*/ 9069934 w 9559256"/>
              <a:gd name="connsiteY53-522" fmla="*/ 2150 h 979708"/>
              <a:gd name="connsiteX54-523" fmla="*/ 9078524 w 9559256"/>
              <a:gd name="connsiteY54-524" fmla="*/ 3687 h 979708"/>
              <a:gd name="connsiteX55-525" fmla="*/ 9087421 w 9559256"/>
              <a:gd name="connsiteY55-526" fmla="*/ 5223 h 979708"/>
              <a:gd name="connsiteX56-527" fmla="*/ 9095704 w 9559256"/>
              <a:gd name="connsiteY56-528" fmla="*/ 7680 h 979708"/>
              <a:gd name="connsiteX57-529" fmla="*/ 9104294 w 9559256"/>
              <a:gd name="connsiteY57-530" fmla="*/ 10138 h 979708"/>
              <a:gd name="connsiteX58-531" fmla="*/ 9112577 w 9559256"/>
              <a:gd name="connsiteY58-532" fmla="*/ 13518 h 979708"/>
              <a:gd name="connsiteX59-533" fmla="*/ 9120860 w 9559256"/>
              <a:gd name="connsiteY59-534" fmla="*/ 16897 h 979708"/>
              <a:gd name="connsiteX60-535" fmla="*/ 9128837 w 9559256"/>
              <a:gd name="connsiteY60-536" fmla="*/ 21198 h 979708"/>
              <a:gd name="connsiteX61-537" fmla="*/ 9136813 w 9559256"/>
              <a:gd name="connsiteY61-538" fmla="*/ 25499 h 979708"/>
              <a:gd name="connsiteX62-539" fmla="*/ 9144483 w 9559256"/>
              <a:gd name="connsiteY62-540" fmla="*/ 30415 h 979708"/>
              <a:gd name="connsiteX63-541" fmla="*/ 9151846 w 9559256"/>
              <a:gd name="connsiteY63-542" fmla="*/ 35638 h 979708"/>
              <a:gd name="connsiteX64-543" fmla="*/ 9159208 w 9559256"/>
              <a:gd name="connsiteY64-544" fmla="*/ 41475 h 979708"/>
              <a:gd name="connsiteX65-545" fmla="*/ 9166264 w 9559256"/>
              <a:gd name="connsiteY65-546" fmla="*/ 47312 h 979708"/>
              <a:gd name="connsiteX66-547" fmla="*/ 9173014 w 9559256"/>
              <a:gd name="connsiteY66-548" fmla="*/ 53764 h 979708"/>
              <a:gd name="connsiteX67-549" fmla="*/ 9505569 w 9559256"/>
              <a:gd name="connsiteY67-550" fmla="*/ 386793 h 979708"/>
              <a:gd name="connsiteX68-551" fmla="*/ 9511398 w 9559256"/>
              <a:gd name="connsiteY68-552" fmla="*/ 392937 h 979708"/>
              <a:gd name="connsiteX69-553" fmla="*/ 9517226 w 9559256"/>
              <a:gd name="connsiteY69-554" fmla="*/ 399696 h 979708"/>
              <a:gd name="connsiteX70-555" fmla="*/ 9522749 w 9559256"/>
              <a:gd name="connsiteY70-556" fmla="*/ 406455 h 979708"/>
              <a:gd name="connsiteX71-557" fmla="*/ 9527657 w 9559256"/>
              <a:gd name="connsiteY71-558" fmla="*/ 413828 h 979708"/>
              <a:gd name="connsiteX72-559" fmla="*/ 9532566 w 9559256"/>
              <a:gd name="connsiteY72-560" fmla="*/ 421509 h 979708"/>
              <a:gd name="connsiteX73-561" fmla="*/ 9536861 w 9559256"/>
              <a:gd name="connsiteY73-562" fmla="*/ 428882 h 979708"/>
              <a:gd name="connsiteX74-563" fmla="*/ 9540849 w 9559256"/>
              <a:gd name="connsiteY74-564" fmla="*/ 436870 h 979708"/>
              <a:gd name="connsiteX75-565" fmla="*/ 9544837 w 9559256"/>
              <a:gd name="connsiteY75-566" fmla="*/ 445165 h 979708"/>
              <a:gd name="connsiteX76-567" fmla="*/ 9547905 w 9559256"/>
              <a:gd name="connsiteY76-568" fmla="*/ 453153 h 979708"/>
              <a:gd name="connsiteX77-569" fmla="*/ 9550666 w 9559256"/>
              <a:gd name="connsiteY77-570" fmla="*/ 461755 h 979708"/>
              <a:gd name="connsiteX78-571" fmla="*/ 9553120 w 9559256"/>
              <a:gd name="connsiteY78-572" fmla="*/ 470357 h 979708"/>
              <a:gd name="connsiteX79-573" fmla="*/ 9555268 w 9559256"/>
              <a:gd name="connsiteY79-574" fmla="*/ 479266 h 979708"/>
              <a:gd name="connsiteX80-575" fmla="*/ 9557108 w 9559256"/>
              <a:gd name="connsiteY80-576" fmla="*/ 488483 h 979708"/>
              <a:gd name="connsiteX81-577" fmla="*/ 9558029 w 9559256"/>
              <a:gd name="connsiteY81-578" fmla="*/ 497700 h 979708"/>
              <a:gd name="connsiteX82-579" fmla="*/ 9558949 w 9559256"/>
              <a:gd name="connsiteY82-580" fmla="*/ 506916 h 979708"/>
              <a:gd name="connsiteX83-581" fmla="*/ 9559256 w 9559256"/>
              <a:gd name="connsiteY83-582" fmla="*/ 516440 h 979708"/>
              <a:gd name="connsiteX84-583" fmla="*/ 9558949 w 9559256"/>
              <a:gd name="connsiteY84-584" fmla="*/ 525964 h 979708"/>
              <a:gd name="connsiteX85-585" fmla="*/ 9558029 w 9559256"/>
              <a:gd name="connsiteY85-586" fmla="*/ 535181 h 979708"/>
              <a:gd name="connsiteX86-587" fmla="*/ 9557108 w 9559256"/>
              <a:gd name="connsiteY86-588" fmla="*/ 544397 h 979708"/>
              <a:gd name="connsiteX87-589" fmla="*/ 9555268 w 9559256"/>
              <a:gd name="connsiteY87-590" fmla="*/ 553307 h 979708"/>
              <a:gd name="connsiteX88-591" fmla="*/ 9553120 w 9559256"/>
              <a:gd name="connsiteY88-592" fmla="*/ 562524 h 979708"/>
              <a:gd name="connsiteX89-593" fmla="*/ 9550666 w 9559256"/>
              <a:gd name="connsiteY89-594" fmla="*/ 570819 h 979708"/>
              <a:gd name="connsiteX90-595" fmla="*/ 9547905 w 9559256"/>
              <a:gd name="connsiteY90-596" fmla="*/ 579421 h 979708"/>
              <a:gd name="connsiteX91-597" fmla="*/ 9544837 w 9559256"/>
              <a:gd name="connsiteY91-598" fmla="*/ 587716 h 979708"/>
              <a:gd name="connsiteX92-599" fmla="*/ 9540849 w 9559256"/>
              <a:gd name="connsiteY92-600" fmla="*/ 596011 h 979708"/>
              <a:gd name="connsiteX93-601" fmla="*/ 9536861 w 9559256"/>
              <a:gd name="connsiteY93-602" fmla="*/ 603691 h 979708"/>
              <a:gd name="connsiteX94-603" fmla="*/ 9532566 w 9559256"/>
              <a:gd name="connsiteY94-604" fmla="*/ 611679 h 979708"/>
              <a:gd name="connsiteX95-605" fmla="*/ 9527657 w 9559256"/>
              <a:gd name="connsiteY95-606" fmla="*/ 619052 h 979708"/>
              <a:gd name="connsiteX96-607" fmla="*/ 9522749 w 9559256"/>
              <a:gd name="connsiteY96-608" fmla="*/ 626426 h 979708"/>
              <a:gd name="connsiteX97-609" fmla="*/ 9517226 w 9559256"/>
              <a:gd name="connsiteY97-610" fmla="*/ 633185 h 979708"/>
              <a:gd name="connsiteX98-611" fmla="*/ 9511398 w 9559256"/>
              <a:gd name="connsiteY98-612" fmla="*/ 639943 h 979708"/>
              <a:gd name="connsiteX99-613" fmla="*/ 9505569 w 9559256"/>
              <a:gd name="connsiteY99-614" fmla="*/ 646088 h 979708"/>
              <a:gd name="connsiteX100-615" fmla="*/ 9173014 w 9559256"/>
              <a:gd name="connsiteY100-616" fmla="*/ 978809 h 979708"/>
              <a:gd name="connsiteX101-617" fmla="*/ 9172116 w 9559256"/>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559256" h="979708">
                <a:moveTo>
                  <a:pt x="0" y="332875"/>
                </a:moveTo>
                <a:lnTo>
                  <a:pt x="8939653" y="332875"/>
                </a:lnTo>
                <a:lnTo>
                  <a:pt x="8914087" y="313673"/>
                </a:lnTo>
                <a:lnTo>
                  <a:pt x="8907645" y="306607"/>
                </a:lnTo>
                <a:lnTo>
                  <a:pt x="8901202" y="299541"/>
                </a:lnTo>
                <a:lnTo>
                  <a:pt x="8895680" y="292475"/>
                </a:lnTo>
                <a:lnTo>
                  <a:pt x="8890771" y="284487"/>
                </a:lnTo>
                <a:lnTo>
                  <a:pt x="8885863" y="276807"/>
                </a:lnTo>
                <a:lnTo>
                  <a:pt x="8881261" y="269126"/>
                </a:lnTo>
                <a:lnTo>
                  <a:pt x="8877273" y="260831"/>
                </a:lnTo>
                <a:lnTo>
                  <a:pt x="8873898" y="252844"/>
                </a:lnTo>
                <a:lnTo>
                  <a:pt x="8870524" y="244241"/>
                </a:lnTo>
                <a:lnTo>
                  <a:pt x="8867763" y="235639"/>
                </a:lnTo>
                <a:lnTo>
                  <a:pt x="8865615" y="227344"/>
                </a:lnTo>
                <a:lnTo>
                  <a:pt x="8863468" y="218742"/>
                </a:lnTo>
                <a:lnTo>
                  <a:pt x="8862240" y="209832"/>
                </a:lnTo>
                <a:lnTo>
                  <a:pt x="8861013" y="201230"/>
                </a:lnTo>
                <a:cubicBezTo>
                  <a:pt x="8860911" y="198260"/>
                  <a:pt x="8860808" y="195291"/>
                  <a:pt x="8860706" y="192321"/>
                </a:cubicBezTo>
                <a:lnTo>
                  <a:pt x="8860400" y="183719"/>
                </a:lnTo>
                <a:lnTo>
                  <a:pt x="8860706" y="175116"/>
                </a:lnTo>
                <a:cubicBezTo>
                  <a:pt x="8860808" y="172146"/>
                  <a:pt x="8860911" y="169177"/>
                  <a:pt x="8861013" y="166207"/>
                </a:cubicBezTo>
                <a:lnTo>
                  <a:pt x="8862240" y="157298"/>
                </a:lnTo>
                <a:lnTo>
                  <a:pt x="8863468" y="148388"/>
                </a:lnTo>
                <a:lnTo>
                  <a:pt x="8865615" y="140093"/>
                </a:lnTo>
                <a:lnTo>
                  <a:pt x="8867763" y="131491"/>
                </a:lnTo>
                <a:lnTo>
                  <a:pt x="8870524" y="122889"/>
                </a:lnTo>
                <a:lnTo>
                  <a:pt x="8873898" y="114594"/>
                </a:lnTo>
                <a:lnTo>
                  <a:pt x="8877273" y="106299"/>
                </a:lnTo>
                <a:lnTo>
                  <a:pt x="8881261" y="98311"/>
                </a:lnTo>
                <a:lnTo>
                  <a:pt x="8885863" y="90630"/>
                </a:lnTo>
                <a:lnTo>
                  <a:pt x="8890771" y="82643"/>
                </a:lnTo>
                <a:lnTo>
                  <a:pt x="8895680" y="75269"/>
                </a:lnTo>
                <a:lnTo>
                  <a:pt x="8901202" y="67896"/>
                </a:lnTo>
                <a:lnTo>
                  <a:pt x="8907645" y="60830"/>
                </a:lnTo>
                <a:lnTo>
                  <a:pt x="8914087" y="53764"/>
                </a:lnTo>
                <a:lnTo>
                  <a:pt x="8920836" y="47312"/>
                </a:lnTo>
                <a:lnTo>
                  <a:pt x="8928199" y="41475"/>
                </a:lnTo>
                <a:lnTo>
                  <a:pt x="8935255" y="35638"/>
                </a:lnTo>
                <a:lnTo>
                  <a:pt x="8942925" y="30415"/>
                </a:lnTo>
                <a:lnTo>
                  <a:pt x="8950288" y="25499"/>
                </a:lnTo>
                <a:lnTo>
                  <a:pt x="8958571" y="21198"/>
                </a:lnTo>
                <a:lnTo>
                  <a:pt x="8966547" y="16897"/>
                </a:lnTo>
                <a:lnTo>
                  <a:pt x="8974830" y="13518"/>
                </a:lnTo>
                <a:lnTo>
                  <a:pt x="8982807" y="10138"/>
                </a:lnTo>
                <a:lnTo>
                  <a:pt x="8991397" y="7680"/>
                </a:lnTo>
                <a:lnTo>
                  <a:pt x="8999987" y="5223"/>
                </a:lnTo>
                <a:lnTo>
                  <a:pt x="9008577" y="3687"/>
                </a:lnTo>
                <a:lnTo>
                  <a:pt x="9017474" y="2150"/>
                </a:lnTo>
                <a:lnTo>
                  <a:pt x="9025757" y="1229"/>
                </a:lnTo>
                <a:lnTo>
                  <a:pt x="9034654" y="307"/>
                </a:lnTo>
                <a:lnTo>
                  <a:pt x="9043550" y="0"/>
                </a:lnTo>
                <a:lnTo>
                  <a:pt x="9052447" y="307"/>
                </a:lnTo>
                <a:lnTo>
                  <a:pt x="9061037" y="1229"/>
                </a:lnTo>
                <a:lnTo>
                  <a:pt x="9069934" y="2150"/>
                </a:lnTo>
                <a:lnTo>
                  <a:pt x="9078524" y="3687"/>
                </a:lnTo>
                <a:lnTo>
                  <a:pt x="9087421" y="5223"/>
                </a:lnTo>
                <a:lnTo>
                  <a:pt x="9095704" y="7680"/>
                </a:lnTo>
                <a:lnTo>
                  <a:pt x="9104294" y="10138"/>
                </a:lnTo>
                <a:lnTo>
                  <a:pt x="9112577" y="13518"/>
                </a:lnTo>
                <a:lnTo>
                  <a:pt x="9120860" y="16897"/>
                </a:lnTo>
                <a:lnTo>
                  <a:pt x="9128837" y="21198"/>
                </a:lnTo>
                <a:lnTo>
                  <a:pt x="9136813" y="25499"/>
                </a:lnTo>
                <a:lnTo>
                  <a:pt x="9144483" y="30415"/>
                </a:lnTo>
                <a:lnTo>
                  <a:pt x="9151846" y="35638"/>
                </a:lnTo>
                <a:lnTo>
                  <a:pt x="9159208" y="41475"/>
                </a:lnTo>
                <a:lnTo>
                  <a:pt x="9166264" y="47312"/>
                </a:lnTo>
                <a:lnTo>
                  <a:pt x="9173014" y="53764"/>
                </a:lnTo>
                <a:lnTo>
                  <a:pt x="9505569" y="386793"/>
                </a:lnTo>
                <a:lnTo>
                  <a:pt x="9511398" y="392937"/>
                </a:lnTo>
                <a:lnTo>
                  <a:pt x="9517226" y="399696"/>
                </a:lnTo>
                <a:lnTo>
                  <a:pt x="9522749" y="406455"/>
                </a:lnTo>
                <a:lnTo>
                  <a:pt x="9527657" y="413828"/>
                </a:lnTo>
                <a:lnTo>
                  <a:pt x="9532566" y="421509"/>
                </a:lnTo>
                <a:lnTo>
                  <a:pt x="9536861" y="428882"/>
                </a:lnTo>
                <a:lnTo>
                  <a:pt x="9540849" y="436870"/>
                </a:lnTo>
                <a:lnTo>
                  <a:pt x="9544837" y="445165"/>
                </a:lnTo>
                <a:lnTo>
                  <a:pt x="9547905" y="453153"/>
                </a:lnTo>
                <a:lnTo>
                  <a:pt x="9550666" y="461755"/>
                </a:lnTo>
                <a:lnTo>
                  <a:pt x="9553120" y="470357"/>
                </a:lnTo>
                <a:lnTo>
                  <a:pt x="9555268" y="479266"/>
                </a:lnTo>
                <a:lnTo>
                  <a:pt x="9557108" y="488483"/>
                </a:lnTo>
                <a:lnTo>
                  <a:pt x="9558029" y="497700"/>
                </a:lnTo>
                <a:cubicBezTo>
                  <a:pt x="9558336" y="500772"/>
                  <a:pt x="9558642" y="503844"/>
                  <a:pt x="9558949" y="506916"/>
                </a:cubicBezTo>
                <a:cubicBezTo>
                  <a:pt x="9559051" y="510091"/>
                  <a:pt x="9559154" y="513265"/>
                  <a:pt x="9559256" y="516440"/>
                </a:cubicBezTo>
                <a:cubicBezTo>
                  <a:pt x="9559154" y="519615"/>
                  <a:pt x="9559051" y="522789"/>
                  <a:pt x="9558949" y="525964"/>
                </a:cubicBezTo>
                <a:cubicBezTo>
                  <a:pt x="9558642" y="529036"/>
                  <a:pt x="9558336" y="532109"/>
                  <a:pt x="9558029" y="535181"/>
                </a:cubicBezTo>
                <a:lnTo>
                  <a:pt x="9557108" y="544397"/>
                </a:lnTo>
                <a:lnTo>
                  <a:pt x="9555268" y="553307"/>
                </a:lnTo>
                <a:lnTo>
                  <a:pt x="9553120" y="562524"/>
                </a:lnTo>
                <a:lnTo>
                  <a:pt x="9550666" y="570819"/>
                </a:lnTo>
                <a:lnTo>
                  <a:pt x="9547905" y="579421"/>
                </a:lnTo>
                <a:lnTo>
                  <a:pt x="9544837" y="587716"/>
                </a:lnTo>
                <a:lnTo>
                  <a:pt x="9540849" y="596011"/>
                </a:lnTo>
                <a:lnTo>
                  <a:pt x="9536861" y="603691"/>
                </a:lnTo>
                <a:lnTo>
                  <a:pt x="9532566" y="611679"/>
                </a:lnTo>
                <a:lnTo>
                  <a:pt x="9527657" y="619052"/>
                </a:lnTo>
                <a:lnTo>
                  <a:pt x="9522749" y="626426"/>
                </a:lnTo>
                <a:lnTo>
                  <a:pt x="9517226" y="633185"/>
                </a:lnTo>
                <a:lnTo>
                  <a:pt x="9511398" y="639943"/>
                </a:lnTo>
                <a:lnTo>
                  <a:pt x="9505569" y="646088"/>
                </a:lnTo>
                <a:lnTo>
                  <a:pt x="9173014" y="978809"/>
                </a:lnTo>
                <a:lnTo>
                  <a:pt x="9172116"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9"/>
            </p:custDataLst>
          </p:nvPr>
        </p:nvSpPr>
        <p:spPr>
          <a:xfrm>
            <a:off x="137563" y="1374518"/>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侥  幸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789940" y="1895475"/>
            <a:ext cx="9796780" cy="3784600"/>
          </a:xfrm>
          <a:prstGeom prst="rect">
            <a:avLst/>
          </a:prstGeom>
          <a:noFill/>
        </p:spPr>
        <p:txBody>
          <a:bodyPr wrap="square" rtlCol="0" anchor="t">
            <a:spAutoFit/>
          </a:bodyPr>
          <a:p>
            <a:pPr fontAlgn="auto">
              <a:lnSpc>
                <a:spcPct val="150000"/>
              </a:lnSpc>
            </a:pP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这种侥幸心态往往会导致瞒报自己的实际行程，我行我素地想去哪儿就去哪儿，态度上无所谓，行动上缺乏约束，这无疑为新型冠状病毒的传播埋下了不定时炸弹，导致所谓的“防不胜 防”，增加失控风险，这也是当前新型冠状病毒肺炎疫情防控的最大难点。</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399415" y="207645"/>
            <a:ext cx="7509510" cy="706755"/>
          </a:xfrm>
          <a:prstGeom prst="rect">
            <a:avLst/>
          </a:prstGeom>
          <a:noFill/>
        </p:spPr>
        <p:txBody>
          <a:bodyPr wrap="square" rtlCol="0" anchor="t">
            <a:spAutoFit/>
          </a:bodyPr>
          <a:p>
            <a:r>
              <a:rPr lang="zh-CN" altLang="en-US" sz="4000">
                <a:solidFill>
                  <a:schemeClr val="bg1"/>
                </a:solidFill>
              </a:rPr>
              <a:t>疫情防控中学生的</a:t>
            </a:r>
            <a:r>
              <a:rPr lang="zh-CN" altLang="en-US" sz="4000">
                <a:solidFill>
                  <a:schemeClr val="bg1"/>
                </a:solidFill>
              </a:rPr>
              <a:t>社会心态引导</a:t>
            </a:r>
            <a:endParaRPr lang="zh-CN" altLang="en-US" sz="4000">
              <a:solidFill>
                <a:schemeClr val="bg1"/>
              </a:solidFill>
            </a:endParaRPr>
          </a:p>
        </p:txBody>
      </p:sp>
      <p:sp>
        <p:nvSpPr>
          <p:cNvPr id="30" name="任意多边形 29"/>
          <p:cNvSpPr/>
          <p:nvPr>
            <p:custDataLst>
              <p:tags r:id="rId8"/>
            </p:custDataLst>
          </p:nvPr>
        </p:nvSpPr>
        <p:spPr bwMode="auto">
          <a:xfrm>
            <a:off x="125501" y="989289"/>
            <a:ext cx="6876793" cy="745211"/>
          </a:xfrm>
          <a:custGeom>
            <a:avLst/>
            <a:gdLst>
              <a:gd name="connsiteX0" fmla="*/ 8653590 w 9040730"/>
              <a:gd name="connsiteY0" fmla="*/ 443714 h 979708"/>
              <a:gd name="connsiteX1" fmla="*/ 0 w 9040730"/>
              <a:gd name="connsiteY1" fmla="*/ 443714 h 979708"/>
              <a:gd name="connsiteX2" fmla="*/ 0 w 9040730"/>
              <a:gd name="connsiteY2" fmla="*/ 332875 h 979708"/>
              <a:gd name="connsiteX3" fmla="*/ 8421127 w 9040730"/>
              <a:gd name="connsiteY3" fmla="*/ 332875 h 979708"/>
              <a:gd name="connsiteX4" fmla="*/ 8395561 w 9040730"/>
              <a:gd name="connsiteY4" fmla="*/ 313673 h 979708"/>
              <a:gd name="connsiteX5" fmla="*/ 8389119 w 9040730"/>
              <a:gd name="connsiteY5" fmla="*/ 306607 h 979708"/>
              <a:gd name="connsiteX6" fmla="*/ 8382676 w 9040730"/>
              <a:gd name="connsiteY6" fmla="*/ 299541 h 979708"/>
              <a:gd name="connsiteX7" fmla="*/ 8377154 w 9040730"/>
              <a:gd name="connsiteY7" fmla="*/ 292475 h 979708"/>
              <a:gd name="connsiteX8" fmla="*/ 8372245 w 9040730"/>
              <a:gd name="connsiteY8" fmla="*/ 284487 h 979708"/>
              <a:gd name="connsiteX9" fmla="*/ 8367337 w 9040730"/>
              <a:gd name="connsiteY9" fmla="*/ 276807 h 979708"/>
              <a:gd name="connsiteX10" fmla="*/ 8362735 w 9040730"/>
              <a:gd name="connsiteY10" fmla="*/ 269126 h 979708"/>
              <a:gd name="connsiteX11" fmla="*/ 8358747 w 9040730"/>
              <a:gd name="connsiteY11" fmla="*/ 260831 h 979708"/>
              <a:gd name="connsiteX12" fmla="*/ 8355372 w 9040730"/>
              <a:gd name="connsiteY12" fmla="*/ 252844 h 979708"/>
              <a:gd name="connsiteX13" fmla="*/ 8351998 w 9040730"/>
              <a:gd name="connsiteY13" fmla="*/ 244241 h 979708"/>
              <a:gd name="connsiteX14" fmla="*/ 8349237 w 9040730"/>
              <a:gd name="connsiteY14" fmla="*/ 235639 h 979708"/>
              <a:gd name="connsiteX15" fmla="*/ 8347089 w 9040730"/>
              <a:gd name="connsiteY15" fmla="*/ 227344 h 979708"/>
              <a:gd name="connsiteX16" fmla="*/ 8344942 w 9040730"/>
              <a:gd name="connsiteY16" fmla="*/ 218742 h 979708"/>
              <a:gd name="connsiteX17" fmla="*/ 8343714 w 9040730"/>
              <a:gd name="connsiteY17" fmla="*/ 209832 h 979708"/>
              <a:gd name="connsiteX18" fmla="*/ 8342487 w 9040730"/>
              <a:gd name="connsiteY18" fmla="*/ 201230 h 979708"/>
              <a:gd name="connsiteX19" fmla="*/ 8342180 w 9040730"/>
              <a:gd name="connsiteY19" fmla="*/ 192321 h 979708"/>
              <a:gd name="connsiteX20" fmla="*/ 8341874 w 9040730"/>
              <a:gd name="connsiteY20" fmla="*/ 183719 h 979708"/>
              <a:gd name="connsiteX21" fmla="*/ 8342180 w 9040730"/>
              <a:gd name="connsiteY21" fmla="*/ 175116 h 979708"/>
              <a:gd name="connsiteX22" fmla="*/ 8342487 w 9040730"/>
              <a:gd name="connsiteY22" fmla="*/ 166207 h 979708"/>
              <a:gd name="connsiteX23" fmla="*/ 8343714 w 9040730"/>
              <a:gd name="connsiteY23" fmla="*/ 157298 h 979708"/>
              <a:gd name="connsiteX24" fmla="*/ 8344942 w 9040730"/>
              <a:gd name="connsiteY24" fmla="*/ 148388 h 979708"/>
              <a:gd name="connsiteX25" fmla="*/ 8347089 w 9040730"/>
              <a:gd name="connsiteY25" fmla="*/ 140093 h 979708"/>
              <a:gd name="connsiteX26" fmla="*/ 8349237 w 9040730"/>
              <a:gd name="connsiteY26" fmla="*/ 131491 h 979708"/>
              <a:gd name="connsiteX27" fmla="*/ 8351998 w 9040730"/>
              <a:gd name="connsiteY27" fmla="*/ 122889 h 979708"/>
              <a:gd name="connsiteX28" fmla="*/ 8355372 w 9040730"/>
              <a:gd name="connsiteY28" fmla="*/ 114594 h 979708"/>
              <a:gd name="connsiteX29" fmla="*/ 8358747 w 9040730"/>
              <a:gd name="connsiteY29" fmla="*/ 106299 h 979708"/>
              <a:gd name="connsiteX30" fmla="*/ 8362735 w 9040730"/>
              <a:gd name="connsiteY30" fmla="*/ 98311 h 979708"/>
              <a:gd name="connsiteX31" fmla="*/ 8367337 w 9040730"/>
              <a:gd name="connsiteY31" fmla="*/ 90630 h 979708"/>
              <a:gd name="connsiteX32" fmla="*/ 8372245 w 9040730"/>
              <a:gd name="connsiteY32" fmla="*/ 82643 h 979708"/>
              <a:gd name="connsiteX33" fmla="*/ 8377154 w 9040730"/>
              <a:gd name="connsiteY33" fmla="*/ 75269 h 979708"/>
              <a:gd name="connsiteX34" fmla="*/ 8382676 w 9040730"/>
              <a:gd name="connsiteY34" fmla="*/ 67896 h 979708"/>
              <a:gd name="connsiteX35" fmla="*/ 8389119 w 9040730"/>
              <a:gd name="connsiteY35" fmla="*/ 60830 h 979708"/>
              <a:gd name="connsiteX36" fmla="*/ 8395561 w 9040730"/>
              <a:gd name="connsiteY36" fmla="*/ 53764 h 979708"/>
              <a:gd name="connsiteX37" fmla="*/ 8402310 w 9040730"/>
              <a:gd name="connsiteY37" fmla="*/ 47312 h 979708"/>
              <a:gd name="connsiteX38" fmla="*/ 8409673 w 9040730"/>
              <a:gd name="connsiteY38" fmla="*/ 41475 h 979708"/>
              <a:gd name="connsiteX39" fmla="*/ 8416729 w 9040730"/>
              <a:gd name="connsiteY39" fmla="*/ 35638 h 979708"/>
              <a:gd name="connsiteX40" fmla="*/ 8424399 w 9040730"/>
              <a:gd name="connsiteY40" fmla="*/ 30415 h 979708"/>
              <a:gd name="connsiteX41" fmla="*/ 8431762 w 9040730"/>
              <a:gd name="connsiteY41" fmla="*/ 25499 h 979708"/>
              <a:gd name="connsiteX42" fmla="*/ 8440045 w 9040730"/>
              <a:gd name="connsiteY42" fmla="*/ 21198 h 979708"/>
              <a:gd name="connsiteX43" fmla="*/ 8448021 w 9040730"/>
              <a:gd name="connsiteY43" fmla="*/ 16897 h 979708"/>
              <a:gd name="connsiteX44" fmla="*/ 8456304 w 9040730"/>
              <a:gd name="connsiteY44" fmla="*/ 13518 h 979708"/>
              <a:gd name="connsiteX45" fmla="*/ 8464281 w 9040730"/>
              <a:gd name="connsiteY45" fmla="*/ 10138 h 979708"/>
              <a:gd name="connsiteX46" fmla="*/ 8472871 w 9040730"/>
              <a:gd name="connsiteY46" fmla="*/ 7680 h 979708"/>
              <a:gd name="connsiteX47" fmla="*/ 8481461 w 9040730"/>
              <a:gd name="connsiteY47" fmla="*/ 5223 h 979708"/>
              <a:gd name="connsiteX48" fmla="*/ 8490051 w 9040730"/>
              <a:gd name="connsiteY48" fmla="*/ 3687 h 979708"/>
              <a:gd name="connsiteX49" fmla="*/ 8498948 w 9040730"/>
              <a:gd name="connsiteY49" fmla="*/ 2150 h 979708"/>
              <a:gd name="connsiteX50" fmla="*/ 8507231 w 9040730"/>
              <a:gd name="connsiteY50" fmla="*/ 1229 h 979708"/>
              <a:gd name="connsiteX51" fmla="*/ 8516128 w 9040730"/>
              <a:gd name="connsiteY51" fmla="*/ 307 h 979708"/>
              <a:gd name="connsiteX52" fmla="*/ 8525024 w 9040730"/>
              <a:gd name="connsiteY52" fmla="*/ 0 h 979708"/>
              <a:gd name="connsiteX53" fmla="*/ 8533921 w 9040730"/>
              <a:gd name="connsiteY53" fmla="*/ 307 h 979708"/>
              <a:gd name="connsiteX54" fmla="*/ 8542511 w 9040730"/>
              <a:gd name="connsiteY54" fmla="*/ 1229 h 979708"/>
              <a:gd name="connsiteX55" fmla="*/ 8551408 w 9040730"/>
              <a:gd name="connsiteY55" fmla="*/ 2150 h 979708"/>
              <a:gd name="connsiteX56" fmla="*/ 8559998 w 9040730"/>
              <a:gd name="connsiteY56" fmla="*/ 3687 h 979708"/>
              <a:gd name="connsiteX57" fmla="*/ 8568895 w 9040730"/>
              <a:gd name="connsiteY57" fmla="*/ 5223 h 979708"/>
              <a:gd name="connsiteX58" fmla="*/ 8577178 w 9040730"/>
              <a:gd name="connsiteY58" fmla="*/ 7680 h 979708"/>
              <a:gd name="connsiteX59" fmla="*/ 8585768 w 9040730"/>
              <a:gd name="connsiteY59" fmla="*/ 10138 h 979708"/>
              <a:gd name="connsiteX60" fmla="*/ 8594051 w 9040730"/>
              <a:gd name="connsiteY60" fmla="*/ 13518 h 979708"/>
              <a:gd name="connsiteX61" fmla="*/ 8602334 w 9040730"/>
              <a:gd name="connsiteY61" fmla="*/ 16897 h 979708"/>
              <a:gd name="connsiteX62" fmla="*/ 8610311 w 9040730"/>
              <a:gd name="connsiteY62" fmla="*/ 21198 h 979708"/>
              <a:gd name="connsiteX63" fmla="*/ 8618287 w 9040730"/>
              <a:gd name="connsiteY63" fmla="*/ 25499 h 979708"/>
              <a:gd name="connsiteX64" fmla="*/ 8625957 w 9040730"/>
              <a:gd name="connsiteY64" fmla="*/ 30415 h 979708"/>
              <a:gd name="connsiteX65" fmla="*/ 8633320 w 9040730"/>
              <a:gd name="connsiteY65" fmla="*/ 35638 h 979708"/>
              <a:gd name="connsiteX66" fmla="*/ 8640682 w 9040730"/>
              <a:gd name="connsiteY66" fmla="*/ 41475 h 979708"/>
              <a:gd name="connsiteX67" fmla="*/ 8647738 w 9040730"/>
              <a:gd name="connsiteY67" fmla="*/ 47312 h 979708"/>
              <a:gd name="connsiteX68" fmla="*/ 8654488 w 9040730"/>
              <a:gd name="connsiteY68" fmla="*/ 53764 h 979708"/>
              <a:gd name="connsiteX69" fmla="*/ 8987043 w 9040730"/>
              <a:gd name="connsiteY69" fmla="*/ 386793 h 979708"/>
              <a:gd name="connsiteX70" fmla="*/ 8992872 w 9040730"/>
              <a:gd name="connsiteY70" fmla="*/ 392937 h 979708"/>
              <a:gd name="connsiteX71" fmla="*/ 8998700 w 9040730"/>
              <a:gd name="connsiteY71" fmla="*/ 399696 h 979708"/>
              <a:gd name="connsiteX72" fmla="*/ 9004223 w 9040730"/>
              <a:gd name="connsiteY72" fmla="*/ 406455 h 979708"/>
              <a:gd name="connsiteX73" fmla="*/ 9009131 w 9040730"/>
              <a:gd name="connsiteY73" fmla="*/ 413828 h 979708"/>
              <a:gd name="connsiteX74" fmla="*/ 9014040 w 9040730"/>
              <a:gd name="connsiteY74" fmla="*/ 421509 h 979708"/>
              <a:gd name="connsiteX75" fmla="*/ 9018335 w 9040730"/>
              <a:gd name="connsiteY75" fmla="*/ 428882 h 979708"/>
              <a:gd name="connsiteX76" fmla="*/ 9022323 w 9040730"/>
              <a:gd name="connsiteY76" fmla="*/ 436870 h 979708"/>
              <a:gd name="connsiteX77" fmla="*/ 9026311 w 9040730"/>
              <a:gd name="connsiteY77" fmla="*/ 445165 h 979708"/>
              <a:gd name="connsiteX78" fmla="*/ 9029379 w 9040730"/>
              <a:gd name="connsiteY78" fmla="*/ 453153 h 979708"/>
              <a:gd name="connsiteX79" fmla="*/ 9032140 w 9040730"/>
              <a:gd name="connsiteY79" fmla="*/ 461755 h 979708"/>
              <a:gd name="connsiteX80" fmla="*/ 9034594 w 9040730"/>
              <a:gd name="connsiteY80" fmla="*/ 470357 h 979708"/>
              <a:gd name="connsiteX81" fmla="*/ 9036742 w 9040730"/>
              <a:gd name="connsiteY81" fmla="*/ 479266 h 979708"/>
              <a:gd name="connsiteX82" fmla="*/ 9038582 w 9040730"/>
              <a:gd name="connsiteY82" fmla="*/ 488483 h 979708"/>
              <a:gd name="connsiteX83" fmla="*/ 9039503 w 9040730"/>
              <a:gd name="connsiteY83" fmla="*/ 497700 h 979708"/>
              <a:gd name="connsiteX84" fmla="*/ 9040423 w 9040730"/>
              <a:gd name="connsiteY84" fmla="*/ 506916 h 979708"/>
              <a:gd name="connsiteX85" fmla="*/ 9040730 w 9040730"/>
              <a:gd name="connsiteY85" fmla="*/ 516440 h 979708"/>
              <a:gd name="connsiteX86" fmla="*/ 9040423 w 9040730"/>
              <a:gd name="connsiteY86" fmla="*/ 525964 h 979708"/>
              <a:gd name="connsiteX87" fmla="*/ 9039503 w 9040730"/>
              <a:gd name="connsiteY87" fmla="*/ 535181 h 979708"/>
              <a:gd name="connsiteX88" fmla="*/ 9038582 w 9040730"/>
              <a:gd name="connsiteY88" fmla="*/ 544397 h 979708"/>
              <a:gd name="connsiteX89" fmla="*/ 9036742 w 9040730"/>
              <a:gd name="connsiteY89" fmla="*/ 553307 h 979708"/>
              <a:gd name="connsiteX90" fmla="*/ 9034594 w 9040730"/>
              <a:gd name="connsiteY90" fmla="*/ 562524 h 979708"/>
              <a:gd name="connsiteX91" fmla="*/ 9032140 w 9040730"/>
              <a:gd name="connsiteY91" fmla="*/ 570819 h 979708"/>
              <a:gd name="connsiteX92" fmla="*/ 9029379 w 9040730"/>
              <a:gd name="connsiteY92" fmla="*/ 579421 h 979708"/>
              <a:gd name="connsiteX93" fmla="*/ 9026311 w 9040730"/>
              <a:gd name="connsiteY93" fmla="*/ 587716 h 979708"/>
              <a:gd name="connsiteX94" fmla="*/ 9022323 w 9040730"/>
              <a:gd name="connsiteY94" fmla="*/ 596011 h 979708"/>
              <a:gd name="connsiteX95" fmla="*/ 9018335 w 9040730"/>
              <a:gd name="connsiteY95" fmla="*/ 603691 h 979708"/>
              <a:gd name="connsiteX96" fmla="*/ 9014040 w 9040730"/>
              <a:gd name="connsiteY96" fmla="*/ 611679 h 979708"/>
              <a:gd name="connsiteX97" fmla="*/ 9009131 w 9040730"/>
              <a:gd name="connsiteY97" fmla="*/ 619052 h 979708"/>
              <a:gd name="connsiteX98" fmla="*/ 9004223 w 9040730"/>
              <a:gd name="connsiteY98" fmla="*/ 626426 h 979708"/>
              <a:gd name="connsiteX99" fmla="*/ 8998700 w 9040730"/>
              <a:gd name="connsiteY99" fmla="*/ 633185 h 979708"/>
              <a:gd name="connsiteX100" fmla="*/ 8992872 w 9040730"/>
              <a:gd name="connsiteY100" fmla="*/ 639943 h 979708"/>
              <a:gd name="connsiteX101" fmla="*/ 8987043 w 9040730"/>
              <a:gd name="connsiteY101" fmla="*/ 646088 h 979708"/>
              <a:gd name="connsiteX102" fmla="*/ 8654488 w 9040730"/>
              <a:gd name="connsiteY102" fmla="*/ 978809 h 979708"/>
              <a:gd name="connsiteX103" fmla="*/ 8653590 w 9040730"/>
              <a:gd name="connsiteY103" fmla="*/ 979708 h 979708"/>
              <a:gd name="connsiteX104" fmla="*/ 8745030 w 9040730"/>
              <a:gd name="connsiteY104" fmla="*/ 535154 h 979708"/>
              <a:gd name="connsiteX0-1" fmla="*/ 8653590 w 9040730"/>
              <a:gd name="connsiteY0-2" fmla="*/ 443714 h 979708"/>
              <a:gd name="connsiteX1-3" fmla="*/ 0 w 9040730"/>
              <a:gd name="connsiteY1-4" fmla="*/ 443714 h 979708"/>
              <a:gd name="connsiteX2-5" fmla="*/ 0 w 9040730"/>
              <a:gd name="connsiteY2-6" fmla="*/ 332875 h 979708"/>
              <a:gd name="connsiteX3-7" fmla="*/ 8421127 w 9040730"/>
              <a:gd name="connsiteY3-8" fmla="*/ 332875 h 979708"/>
              <a:gd name="connsiteX4-9" fmla="*/ 8395561 w 9040730"/>
              <a:gd name="connsiteY4-10" fmla="*/ 313673 h 979708"/>
              <a:gd name="connsiteX5-11" fmla="*/ 8389119 w 9040730"/>
              <a:gd name="connsiteY5-12" fmla="*/ 306607 h 979708"/>
              <a:gd name="connsiteX6-13" fmla="*/ 8382676 w 9040730"/>
              <a:gd name="connsiteY6-14" fmla="*/ 299541 h 979708"/>
              <a:gd name="connsiteX7-15" fmla="*/ 8377154 w 9040730"/>
              <a:gd name="connsiteY7-16" fmla="*/ 292475 h 979708"/>
              <a:gd name="connsiteX8-17" fmla="*/ 8372245 w 9040730"/>
              <a:gd name="connsiteY8-18" fmla="*/ 284487 h 979708"/>
              <a:gd name="connsiteX9-19" fmla="*/ 8367337 w 9040730"/>
              <a:gd name="connsiteY9-20" fmla="*/ 276807 h 979708"/>
              <a:gd name="connsiteX10-21" fmla="*/ 8362735 w 9040730"/>
              <a:gd name="connsiteY10-22" fmla="*/ 269126 h 979708"/>
              <a:gd name="connsiteX11-23" fmla="*/ 8358747 w 9040730"/>
              <a:gd name="connsiteY11-24" fmla="*/ 260831 h 979708"/>
              <a:gd name="connsiteX12-25" fmla="*/ 8355372 w 9040730"/>
              <a:gd name="connsiteY12-26" fmla="*/ 252844 h 979708"/>
              <a:gd name="connsiteX13-27" fmla="*/ 8351998 w 9040730"/>
              <a:gd name="connsiteY13-28" fmla="*/ 244241 h 979708"/>
              <a:gd name="connsiteX14-29" fmla="*/ 8349237 w 9040730"/>
              <a:gd name="connsiteY14-30" fmla="*/ 235639 h 979708"/>
              <a:gd name="connsiteX15-31" fmla="*/ 8347089 w 9040730"/>
              <a:gd name="connsiteY15-32" fmla="*/ 227344 h 979708"/>
              <a:gd name="connsiteX16-33" fmla="*/ 8344942 w 9040730"/>
              <a:gd name="connsiteY16-34" fmla="*/ 218742 h 979708"/>
              <a:gd name="connsiteX17-35" fmla="*/ 8343714 w 9040730"/>
              <a:gd name="connsiteY17-36" fmla="*/ 209832 h 979708"/>
              <a:gd name="connsiteX18-37" fmla="*/ 8342487 w 9040730"/>
              <a:gd name="connsiteY18-38" fmla="*/ 201230 h 979708"/>
              <a:gd name="connsiteX19-39" fmla="*/ 8342180 w 9040730"/>
              <a:gd name="connsiteY19-40" fmla="*/ 192321 h 979708"/>
              <a:gd name="connsiteX20-41" fmla="*/ 8341874 w 9040730"/>
              <a:gd name="connsiteY20-42" fmla="*/ 183719 h 979708"/>
              <a:gd name="connsiteX21-43" fmla="*/ 8342180 w 9040730"/>
              <a:gd name="connsiteY21-44" fmla="*/ 175116 h 979708"/>
              <a:gd name="connsiteX22-45" fmla="*/ 8342487 w 9040730"/>
              <a:gd name="connsiteY22-46" fmla="*/ 166207 h 979708"/>
              <a:gd name="connsiteX23-47" fmla="*/ 8343714 w 9040730"/>
              <a:gd name="connsiteY23-48" fmla="*/ 157298 h 979708"/>
              <a:gd name="connsiteX24-49" fmla="*/ 8344942 w 9040730"/>
              <a:gd name="connsiteY24-50" fmla="*/ 148388 h 979708"/>
              <a:gd name="connsiteX25-51" fmla="*/ 8347089 w 9040730"/>
              <a:gd name="connsiteY25-52" fmla="*/ 140093 h 979708"/>
              <a:gd name="connsiteX26-53" fmla="*/ 8349237 w 9040730"/>
              <a:gd name="connsiteY26-54" fmla="*/ 131491 h 979708"/>
              <a:gd name="connsiteX27-55" fmla="*/ 8351998 w 9040730"/>
              <a:gd name="connsiteY27-56" fmla="*/ 122889 h 979708"/>
              <a:gd name="connsiteX28-57" fmla="*/ 8355372 w 9040730"/>
              <a:gd name="connsiteY28-58" fmla="*/ 114594 h 979708"/>
              <a:gd name="connsiteX29-59" fmla="*/ 8358747 w 9040730"/>
              <a:gd name="connsiteY29-60" fmla="*/ 106299 h 979708"/>
              <a:gd name="connsiteX30-61" fmla="*/ 8362735 w 9040730"/>
              <a:gd name="connsiteY30-62" fmla="*/ 98311 h 979708"/>
              <a:gd name="connsiteX31-63" fmla="*/ 8367337 w 9040730"/>
              <a:gd name="connsiteY31-64" fmla="*/ 90630 h 979708"/>
              <a:gd name="connsiteX32-65" fmla="*/ 8372245 w 9040730"/>
              <a:gd name="connsiteY32-66" fmla="*/ 82643 h 979708"/>
              <a:gd name="connsiteX33-67" fmla="*/ 8377154 w 9040730"/>
              <a:gd name="connsiteY33-68" fmla="*/ 75269 h 979708"/>
              <a:gd name="connsiteX34-69" fmla="*/ 8382676 w 9040730"/>
              <a:gd name="connsiteY34-70" fmla="*/ 67896 h 979708"/>
              <a:gd name="connsiteX35-71" fmla="*/ 8389119 w 9040730"/>
              <a:gd name="connsiteY35-72" fmla="*/ 60830 h 979708"/>
              <a:gd name="connsiteX36-73" fmla="*/ 8395561 w 9040730"/>
              <a:gd name="connsiteY36-74" fmla="*/ 53764 h 979708"/>
              <a:gd name="connsiteX37-75" fmla="*/ 8402310 w 9040730"/>
              <a:gd name="connsiteY37-76" fmla="*/ 47312 h 979708"/>
              <a:gd name="connsiteX38-77" fmla="*/ 8409673 w 9040730"/>
              <a:gd name="connsiteY38-78" fmla="*/ 41475 h 979708"/>
              <a:gd name="connsiteX39-79" fmla="*/ 8416729 w 9040730"/>
              <a:gd name="connsiteY39-80" fmla="*/ 35638 h 979708"/>
              <a:gd name="connsiteX40-81" fmla="*/ 8424399 w 9040730"/>
              <a:gd name="connsiteY40-82" fmla="*/ 30415 h 979708"/>
              <a:gd name="connsiteX41-83" fmla="*/ 8431762 w 9040730"/>
              <a:gd name="connsiteY41-84" fmla="*/ 25499 h 979708"/>
              <a:gd name="connsiteX42-85" fmla="*/ 8440045 w 9040730"/>
              <a:gd name="connsiteY42-86" fmla="*/ 21198 h 979708"/>
              <a:gd name="connsiteX43-87" fmla="*/ 8448021 w 9040730"/>
              <a:gd name="connsiteY43-88" fmla="*/ 16897 h 979708"/>
              <a:gd name="connsiteX44-89" fmla="*/ 8456304 w 9040730"/>
              <a:gd name="connsiteY44-90" fmla="*/ 13518 h 979708"/>
              <a:gd name="connsiteX45-91" fmla="*/ 8464281 w 9040730"/>
              <a:gd name="connsiteY45-92" fmla="*/ 10138 h 979708"/>
              <a:gd name="connsiteX46-93" fmla="*/ 8472871 w 9040730"/>
              <a:gd name="connsiteY46-94" fmla="*/ 7680 h 979708"/>
              <a:gd name="connsiteX47-95" fmla="*/ 8481461 w 9040730"/>
              <a:gd name="connsiteY47-96" fmla="*/ 5223 h 979708"/>
              <a:gd name="connsiteX48-97" fmla="*/ 8490051 w 9040730"/>
              <a:gd name="connsiteY48-98" fmla="*/ 3687 h 979708"/>
              <a:gd name="connsiteX49-99" fmla="*/ 8498948 w 9040730"/>
              <a:gd name="connsiteY49-100" fmla="*/ 2150 h 979708"/>
              <a:gd name="connsiteX50-101" fmla="*/ 8507231 w 9040730"/>
              <a:gd name="connsiteY50-102" fmla="*/ 1229 h 979708"/>
              <a:gd name="connsiteX51-103" fmla="*/ 8516128 w 9040730"/>
              <a:gd name="connsiteY51-104" fmla="*/ 307 h 979708"/>
              <a:gd name="connsiteX52-105" fmla="*/ 8525024 w 9040730"/>
              <a:gd name="connsiteY52-106" fmla="*/ 0 h 979708"/>
              <a:gd name="connsiteX53-107" fmla="*/ 8533921 w 9040730"/>
              <a:gd name="connsiteY53-108" fmla="*/ 307 h 979708"/>
              <a:gd name="connsiteX54-109" fmla="*/ 8542511 w 9040730"/>
              <a:gd name="connsiteY54-110" fmla="*/ 1229 h 979708"/>
              <a:gd name="connsiteX55-111" fmla="*/ 8551408 w 9040730"/>
              <a:gd name="connsiteY55-112" fmla="*/ 2150 h 979708"/>
              <a:gd name="connsiteX56-113" fmla="*/ 8559998 w 9040730"/>
              <a:gd name="connsiteY56-114" fmla="*/ 3687 h 979708"/>
              <a:gd name="connsiteX57-115" fmla="*/ 8568895 w 9040730"/>
              <a:gd name="connsiteY57-116" fmla="*/ 5223 h 979708"/>
              <a:gd name="connsiteX58-117" fmla="*/ 8577178 w 9040730"/>
              <a:gd name="connsiteY58-118" fmla="*/ 7680 h 979708"/>
              <a:gd name="connsiteX59-119" fmla="*/ 8585768 w 9040730"/>
              <a:gd name="connsiteY59-120" fmla="*/ 10138 h 979708"/>
              <a:gd name="connsiteX60-121" fmla="*/ 8594051 w 9040730"/>
              <a:gd name="connsiteY60-122" fmla="*/ 13518 h 979708"/>
              <a:gd name="connsiteX61-123" fmla="*/ 8602334 w 9040730"/>
              <a:gd name="connsiteY61-124" fmla="*/ 16897 h 979708"/>
              <a:gd name="connsiteX62-125" fmla="*/ 8610311 w 9040730"/>
              <a:gd name="connsiteY62-126" fmla="*/ 21198 h 979708"/>
              <a:gd name="connsiteX63-127" fmla="*/ 8618287 w 9040730"/>
              <a:gd name="connsiteY63-128" fmla="*/ 25499 h 979708"/>
              <a:gd name="connsiteX64-129" fmla="*/ 8625957 w 9040730"/>
              <a:gd name="connsiteY64-130" fmla="*/ 30415 h 979708"/>
              <a:gd name="connsiteX65-131" fmla="*/ 8633320 w 9040730"/>
              <a:gd name="connsiteY65-132" fmla="*/ 35638 h 979708"/>
              <a:gd name="connsiteX66-133" fmla="*/ 8640682 w 9040730"/>
              <a:gd name="connsiteY66-134" fmla="*/ 41475 h 979708"/>
              <a:gd name="connsiteX67-135" fmla="*/ 8647738 w 9040730"/>
              <a:gd name="connsiteY67-136" fmla="*/ 47312 h 979708"/>
              <a:gd name="connsiteX68-137" fmla="*/ 8654488 w 9040730"/>
              <a:gd name="connsiteY68-138" fmla="*/ 53764 h 979708"/>
              <a:gd name="connsiteX69-139" fmla="*/ 8987043 w 9040730"/>
              <a:gd name="connsiteY69-140" fmla="*/ 386793 h 979708"/>
              <a:gd name="connsiteX70-141" fmla="*/ 8992872 w 9040730"/>
              <a:gd name="connsiteY70-142" fmla="*/ 392937 h 979708"/>
              <a:gd name="connsiteX71-143" fmla="*/ 8998700 w 9040730"/>
              <a:gd name="connsiteY71-144" fmla="*/ 399696 h 979708"/>
              <a:gd name="connsiteX72-145" fmla="*/ 9004223 w 9040730"/>
              <a:gd name="connsiteY72-146" fmla="*/ 406455 h 979708"/>
              <a:gd name="connsiteX73-147" fmla="*/ 9009131 w 9040730"/>
              <a:gd name="connsiteY73-148" fmla="*/ 413828 h 979708"/>
              <a:gd name="connsiteX74-149" fmla="*/ 9014040 w 9040730"/>
              <a:gd name="connsiteY74-150" fmla="*/ 421509 h 979708"/>
              <a:gd name="connsiteX75-151" fmla="*/ 9018335 w 9040730"/>
              <a:gd name="connsiteY75-152" fmla="*/ 428882 h 979708"/>
              <a:gd name="connsiteX76-153" fmla="*/ 9022323 w 9040730"/>
              <a:gd name="connsiteY76-154" fmla="*/ 436870 h 979708"/>
              <a:gd name="connsiteX77-155" fmla="*/ 9026311 w 9040730"/>
              <a:gd name="connsiteY77-156" fmla="*/ 445165 h 979708"/>
              <a:gd name="connsiteX78-157" fmla="*/ 9029379 w 9040730"/>
              <a:gd name="connsiteY78-158" fmla="*/ 453153 h 979708"/>
              <a:gd name="connsiteX79-159" fmla="*/ 9032140 w 9040730"/>
              <a:gd name="connsiteY79-160" fmla="*/ 461755 h 979708"/>
              <a:gd name="connsiteX80-161" fmla="*/ 9034594 w 9040730"/>
              <a:gd name="connsiteY80-162" fmla="*/ 470357 h 979708"/>
              <a:gd name="connsiteX81-163" fmla="*/ 9036742 w 9040730"/>
              <a:gd name="connsiteY81-164" fmla="*/ 479266 h 979708"/>
              <a:gd name="connsiteX82-165" fmla="*/ 9038582 w 9040730"/>
              <a:gd name="connsiteY82-166" fmla="*/ 488483 h 979708"/>
              <a:gd name="connsiteX83-167" fmla="*/ 9039503 w 9040730"/>
              <a:gd name="connsiteY83-168" fmla="*/ 497700 h 979708"/>
              <a:gd name="connsiteX84-169" fmla="*/ 9040423 w 9040730"/>
              <a:gd name="connsiteY84-170" fmla="*/ 506916 h 979708"/>
              <a:gd name="connsiteX85-171" fmla="*/ 9040730 w 9040730"/>
              <a:gd name="connsiteY85-172" fmla="*/ 516440 h 979708"/>
              <a:gd name="connsiteX86-173" fmla="*/ 9040423 w 9040730"/>
              <a:gd name="connsiteY86-174" fmla="*/ 525964 h 979708"/>
              <a:gd name="connsiteX87-175" fmla="*/ 9039503 w 9040730"/>
              <a:gd name="connsiteY87-176" fmla="*/ 535181 h 979708"/>
              <a:gd name="connsiteX88-177" fmla="*/ 9038582 w 9040730"/>
              <a:gd name="connsiteY88-178" fmla="*/ 544397 h 979708"/>
              <a:gd name="connsiteX89-179" fmla="*/ 9036742 w 9040730"/>
              <a:gd name="connsiteY89-180" fmla="*/ 553307 h 979708"/>
              <a:gd name="connsiteX90-181" fmla="*/ 9034594 w 9040730"/>
              <a:gd name="connsiteY90-182" fmla="*/ 562524 h 979708"/>
              <a:gd name="connsiteX91-183" fmla="*/ 9032140 w 9040730"/>
              <a:gd name="connsiteY91-184" fmla="*/ 570819 h 979708"/>
              <a:gd name="connsiteX92-185" fmla="*/ 9029379 w 9040730"/>
              <a:gd name="connsiteY92-186" fmla="*/ 579421 h 979708"/>
              <a:gd name="connsiteX93-187" fmla="*/ 9026311 w 9040730"/>
              <a:gd name="connsiteY93-188" fmla="*/ 587716 h 979708"/>
              <a:gd name="connsiteX94-189" fmla="*/ 9022323 w 9040730"/>
              <a:gd name="connsiteY94-190" fmla="*/ 596011 h 979708"/>
              <a:gd name="connsiteX95-191" fmla="*/ 9018335 w 9040730"/>
              <a:gd name="connsiteY95-192" fmla="*/ 603691 h 979708"/>
              <a:gd name="connsiteX96-193" fmla="*/ 9014040 w 9040730"/>
              <a:gd name="connsiteY96-194" fmla="*/ 611679 h 979708"/>
              <a:gd name="connsiteX97-195" fmla="*/ 9009131 w 9040730"/>
              <a:gd name="connsiteY97-196" fmla="*/ 619052 h 979708"/>
              <a:gd name="connsiteX98-197" fmla="*/ 9004223 w 9040730"/>
              <a:gd name="connsiteY98-198" fmla="*/ 626426 h 979708"/>
              <a:gd name="connsiteX99-199" fmla="*/ 8998700 w 9040730"/>
              <a:gd name="connsiteY99-200" fmla="*/ 633185 h 979708"/>
              <a:gd name="connsiteX100-201" fmla="*/ 8992872 w 9040730"/>
              <a:gd name="connsiteY100-202" fmla="*/ 639943 h 979708"/>
              <a:gd name="connsiteX101-203" fmla="*/ 8987043 w 9040730"/>
              <a:gd name="connsiteY101-204" fmla="*/ 646088 h 979708"/>
              <a:gd name="connsiteX102-205" fmla="*/ 8654488 w 9040730"/>
              <a:gd name="connsiteY102-206" fmla="*/ 978809 h 979708"/>
              <a:gd name="connsiteX103-207" fmla="*/ 8653590 w 9040730"/>
              <a:gd name="connsiteY103-208" fmla="*/ 979708 h 979708"/>
              <a:gd name="connsiteX0-209" fmla="*/ 0 w 9040730"/>
              <a:gd name="connsiteY0-210" fmla="*/ 443714 h 979708"/>
              <a:gd name="connsiteX1-211" fmla="*/ 0 w 9040730"/>
              <a:gd name="connsiteY1-212" fmla="*/ 332875 h 979708"/>
              <a:gd name="connsiteX2-213" fmla="*/ 8421127 w 9040730"/>
              <a:gd name="connsiteY2-214" fmla="*/ 332875 h 979708"/>
              <a:gd name="connsiteX3-215" fmla="*/ 8395561 w 9040730"/>
              <a:gd name="connsiteY3-216" fmla="*/ 313673 h 979708"/>
              <a:gd name="connsiteX4-217" fmla="*/ 8389119 w 9040730"/>
              <a:gd name="connsiteY4-218" fmla="*/ 306607 h 979708"/>
              <a:gd name="connsiteX5-219" fmla="*/ 8382676 w 9040730"/>
              <a:gd name="connsiteY5-220" fmla="*/ 299541 h 979708"/>
              <a:gd name="connsiteX6-221" fmla="*/ 8377154 w 9040730"/>
              <a:gd name="connsiteY6-222" fmla="*/ 292475 h 979708"/>
              <a:gd name="connsiteX7-223" fmla="*/ 8372245 w 9040730"/>
              <a:gd name="connsiteY7-224" fmla="*/ 284487 h 979708"/>
              <a:gd name="connsiteX8-225" fmla="*/ 8367337 w 9040730"/>
              <a:gd name="connsiteY8-226" fmla="*/ 276807 h 979708"/>
              <a:gd name="connsiteX9-227" fmla="*/ 8362735 w 9040730"/>
              <a:gd name="connsiteY9-228" fmla="*/ 269126 h 979708"/>
              <a:gd name="connsiteX10-229" fmla="*/ 8358747 w 9040730"/>
              <a:gd name="connsiteY10-230" fmla="*/ 260831 h 979708"/>
              <a:gd name="connsiteX11-231" fmla="*/ 8355372 w 9040730"/>
              <a:gd name="connsiteY11-232" fmla="*/ 252844 h 979708"/>
              <a:gd name="connsiteX12-233" fmla="*/ 8351998 w 9040730"/>
              <a:gd name="connsiteY12-234" fmla="*/ 244241 h 979708"/>
              <a:gd name="connsiteX13-235" fmla="*/ 8349237 w 9040730"/>
              <a:gd name="connsiteY13-236" fmla="*/ 235639 h 979708"/>
              <a:gd name="connsiteX14-237" fmla="*/ 8347089 w 9040730"/>
              <a:gd name="connsiteY14-238" fmla="*/ 227344 h 979708"/>
              <a:gd name="connsiteX15-239" fmla="*/ 8344942 w 9040730"/>
              <a:gd name="connsiteY15-240" fmla="*/ 218742 h 979708"/>
              <a:gd name="connsiteX16-241" fmla="*/ 8343714 w 9040730"/>
              <a:gd name="connsiteY16-242" fmla="*/ 209832 h 979708"/>
              <a:gd name="connsiteX17-243" fmla="*/ 8342487 w 9040730"/>
              <a:gd name="connsiteY17-244" fmla="*/ 201230 h 979708"/>
              <a:gd name="connsiteX18-245" fmla="*/ 8342180 w 9040730"/>
              <a:gd name="connsiteY18-246" fmla="*/ 192321 h 979708"/>
              <a:gd name="connsiteX19-247" fmla="*/ 8341874 w 9040730"/>
              <a:gd name="connsiteY19-248" fmla="*/ 183719 h 979708"/>
              <a:gd name="connsiteX20-249" fmla="*/ 8342180 w 9040730"/>
              <a:gd name="connsiteY20-250" fmla="*/ 175116 h 979708"/>
              <a:gd name="connsiteX21-251" fmla="*/ 8342487 w 9040730"/>
              <a:gd name="connsiteY21-252" fmla="*/ 166207 h 979708"/>
              <a:gd name="connsiteX22-253" fmla="*/ 8343714 w 9040730"/>
              <a:gd name="connsiteY22-254" fmla="*/ 157298 h 979708"/>
              <a:gd name="connsiteX23-255" fmla="*/ 8344942 w 9040730"/>
              <a:gd name="connsiteY23-256" fmla="*/ 148388 h 979708"/>
              <a:gd name="connsiteX24-257" fmla="*/ 8347089 w 9040730"/>
              <a:gd name="connsiteY24-258" fmla="*/ 140093 h 979708"/>
              <a:gd name="connsiteX25-259" fmla="*/ 8349237 w 9040730"/>
              <a:gd name="connsiteY25-260" fmla="*/ 131491 h 979708"/>
              <a:gd name="connsiteX26-261" fmla="*/ 8351998 w 9040730"/>
              <a:gd name="connsiteY26-262" fmla="*/ 122889 h 979708"/>
              <a:gd name="connsiteX27-263" fmla="*/ 8355372 w 9040730"/>
              <a:gd name="connsiteY27-264" fmla="*/ 114594 h 979708"/>
              <a:gd name="connsiteX28-265" fmla="*/ 8358747 w 9040730"/>
              <a:gd name="connsiteY28-266" fmla="*/ 106299 h 979708"/>
              <a:gd name="connsiteX29-267" fmla="*/ 8362735 w 9040730"/>
              <a:gd name="connsiteY29-268" fmla="*/ 98311 h 979708"/>
              <a:gd name="connsiteX30-269" fmla="*/ 8367337 w 9040730"/>
              <a:gd name="connsiteY30-270" fmla="*/ 90630 h 979708"/>
              <a:gd name="connsiteX31-271" fmla="*/ 8372245 w 9040730"/>
              <a:gd name="connsiteY31-272" fmla="*/ 82643 h 979708"/>
              <a:gd name="connsiteX32-273" fmla="*/ 8377154 w 9040730"/>
              <a:gd name="connsiteY32-274" fmla="*/ 75269 h 979708"/>
              <a:gd name="connsiteX33-275" fmla="*/ 8382676 w 9040730"/>
              <a:gd name="connsiteY33-276" fmla="*/ 67896 h 979708"/>
              <a:gd name="connsiteX34-277" fmla="*/ 8389119 w 9040730"/>
              <a:gd name="connsiteY34-278" fmla="*/ 60830 h 979708"/>
              <a:gd name="connsiteX35-279" fmla="*/ 8395561 w 9040730"/>
              <a:gd name="connsiteY35-280" fmla="*/ 53764 h 979708"/>
              <a:gd name="connsiteX36-281" fmla="*/ 8402310 w 9040730"/>
              <a:gd name="connsiteY36-282" fmla="*/ 47312 h 979708"/>
              <a:gd name="connsiteX37-283" fmla="*/ 8409673 w 9040730"/>
              <a:gd name="connsiteY37-284" fmla="*/ 41475 h 979708"/>
              <a:gd name="connsiteX38-285" fmla="*/ 8416729 w 9040730"/>
              <a:gd name="connsiteY38-286" fmla="*/ 35638 h 979708"/>
              <a:gd name="connsiteX39-287" fmla="*/ 8424399 w 9040730"/>
              <a:gd name="connsiteY39-288" fmla="*/ 30415 h 979708"/>
              <a:gd name="connsiteX40-289" fmla="*/ 8431762 w 9040730"/>
              <a:gd name="connsiteY40-290" fmla="*/ 25499 h 979708"/>
              <a:gd name="connsiteX41-291" fmla="*/ 8440045 w 9040730"/>
              <a:gd name="connsiteY41-292" fmla="*/ 21198 h 979708"/>
              <a:gd name="connsiteX42-293" fmla="*/ 8448021 w 9040730"/>
              <a:gd name="connsiteY42-294" fmla="*/ 16897 h 979708"/>
              <a:gd name="connsiteX43-295" fmla="*/ 8456304 w 9040730"/>
              <a:gd name="connsiteY43-296" fmla="*/ 13518 h 979708"/>
              <a:gd name="connsiteX44-297" fmla="*/ 8464281 w 9040730"/>
              <a:gd name="connsiteY44-298" fmla="*/ 10138 h 979708"/>
              <a:gd name="connsiteX45-299" fmla="*/ 8472871 w 9040730"/>
              <a:gd name="connsiteY45-300" fmla="*/ 7680 h 979708"/>
              <a:gd name="connsiteX46-301" fmla="*/ 8481461 w 9040730"/>
              <a:gd name="connsiteY46-302" fmla="*/ 5223 h 979708"/>
              <a:gd name="connsiteX47-303" fmla="*/ 8490051 w 9040730"/>
              <a:gd name="connsiteY47-304" fmla="*/ 3687 h 979708"/>
              <a:gd name="connsiteX48-305" fmla="*/ 8498948 w 9040730"/>
              <a:gd name="connsiteY48-306" fmla="*/ 2150 h 979708"/>
              <a:gd name="connsiteX49-307" fmla="*/ 8507231 w 9040730"/>
              <a:gd name="connsiteY49-308" fmla="*/ 1229 h 979708"/>
              <a:gd name="connsiteX50-309" fmla="*/ 8516128 w 9040730"/>
              <a:gd name="connsiteY50-310" fmla="*/ 307 h 979708"/>
              <a:gd name="connsiteX51-311" fmla="*/ 8525024 w 9040730"/>
              <a:gd name="connsiteY51-312" fmla="*/ 0 h 979708"/>
              <a:gd name="connsiteX52-313" fmla="*/ 8533921 w 9040730"/>
              <a:gd name="connsiteY52-314" fmla="*/ 307 h 979708"/>
              <a:gd name="connsiteX53-315" fmla="*/ 8542511 w 9040730"/>
              <a:gd name="connsiteY53-316" fmla="*/ 1229 h 979708"/>
              <a:gd name="connsiteX54-317" fmla="*/ 8551408 w 9040730"/>
              <a:gd name="connsiteY54-318" fmla="*/ 2150 h 979708"/>
              <a:gd name="connsiteX55-319" fmla="*/ 8559998 w 9040730"/>
              <a:gd name="connsiteY55-320" fmla="*/ 3687 h 979708"/>
              <a:gd name="connsiteX56-321" fmla="*/ 8568895 w 9040730"/>
              <a:gd name="connsiteY56-322" fmla="*/ 5223 h 979708"/>
              <a:gd name="connsiteX57-323" fmla="*/ 8577178 w 9040730"/>
              <a:gd name="connsiteY57-324" fmla="*/ 7680 h 979708"/>
              <a:gd name="connsiteX58-325" fmla="*/ 8585768 w 9040730"/>
              <a:gd name="connsiteY58-326" fmla="*/ 10138 h 979708"/>
              <a:gd name="connsiteX59-327" fmla="*/ 8594051 w 9040730"/>
              <a:gd name="connsiteY59-328" fmla="*/ 13518 h 979708"/>
              <a:gd name="connsiteX60-329" fmla="*/ 8602334 w 9040730"/>
              <a:gd name="connsiteY60-330" fmla="*/ 16897 h 979708"/>
              <a:gd name="connsiteX61-331" fmla="*/ 8610311 w 9040730"/>
              <a:gd name="connsiteY61-332" fmla="*/ 21198 h 979708"/>
              <a:gd name="connsiteX62-333" fmla="*/ 8618287 w 9040730"/>
              <a:gd name="connsiteY62-334" fmla="*/ 25499 h 979708"/>
              <a:gd name="connsiteX63-335" fmla="*/ 8625957 w 9040730"/>
              <a:gd name="connsiteY63-336" fmla="*/ 30415 h 979708"/>
              <a:gd name="connsiteX64-337" fmla="*/ 8633320 w 9040730"/>
              <a:gd name="connsiteY64-338" fmla="*/ 35638 h 979708"/>
              <a:gd name="connsiteX65-339" fmla="*/ 8640682 w 9040730"/>
              <a:gd name="connsiteY65-340" fmla="*/ 41475 h 979708"/>
              <a:gd name="connsiteX66-341" fmla="*/ 8647738 w 9040730"/>
              <a:gd name="connsiteY66-342" fmla="*/ 47312 h 979708"/>
              <a:gd name="connsiteX67-343" fmla="*/ 8654488 w 9040730"/>
              <a:gd name="connsiteY67-344" fmla="*/ 53764 h 979708"/>
              <a:gd name="connsiteX68-345" fmla="*/ 8987043 w 9040730"/>
              <a:gd name="connsiteY68-346" fmla="*/ 386793 h 979708"/>
              <a:gd name="connsiteX69-347" fmla="*/ 8992872 w 9040730"/>
              <a:gd name="connsiteY69-348" fmla="*/ 392937 h 979708"/>
              <a:gd name="connsiteX70-349" fmla="*/ 8998700 w 9040730"/>
              <a:gd name="connsiteY70-350" fmla="*/ 399696 h 979708"/>
              <a:gd name="connsiteX71-351" fmla="*/ 9004223 w 9040730"/>
              <a:gd name="connsiteY71-352" fmla="*/ 406455 h 979708"/>
              <a:gd name="connsiteX72-353" fmla="*/ 9009131 w 9040730"/>
              <a:gd name="connsiteY72-354" fmla="*/ 413828 h 979708"/>
              <a:gd name="connsiteX73-355" fmla="*/ 9014040 w 9040730"/>
              <a:gd name="connsiteY73-356" fmla="*/ 421509 h 979708"/>
              <a:gd name="connsiteX74-357" fmla="*/ 9018335 w 9040730"/>
              <a:gd name="connsiteY74-358" fmla="*/ 428882 h 979708"/>
              <a:gd name="connsiteX75-359" fmla="*/ 9022323 w 9040730"/>
              <a:gd name="connsiteY75-360" fmla="*/ 436870 h 979708"/>
              <a:gd name="connsiteX76-361" fmla="*/ 9026311 w 9040730"/>
              <a:gd name="connsiteY76-362" fmla="*/ 445165 h 979708"/>
              <a:gd name="connsiteX77-363" fmla="*/ 9029379 w 9040730"/>
              <a:gd name="connsiteY77-364" fmla="*/ 453153 h 979708"/>
              <a:gd name="connsiteX78-365" fmla="*/ 9032140 w 9040730"/>
              <a:gd name="connsiteY78-366" fmla="*/ 461755 h 979708"/>
              <a:gd name="connsiteX79-367" fmla="*/ 9034594 w 9040730"/>
              <a:gd name="connsiteY79-368" fmla="*/ 470357 h 979708"/>
              <a:gd name="connsiteX80-369" fmla="*/ 9036742 w 9040730"/>
              <a:gd name="connsiteY80-370" fmla="*/ 479266 h 979708"/>
              <a:gd name="connsiteX81-371" fmla="*/ 9038582 w 9040730"/>
              <a:gd name="connsiteY81-372" fmla="*/ 488483 h 979708"/>
              <a:gd name="connsiteX82-373" fmla="*/ 9039503 w 9040730"/>
              <a:gd name="connsiteY82-374" fmla="*/ 497700 h 979708"/>
              <a:gd name="connsiteX83-375" fmla="*/ 9040423 w 9040730"/>
              <a:gd name="connsiteY83-376" fmla="*/ 506916 h 979708"/>
              <a:gd name="connsiteX84-377" fmla="*/ 9040730 w 9040730"/>
              <a:gd name="connsiteY84-378" fmla="*/ 516440 h 979708"/>
              <a:gd name="connsiteX85-379" fmla="*/ 9040423 w 9040730"/>
              <a:gd name="connsiteY85-380" fmla="*/ 525964 h 979708"/>
              <a:gd name="connsiteX86-381" fmla="*/ 9039503 w 9040730"/>
              <a:gd name="connsiteY86-382" fmla="*/ 535181 h 979708"/>
              <a:gd name="connsiteX87-383" fmla="*/ 9038582 w 9040730"/>
              <a:gd name="connsiteY87-384" fmla="*/ 544397 h 979708"/>
              <a:gd name="connsiteX88-385" fmla="*/ 9036742 w 9040730"/>
              <a:gd name="connsiteY88-386" fmla="*/ 553307 h 979708"/>
              <a:gd name="connsiteX89-387" fmla="*/ 9034594 w 9040730"/>
              <a:gd name="connsiteY89-388" fmla="*/ 562524 h 979708"/>
              <a:gd name="connsiteX90-389" fmla="*/ 9032140 w 9040730"/>
              <a:gd name="connsiteY90-390" fmla="*/ 570819 h 979708"/>
              <a:gd name="connsiteX91-391" fmla="*/ 9029379 w 9040730"/>
              <a:gd name="connsiteY91-392" fmla="*/ 579421 h 979708"/>
              <a:gd name="connsiteX92-393" fmla="*/ 9026311 w 9040730"/>
              <a:gd name="connsiteY92-394" fmla="*/ 587716 h 979708"/>
              <a:gd name="connsiteX93-395" fmla="*/ 9022323 w 9040730"/>
              <a:gd name="connsiteY93-396" fmla="*/ 596011 h 979708"/>
              <a:gd name="connsiteX94-397" fmla="*/ 9018335 w 9040730"/>
              <a:gd name="connsiteY94-398" fmla="*/ 603691 h 979708"/>
              <a:gd name="connsiteX95-399" fmla="*/ 9014040 w 9040730"/>
              <a:gd name="connsiteY95-400" fmla="*/ 611679 h 979708"/>
              <a:gd name="connsiteX96-401" fmla="*/ 9009131 w 9040730"/>
              <a:gd name="connsiteY96-402" fmla="*/ 619052 h 979708"/>
              <a:gd name="connsiteX97-403" fmla="*/ 9004223 w 9040730"/>
              <a:gd name="connsiteY97-404" fmla="*/ 626426 h 979708"/>
              <a:gd name="connsiteX98-405" fmla="*/ 8998700 w 9040730"/>
              <a:gd name="connsiteY98-406" fmla="*/ 633185 h 979708"/>
              <a:gd name="connsiteX99-407" fmla="*/ 8992872 w 9040730"/>
              <a:gd name="connsiteY99-408" fmla="*/ 639943 h 979708"/>
              <a:gd name="connsiteX100-409" fmla="*/ 8987043 w 9040730"/>
              <a:gd name="connsiteY100-410" fmla="*/ 646088 h 979708"/>
              <a:gd name="connsiteX101-411" fmla="*/ 8654488 w 9040730"/>
              <a:gd name="connsiteY101-412" fmla="*/ 978809 h 979708"/>
              <a:gd name="connsiteX102-413" fmla="*/ 8653590 w 9040730"/>
              <a:gd name="connsiteY102-414" fmla="*/ 979708 h 979708"/>
              <a:gd name="connsiteX0-415" fmla="*/ 0 w 9040730"/>
              <a:gd name="connsiteY0-416" fmla="*/ 332875 h 979708"/>
              <a:gd name="connsiteX1-417" fmla="*/ 8421127 w 9040730"/>
              <a:gd name="connsiteY1-418" fmla="*/ 332875 h 979708"/>
              <a:gd name="connsiteX2-419" fmla="*/ 8395561 w 9040730"/>
              <a:gd name="connsiteY2-420" fmla="*/ 313673 h 979708"/>
              <a:gd name="connsiteX3-421" fmla="*/ 8389119 w 9040730"/>
              <a:gd name="connsiteY3-422" fmla="*/ 306607 h 979708"/>
              <a:gd name="connsiteX4-423" fmla="*/ 8382676 w 9040730"/>
              <a:gd name="connsiteY4-424" fmla="*/ 299541 h 979708"/>
              <a:gd name="connsiteX5-425" fmla="*/ 8377154 w 9040730"/>
              <a:gd name="connsiteY5-426" fmla="*/ 292475 h 979708"/>
              <a:gd name="connsiteX6-427" fmla="*/ 8372245 w 9040730"/>
              <a:gd name="connsiteY6-428" fmla="*/ 284487 h 979708"/>
              <a:gd name="connsiteX7-429" fmla="*/ 8367337 w 9040730"/>
              <a:gd name="connsiteY7-430" fmla="*/ 276807 h 979708"/>
              <a:gd name="connsiteX8-431" fmla="*/ 8362735 w 9040730"/>
              <a:gd name="connsiteY8-432" fmla="*/ 269126 h 979708"/>
              <a:gd name="connsiteX9-433" fmla="*/ 8358747 w 9040730"/>
              <a:gd name="connsiteY9-434" fmla="*/ 260831 h 979708"/>
              <a:gd name="connsiteX10-435" fmla="*/ 8355372 w 9040730"/>
              <a:gd name="connsiteY10-436" fmla="*/ 252844 h 979708"/>
              <a:gd name="connsiteX11-437" fmla="*/ 8351998 w 9040730"/>
              <a:gd name="connsiteY11-438" fmla="*/ 244241 h 979708"/>
              <a:gd name="connsiteX12-439" fmla="*/ 8349237 w 9040730"/>
              <a:gd name="connsiteY12-440" fmla="*/ 235639 h 979708"/>
              <a:gd name="connsiteX13-441" fmla="*/ 8347089 w 9040730"/>
              <a:gd name="connsiteY13-442" fmla="*/ 227344 h 979708"/>
              <a:gd name="connsiteX14-443" fmla="*/ 8344942 w 9040730"/>
              <a:gd name="connsiteY14-444" fmla="*/ 218742 h 979708"/>
              <a:gd name="connsiteX15-445" fmla="*/ 8343714 w 9040730"/>
              <a:gd name="connsiteY15-446" fmla="*/ 209832 h 979708"/>
              <a:gd name="connsiteX16-447" fmla="*/ 8342487 w 9040730"/>
              <a:gd name="connsiteY16-448" fmla="*/ 201230 h 979708"/>
              <a:gd name="connsiteX17-449" fmla="*/ 8342180 w 9040730"/>
              <a:gd name="connsiteY17-450" fmla="*/ 192321 h 979708"/>
              <a:gd name="connsiteX18-451" fmla="*/ 8341874 w 9040730"/>
              <a:gd name="connsiteY18-452" fmla="*/ 183719 h 979708"/>
              <a:gd name="connsiteX19-453" fmla="*/ 8342180 w 9040730"/>
              <a:gd name="connsiteY19-454" fmla="*/ 175116 h 979708"/>
              <a:gd name="connsiteX20-455" fmla="*/ 8342487 w 9040730"/>
              <a:gd name="connsiteY20-456" fmla="*/ 166207 h 979708"/>
              <a:gd name="connsiteX21-457" fmla="*/ 8343714 w 9040730"/>
              <a:gd name="connsiteY21-458" fmla="*/ 157298 h 979708"/>
              <a:gd name="connsiteX22-459" fmla="*/ 8344942 w 9040730"/>
              <a:gd name="connsiteY22-460" fmla="*/ 148388 h 979708"/>
              <a:gd name="connsiteX23-461" fmla="*/ 8347089 w 9040730"/>
              <a:gd name="connsiteY23-462" fmla="*/ 140093 h 979708"/>
              <a:gd name="connsiteX24-463" fmla="*/ 8349237 w 9040730"/>
              <a:gd name="connsiteY24-464" fmla="*/ 131491 h 979708"/>
              <a:gd name="connsiteX25-465" fmla="*/ 8351998 w 9040730"/>
              <a:gd name="connsiteY25-466" fmla="*/ 122889 h 979708"/>
              <a:gd name="connsiteX26-467" fmla="*/ 8355372 w 9040730"/>
              <a:gd name="connsiteY26-468" fmla="*/ 114594 h 979708"/>
              <a:gd name="connsiteX27-469" fmla="*/ 8358747 w 9040730"/>
              <a:gd name="connsiteY27-470" fmla="*/ 106299 h 979708"/>
              <a:gd name="connsiteX28-471" fmla="*/ 8362735 w 9040730"/>
              <a:gd name="connsiteY28-472" fmla="*/ 98311 h 979708"/>
              <a:gd name="connsiteX29-473" fmla="*/ 8367337 w 9040730"/>
              <a:gd name="connsiteY29-474" fmla="*/ 90630 h 979708"/>
              <a:gd name="connsiteX30-475" fmla="*/ 8372245 w 9040730"/>
              <a:gd name="connsiteY30-476" fmla="*/ 82643 h 979708"/>
              <a:gd name="connsiteX31-477" fmla="*/ 8377154 w 9040730"/>
              <a:gd name="connsiteY31-478" fmla="*/ 75269 h 979708"/>
              <a:gd name="connsiteX32-479" fmla="*/ 8382676 w 9040730"/>
              <a:gd name="connsiteY32-480" fmla="*/ 67896 h 979708"/>
              <a:gd name="connsiteX33-481" fmla="*/ 8389119 w 9040730"/>
              <a:gd name="connsiteY33-482" fmla="*/ 60830 h 979708"/>
              <a:gd name="connsiteX34-483" fmla="*/ 8395561 w 9040730"/>
              <a:gd name="connsiteY34-484" fmla="*/ 53764 h 979708"/>
              <a:gd name="connsiteX35-485" fmla="*/ 8402310 w 9040730"/>
              <a:gd name="connsiteY35-486" fmla="*/ 47312 h 979708"/>
              <a:gd name="connsiteX36-487" fmla="*/ 8409673 w 9040730"/>
              <a:gd name="connsiteY36-488" fmla="*/ 41475 h 979708"/>
              <a:gd name="connsiteX37-489" fmla="*/ 8416729 w 9040730"/>
              <a:gd name="connsiteY37-490" fmla="*/ 35638 h 979708"/>
              <a:gd name="connsiteX38-491" fmla="*/ 8424399 w 9040730"/>
              <a:gd name="connsiteY38-492" fmla="*/ 30415 h 979708"/>
              <a:gd name="connsiteX39-493" fmla="*/ 8431762 w 9040730"/>
              <a:gd name="connsiteY39-494" fmla="*/ 25499 h 979708"/>
              <a:gd name="connsiteX40-495" fmla="*/ 8440045 w 9040730"/>
              <a:gd name="connsiteY40-496" fmla="*/ 21198 h 979708"/>
              <a:gd name="connsiteX41-497" fmla="*/ 8448021 w 9040730"/>
              <a:gd name="connsiteY41-498" fmla="*/ 16897 h 979708"/>
              <a:gd name="connsiteX42-499" fmla="*/ 8456304 w 9040730"/>
              <a:gd name="connsiteY42-500" fmla="*/ 13518 h 979708"/>
              <a:gd name="connsiteX43-501" fmla="*/ 8464281 w 9040730"/>
              <a:gd name="connsiteY43-502" fmla="*/ 10138 h 979708"/>
              <a:gd name="connsiteX44-503" fmla="*/ 8472871 w 9040730"/>
              <a:gd name="connsiteY44-504" fmla="*/ 7680 h 979708"/>
              <a:gd name="connsiteX45-505" fmla="*/ 8481461 w 9040730"/>
              <a:gd name="connsiteY45-506" fmla="*/ 5223 h 979708"/>
              <a:gd name="connsiteX46-507" fmla="*/ 8490051 w 9040730"/>
              <a:gd name="connsiteY46-508" fmla="*/ 3687 h 979708"/>
              <a:gd name="connsiteX47-509" fmla="*/ 8498948 w 9040730"/>
              <a:gd name="connsiteY47-510" fmla="*/ 2150 h 979708"/>
              <a:gd name="connsiteX48-511" fmla="*/ 8507231 w 9040730"/>
              <a:gd name="connsiteY48-512" fmla="*/ 1229 h 979708"/>
              <a:gd name="connsiteX49-513" fmla="*/ 8516128 w 9040730"/>
              <a:gd name="connsiteY49-514" fmla="*/ 307 h 979708"/>
              <a:gd name="connsiteX50-515" fmla="*/ 8525024 w 9040730"/>
              <a:gd name="connsiteY50-516" fmla="*/ 0 h 979708"/>
              <a:gd name="connsiteX51-517" fmla="*/ 8533921 w 9040730"/>
              <a:gd name="connsiteY51-518" fmla="*/ 307 h 979708"/>
              <a:gd name="connsiteX52-519" fmla="*/ 8542511 w 9040730"/>
              <a:gd name="connsiteY52-520" fmla="*/ 1229 h 979708"/>
              <a:gd name="connsiteX53-521" fmla="*/ 8551408 w 9040730"/>
              <a:gd name="connsiteY53-522" fmla="*/ 2150 h 979708"/>
              <a:gd name="connsiteX54-523" fmla="*/ 8559998 w 9040730"/>
              <a:gd name="connsiteY54-524" fmla="*/ 3687 h 979708"/>
              <a:gd name="connsiteX55-525" fmla="*/ 8568895 w 9040730"/>
              <a:gd name="connsiteY55-526" fmla="*/ 5223 h 979708"/>
              <a:gd name="connsiteX56-527" fmla="*/ 8577178 w 9040730"/>
              <a:gd name="connsiteY56-528" fmla="*/ 7680 h 979708"/>
              <a:gd name="connsiteX57-529" fmla="*/ 8585768 w 9040730"/>
              <a:gd name="connsiteY57-530" fmla="*/ 10138 h 979708"/>
              <a:gd name="connsiteX58-531" fmla="*/ 8594051 w 9040730"/>
              <a:gd name="connsiteY58-532" fmla="*/ 13518 h 979708"/>
              <a:gd name="connsiteX59-533" fmla="*/ 8602334 w 9040730"/>
              <a:gd name="connsiteY59-534" fmla="*/ 16897 h 979708"/>
              <a:gd name="connsiteX60-535" fmla="*/ 8610311 w 9040730"/>
              <a:gd name="connsiteY60-536" fmla="*/ 21198 h 979708"/>
              <a:gd name="connsiteX61-537" fmla="*/ 8618287 w 9040730"/>
              <a:gd name="connsiteY61-538" fmla="*/ 25499 h 979708"/>
              <a:gd name="connsiteX62-539" fmla="*/ 8625957 w 9040730"/>
              <a:gd name="connsiteY62-540" fmla="*/ 30415 h 979708"/>
              <a:gd name="connsiteX63-541" fmla="*/ 8633320 w 9040730"/>
              <a:gd name="connsiteY63-542" fmla="*/ 35638 h 979708"/>
              <a:gd name="connsiteX64-543" fmla="*/ 8640682 w 9040730"/>
              <a:gd name="connsiteY64-544" fmla="*/ 41475 h 979708"/>
              <a:gd name="connsiteX65-545" fmla="*/ 8647738 w 9040730"/>
              <a:gd name="connsiteY65-546" fmla="*/ 47312 h 979708"/>
              <a:gd name="connsiteX66-547" fmla="*/ 8654488 w 9040730"/>
              <a:gd name="connsiteY66-548" fmla="*/ 53764 h 979708"/>
              <a:gd name="connsiteX67-549" fmla="*/ 8987043 w 9040730"/>
              <a:gd name="connsiteY67-550" fmla="*/ 386793 h 979708"/>
              <a:gd name="connsiteX68-551" fmla="*/ 8992872 w 9040730"/>
              <a:gd name="connsiteY68-552" fmla="*/ 392937 h 979708"/>
              <a:gd name="connsiteX69-553" fmla="*/ 8998700 w 9040730"/>
              <a:gd name="connsiteY69-554" fmla="*/ 399696 h 979708"/>
              <a:gd name="connsiteX70-555" fmla="*/ 9004223 w 9040730"/>
              <a:gd name="connsiteY70-556" fmla="*/ 406455 h 979708"/>
              <a:gd name="connsiteX71-557" fmla="*/ 9009131 w 9040730"/>
              <a:gd name="connsiteY71-558" fmla="*/ 413828 h 979708"/>
              <a:gd name="connsiteX72-559" fmla="*/ 9014040 w 9040730"/>
              <a:gd name="connsiteY72-560" fmla="*/ 421509 h 979708"/>
              <a:gd name="connsiteX73-561" fmla="*/ 9018335 w 9040730"/>
              <a:gd name="connsiteY73-562" fmla="*/ 428882 h 979708"/>
              <a:gd name="connsiteX74-563" fmla="*/ 9022323 w 9040730"/>
              <a:gd name="connsiteY74-564" fmla="*/ 436870 h 979708"/>
              <a:gd name="connsiteX75-565" fmla="*/ 9026311 w 9040730"/>
              <a:gd name="connsiteY75-566" fmla="*/ 445165 h 979708"/>
              <a:gd name="connsiteX76-567" fmla="*/ 9029379 w 9040730"/>
              <a:gd name="connsiteY76-568" fmla="*/ 453153 h 979708"/>
              <a:gd name="connsiteX77-569" fmla="*/ 9032140 w 9040730"/>
              <a:gd name="connsiteY77-570" fmla="*/ 461755 h 979708"/>
              <a:gd name="connsiteX78-571" fmla="*/ 9034594 w 9040730"/>
              <a:gd name="connsiteY78-572" fmla="*/ 470357 h 979708"/>
              <a:gd name="connsiteX79-573" fmla="*/ 9036742 w 9040730"/>
              <a:gd name="connsiteY79-574" fmla="*/ 479266 h 979708"/>
              <a:gd name="connsiteX80-575" fmla="*/ 9038582 w 9040730"/>
              <a:gd name="connsiteY80-576" fmla="*/ 488483 h 979708"/>
              <a:gd name="connsiteX81-577" fmla="*/ 9039503 w 9040730"/>
              <a:gd name="connsiteY81-578" fmla="*/ 497700 h 979708"/>
              <a:gd name="connsiteX82-579" fmla="*/ 9040423 w 9040730"/>
              <a:gd name="connsiteY82-580" fmla="*/ 506916 h 979708"/>
              <a:gd name="connsiteX83-581" fmla="*/ 9040730 w 9040730"/>
              <a:gd name="connsiteY83-582" fmla="*/ 516440 h 979708"/>
              <a:gd name="connsiteX84-583" fmla="*/ 9040423 w 9040730"/>
              <a:gd name="connsiteY84-584" fmla="*/ 525964 h 979708"/>
              <a:gd name="connsiteX85-585" fmla="*/ 9039503 w 9040730"/>
              <a:gd name="connsiteY85-586" fmla="*/ 535181 h 979708"/>
              <a:gd name="connsiteX86-587" fmla="*/ 9038582 w 9040730"/>
              <a:gd name="connsiteY86-588" fmla="*/ 544397 h 979708"/>
              <a:gd name="connsiteX87-589" fmla="*/ 9036742 w 9040730"/>
              <a:gd name="connsiteY87-590" fmla="*/ 553307 h 979708"/>
              <a:gd name="connsiteX88-591" fmla="*/ 9034594 w 9040730"/>
              <a:gd name="connsiteY88-592" fmla="*/ 562524 h 979708"/>
              <a:gd name="connsiteX89-593" fmla="*/ 9032140 w 9040730"/>
              <a:gd name="connsiteY89-594" fmla="*/ 570819 h 979708"/>
              <a:gd name="connsiteX90-595" fmla="*/ 9029379 w 9040730"/>
              <a:gd name="connsiteY90-596" fmla="*/ 579421 h 979708"/>
              <a:gd name="connsiteX91-597" fmla="*/ 9026311 w 9040730"/>
              <a:gd name="connsiteY91-598" fmla="*/ 587716 h 979708"/>
              <a:gd name="connsiteX92-599" fmla="*/ 9022323 w 9040730"/>
              <a:gd name="connsiteY92-600" fmla="*/ 596011 h 979708"/>
              <a:gd name="connsiteX93-601" fmla="*/ 9018335 w 9040730"/>
              <a:gd name="connsiteY93-602" fmla="*/ 603691 h 979708"/>
              <a:gd name="connsiteX94-603" fmla="*/ 9014040 w 9040730"/>
              <a:gd name="connsiteY94-604" fmla="*/ 611679 h 979708"/>
              <a:gd name="connsiteX95-605" fmla="*/ 9009131 w 9040730"/>
              <a:gd name="connsiteY95-606" fmla="*/ 619052 h 979708"/>
              <a:gd name="connsiteX96-607" fmla="*/ 9004223 w 9040730"/>
              <a:gd name="connsiteY96-608" fmla="*/ 626426 h 979708"/>
              <a:gd name="connsiteX97-609" fmla="*/ 8998700 w 9040730"/>
              <a:gd name="connsiteY97-610" fmla="*/ 633185 h 979708"/>
              <a:gd name="connsiteX98-611" fmla="*/ 8992872 w 9040730"/>
              <a:gd name="connsiteY98-612" fmla="*/ 639943 h 979708"/>
              <a:gd name="connsiteX99-613" fmla="*/ 8987043 w 9040730"/>
              <a:gd name="connsiteY99-614" fmla="*/ 646088 h 979708"/>
              <a:gd name="connsiteX100-615" fmla="*/ 8654488 w 9040730"/>
              <a:gd name="connsiteY100-616" fmla="*/ 978809 h 979708"/>
              <a:gd name="connsiteX101-617" fmla="*/ 8653590 w 9040730"/>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040730" h="979708">
                <a:moveTo>
                  <a:pt x="0" y="332875"/>
                </a:moveTo>
                <a:lnTo>
                  <a:pt x="8421127" y="332875"/>
                </a:lnTo>
                <a:lnTo>
                  <a:pt x="8395561" y="313673"/>
                </a:lnTo>
                <a:lnTo>
                  <a:pt x="8389119" y="306607"/>
                </a:lnTo>
                <a:lnTo>
                  <a:pt x="8382676" y="299541"/>
                </a:lnTo>
                <a:lnTo>
                  <a:pt x="8377154" y="292475"/>
                </a:lnTo>
                <a:lnTo>
                  <a:pt x="8372245" y="284487"/>
                </a:lnTo>
                <a:lnTo>
                  <a:pt x="8367337" y="276807"/>
                </a:lnTo>
                <a:lnTo>
                  <a:pt x="8362735" y="269126"/>
                </a:lnTo>
                <a:lnTo>
                  <a:pt x="8358747" y="260831"/>
                </a:lnTo>
                <a:lnTo>
                  <a:pt x="8355372" y="252844"/>
                </a:lnTo>
                <a:lnTo>
                  <a:pt x="8351998" y="244241"/>
                </a:lnTo>
                <a:lnTo>
                  <a:pt x="8349237" y="235639"/>
                </a:lnTo>
                <a:lnTo>
                  <a:pt x="8347089" y="227344"/>
                </a:lnTo>
                <a:lnTo>
                  <a:pt x="8344942" y="218742"/>
                </a:lnTo>
                <a:lnTo>
                  <a:pt x="8343714" y="209832"/>
                </a:lnTo>
                <a:lnTo>
                  <a:pt x="8342487" y="201230"/>
                </a:lnTo>
                <a:cubicBezTo>
                  <a:pt x="8342385" y="198260"/>
                  <a:pt x="8342282" y="195291"/>
                  <a:pt x="8342180" y="192321"/>
                </a:cubicBezTo>
                <a:lnTo>
                  <a:pt x="8341874" y="183719"/>
                </a:lnTo>
                <a:lnTo>
                  <a:pt x="8342180" y="175116"/>
                </a:lnTo>
                <a:cubicBezTo>
                  <a:pt x="8342282" y="172146"/>
                  <a:pt x="8342385" y="169177"/>
                  <a:pt x="8342487" y="166207"/>
                </a:cubicBezTo>
                <a:lnTo>
                  <a:pt x="8343714" y="157298"/>
                </a:lnTo>
                <a:lnTo>
                  <a:pt x="8344942" y="148388"/>
                </a:lnTo>
                <a:lnTo>
                  <a:pt x="8347089" y="140093"/>
                </a:lnTo>
                <a:lnTo>
                  <a:pt x="8349237" y="131491"/>
                </a:lnTo>
                <a:lnTo>
                  <a:pt x="8351998" y="122889"/>
                </a:lnTo>
                <a:lnTo>
                  <a:pt x="8355372" y="114594"/>
                </a:lnTo>
                <a:lnTo>
                  <a:pt x="8358747" y="106299"/>
                </a:lnTo>
                <a:lnTo>
                  <a:pt x="8362735" y="98311"/>
                </a:lnTo>
                <a:lnTo>
                  <a:pt x="8367337" y="90630"/>
                </a:lnTo>
                <a:lnTo>
                  <a:pt x="8372245" y="82643"/>
                </a:lnTo>
                <a:lnTo>
                  <a:pt x="8377154" y="75269"/>
                </a:lnTo>
                <a:lnTo>
                  <a:pt x="8382676" y="67896"/>
                </a:lnTo>
                <a:lnTo>
                  <a:pt x="8389119" y="60830"/>
                </a:lnTo>
                <a:lnTo>
                  <a:pt x="8395561" y="53764"/>
                </a:lnTo>
                <a:lnTo>
                  <a:pt x="8402310" y="47312"/>
                </a:lnTo>
                <a:lnTo>
                  <a:pt x="8409673" y="41475"/>
                </a:lnTo>
                <a:lnTo>
                  <a:pt x="8416729" y="35638"/>
                </a:lnTo>
                <a:lnTo>
                  <a:pt x="8424399" y="30415"/>
                </a:lnTo>
                <a:lnTo>
                  <a:pt x="8431762" y="25499"/>
                </a:lnTo>
                <a:lnTo>
                  <a:pt x="8440045" y="21198"/>
                </a:lnTo>
                <a:lnTo>
                  <a:pt x="8448021" y="16897"/>
                </a:lnTo>
                <a:lnTo>
                  <a:pt x="8456304" y="13518"/>
                </a:lnTo>
                <a:lnTo>
                  <a:pt x="8464281" y="10138"/>
                </a:lnTo>
                <a:lnTo>
                  <a:pt x="8472871" y="7680"/>
                </a:lnTo>
                <a:lnTo>
                  <a:pt x="8481461" y="5223"/>
                </a:lnTo>
                <a:lnTo>
                  <a:pt x="8490051" y="3687"/>
                </a:lnTo>
                <a:lnTo>
                  <a:pt x="8498948" y="2150"/>
                </a:lnTo>
                <a:lnTo>
                  <a:pt x="8507231" y="1229"/>
                </a:lnTo>
                <a:lnTo>
                  <a:pt x="8516128" y="307"/>
                </a:lnTo>
                <a:lnTo>
                  <a:pt x="8525024" y="0"/>
                </a:lnTo>
                <a:lnTo>
                  <a:pt x="8533921" y="307"/>
                </a:lnTo>
                <a:lnTo>
                  <a:pt x="8542511" y="1229"/>
                </a:lnTo>
                <a:lnTo>
                  <a:pt x="8551408" y="2150"/>
                </a:lnTo>
                <a:lnTo>
                  <a:pt x="8559998" y="3687"/>
                </a:lnTo>
                <a:lnTo>
                  <a:pt x="8568895" y="5223"/>
                </a:lnTo>
                <a:lnTo>
                  <a:pt x="8577178" y="7680"/>
                </a:lnTo>
                <a:lnTo>
                  <a:pt x="8585768" y="10138"/>
                </a:lnTo>
                <a:lnTo>
                  <a:pt x="8594051" y="13518"/>
                </a:lnTo>
                <a:lnTo>
                  <a:pt x="8602334" y="16897"/>
                </a:lnTo>
                <a:lnTo>
                  <a:pt x="8610311" y="21198"/>
                </a:lnTo>
                <a:lnTo>
                  <a:pt x="8618287" y="25499"/>
                </a:lnTo>
                <a:lnTo>
                  <a:pt x="8625957" y="30415"/>
                </a:lnTo>
                <a:lnTo>
                  <a:pt x="8633320" y="35638"/>
                </a:lnTo>
                <a:lnTo>
                  <a:pt x="8640682" y="41475"/>
                </a:lnTo>
                <a:lnTo>
                  <a:pt x="8647738" y="47312"/>
                </a:lnTo>
                <a:lnTo>
                  <a:pt x="8654488" y="53764"/>
                </a:lnTo>
                <a:lnTo>
                  <a:pt x="8987043" y="386793"/>
                </a:lnTo>
                <a:lnTo>
                  <a:pt x="8992872" y="392937"/>
                </a:lnTo>
                <a:lnTo>
                  <a:pt x="8998700" y="399696"/>
                </a:lnTo>
                <a:lnTo>
                  <a:pt x="9004223" y="406455"/>
                </a:lnTo>
                <a:lnTo>
                  <a:pt x="9009131" y="413828"/>
                </a:lnTo>
                <a:lnTo>
                  <a:pt x="9014040" y="421509"/>
                </a:lnTo>
                <a:lnTo>
                  <a:pt x="9018335" y="428882"/>
                </a:lnTo>
                <a:lnTo>
                  <a:pt x="9022323" y="436870"/>
                </a:lnTo>
                <a:lnTo>
                  <a:pt x="9026311" y="445165"/>
                </a:lnTo>
                <a:lnTo>
                  <a:pt x="9029379" y="453153"/>
                </a:lnTo>
                <a:lnTo>
                  <a:pt x="9032140" y="461755"/>
                </a:lnTo>
                <a:lnTo>
                  <a:pt x="9034594" y="470357"/>
                </a:lnTo>
                <a:lnTo>
                  <a:pt x="9036742" y="479266"/>
                </a:lnTo>
                <a:lnTo>
                  <a:pt x="9038582" y="488483"/>
                </a:lnTo>
                <a:lnTo>
                  <a:pt x="9039503" y="497700"/>
                </a:lnTo>
                <a:cubicBezTo>
                  <a:pt x="9039810" y="500772"/>
                  <a:pt x="9040116" y="503844"/>
                  <a:pt x="9040423" y="506916"/>
                </a:cubicBezTo>
                <a:cubicBezTo>
                  <a:pt x="9040525" y="510091"/>
                  <a:pt x="9040628" y="513265"/>
                  <a:pt x="9040730" y="516440"/>
                </a:cubicBezTo>
                <a:cubicBezTo>
                  <a:pt x="9040628" y="519615"/>
                  <a:pt x="9040525" y="522789"/>
                  <a:pt x="9040423" y="525964"/>
                </a:cubicBezTo>
                <a:cubicBezTo>
                  <a:pt x="9040116" y="529036"/>
                  <a:pt x="9039810" y="532109"/>
                  <a:pt x="9039503" y="535181"/>
                </a:cubicBezTo>
                <a:lnTo>
                  <a:pt x="9038582" y="544397"/>
                </a:lnTo>
                <a:lnTo>
                  <a:pt x="9036742" y="553307"/>
                </a:lnTo>
                <a:lnTo>
                  <a:pt x="9034594" y="562524"/>
                </a:lnTo>
                <a:lnTo>
                  <a:pt x="9032140" y="570819"/>
                </a:lnTo>
                <a:lnTo>
                  <a:pt x="9029379" y="579421"/>
                </a:lnTo>
                <a:lnTo>
                  <a:pt x="9026311" y="587716"/>
                </a:lnTo>
                <a:lnTo>
                  <a:pt x="9022323" y="596011"/>
                </a:lnTo>
                <a:lnTo>
                  <a:pt x="9018335" y="603691"/>
                </a:lnTo>
                <a:lnTo>
                  <a:pt x="9014040" y="611679"/>
                </a:lnTo>
                <a:lnTo>
                  <a:pt x="9009131" y="619052"/>
                </a:lnTo>
                <a:lnTo>
                  <a:pt x="9004223" y="626426"/>
                </a:lnTo>
                <a:lnTo>
                  <a:pt x="8998700" y="633185"/>
                </a:lnTo>
                <a:lnTo>
                  <a:pt x="8992872" y="639943"/>
                </a:lnTo>
                <a:lnTo>
                  <a:pt x="8987043" y="646088"/>
                </a:lnTo>
                <a:lnTo>
                  <a:pt x="8654488" y="978809"/>
                </a:lnTo>
                <a:lnTo>
                  <a:pt x="8653590"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9"/>
            </p:custDataLst>
          </p:nvPr>
        </p:nvSpPr>
        <p:spPr>
          <a:xfrm>
            <a:off x="125498" y="1313871"/>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恐  慌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20395" y="1897380"/>
            <a:ext cx="11289665" cy="4399915"/>
          </a:xfrm>
          <a:prstGeom prst="rect">
            <a:avLst/>
          </a:prstGeom>
          <a:noFill/>
        </p:spPr>
        <p:txBody>
          <a:bodyPr wrap="square" rtlCol="0" anchor="t">
            <a:spAutoFit/>
          </a:bodyPr>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这是一种过于害怕因而觉得“随时病会上身” 的非理性心态。</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有这种心态的人：</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）整天担心自己会被传染上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）对接触的人过于敏感多疑</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）将自己封闭在一个固定的区域里（比如卧室内），拒绝与外界接触，甚至影响自己的日常生活和社会心理功能。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）持续不停地了解疫情进展和报告，不加分辨接受各类消。</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）对身体变化过于警觉，哪怕有一丁点风吹草动（比如干咳一声），就觉得自己好像被传染了，</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）反反复复要去检查 和确诊，增加无谓的医疗成本，争占医疗资源。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399415" y="207645"/>
            <a:ext cx="7509510" cy="706755"/>
          </a:xfrm>
          <a:prstGeom prst="rect">
            <a:avLst/>
          </a:prstGeom>
          <a:noFill/>
        </p:spPr>
        <p:txBody>
          <a:bodyPr wrap="square" rtlCol="0" anchor="t">
            <a:spAutoFit/>
          </a:bodyPr>
          <a:p>
            <a:r>
              <a:rPr lang="zh-CN" altLang="en-US" sz="4000">
                <a:solidFill>
                  <a:schemeClr val="bg1"/>
                </a:solidFill>
              </a:rPr>
              <a:t>疫情防控中学生的</a:t>
            </a:r>
            <a:r>
              <a:rPr lang="zh-CN" altLang="en-US" sz="4000">
                <a:solidFill>
                  <a:schemeClr val="bg1"/>
                </a:solidFill>
              </a:rPr>
              <a:t>社会心态引导</a:t>
            </a:r>
            <a:endParaRPr lang="zh-CN" altLang="en-US" sz="4000">
              <a:solidFill>
                <a:schemeClr val="bg1"/>
              </a:solidFill>
            </a:endParaRPr>
          </a:p>
        </p:txBody>
      </p:sp>
      <p:sp>
        <p:nvSpPr>
          <p:cNvPr id="31" name="任意多边形 30"/>
          <p:cNvSpPr/>
          <p:nvPr>
            <p:custDataLst>
              <p:tags r:id="rId8"/>
            </p:custDataLst>
          </p:nvPr>
        </p:nvSpPr>
        <p:spPr bwMode="auto">
          <a:xfrm>
            <a:off x="241071" y="966888"/>
            <a:ext cx="6482377" cy="745211"/>
          </a:xfrm>
          <a:custGeom>
            <a:avLst/>
            <a:gdLst>
              <a:gd name="connsiteX0" fmla="*/ 8135062 w 8522202"/>
              <a:gd name="connsiteY0" fmla="*/ 443714 h 979708"/>
              <a:gd name="connsiteX1" fmla="*/ 0 w 8522202"/>
              <a:gd name="connsiteY1" fmla="*/ 443714 h 979708"/>
              <a:gd name="connsiteX2" fmla="*/ 0 w 8522202"/>
              <a:gd name="connsiteY2" fmla="*/ 332875 h 979708"/>
              <a:gd name="connsiteX3" fmla="*/ 7902599 w 8522202"/>
              <a:gd name="connsiteY3" fmla="*/ 332875 h 979708"/>
              <a:gd name="connsiteX4" fmla="*/ 7877033 w 8522202"/>
              <a:gd name="connsiteY4" fmla="*/ 313673 h 979708"/>
              <a:gd name="connsiteX5" fmla="*/ 7870591 w 8522202"/>
              <a:gd name="connsiteY5" fmla="*/ 306607 h 979708"/>
              <a:gd name="connsiteX6" fmla="*/ 7864148 w 8522202"/>
              <a:gd name="connsiteY6" fmla="*/ 299541 h 979708"/>
              <a:gd name="connsiteX7" fmla="*/ 7858626 w 8522202"/>
              <a:gd name="connsiteY7" fmla="*/ 292475 h 979708"/>
              <a:gd name="connsiteX8" fmla="*/ 7853717 w 8522202"/>
              <a:gd name="connsiteY8" fmla="*/ 284487 h 979708"/>
              <a:gd name="connsiteX9" fmla="*/ 7848809 w 8522202"/>
              <a:gd name="connsiteY9" fmla="*/ 276807 h 979708"/>
              <a:gd name="connsiteX10" fmla="*/ 7844207 w 8522202"/>
              <a:gd name="connsiteY10" fmla="*/ 269126 h 979708"/>
              <a:gd name="connsiteX11" fmla="*/ 7840219 w 8522202"/>
              <a:gd name="connsiteY11" fmla="*/ 260831 h 979708"/>
              <a:gd name="connsiteX12" fmla="*/ 7836844 w 8522202"/>
              <a:gd name="connsiteY12" fmla="*/ 252844 h 979708"/>
              <a:gd name="connsiteX13" fmla="*/ 7833470 w 8522202"/>
              <a:gd name="connsiteY13" fmla="*/ 244241 h 979708"/>
              <a:gd name="connsiteX14" fmla="*/ 7830709 w 8522202"/>
              <a:gd name="connsiteY14" fmla="*/ 235639 h 979708"/>
              <a:gd name="connsiteX15" fmla="*/ 7828561 w 8522202"/>
              <a:gd name="connsiteY15" fmla="*/ 227344 h 979708"/>
              <a:gd name="connsiteX16" fmla="*/ 7826414 w 8522202"/>
              <a:gd name="connsiteY16" fmla="*/ 218742 h 979708"/>
              <a:gd name="connsiteX17" fmla="*/ 7825186 w 8522202"/>
              <a:gd name="connsiteY17" fmla="*/ 209832 h 979708"/>
              <a:gd name="connsiteX18" fmla="*/ 7823959 w 8522202"/>
              <a:gd name="connsiteY18" fmla="*/ 201230 h 979708"/>
              <a:gd name="connsiteX19" fmla="*/ 7823652 w 8522202"/>
              <a:gd name="connsiteY19" fmla="*/ 192321 h 979708"/>
              <a:gd name="connsiteX20" fmla="*/ 7823346 w 8522202"/>
              <a:gd name="connsiteY20" fmla="*/ 183719 h 979708"/>
              <a:gd name="connsiteX21" fmla="*/ 7823652 w 8522202"/>
              <a:gd name="connsiteY21" fmla="*/ 175116 h 979708"/>
              <a:gd name="connsiteX22" fmla="*/ 7823959 w 8522202"/>
              <a:gd name="connsiteY22" fmla="*/ 166207 h 979708"/>
              <a:gd name="connsiteX23" fmla="*/ 7825186 w 8522202"/>
              <a:gd name="connsiteY23" fmla="*/ 157298 h 979708"/>
              <a:gd name="connsiteX24" fmla="*/ 7826414 w 8522202"/>
              <a:gd name="connsiteY24" fmla="*/ 148388 h 979708"/>
              <a:gd name="connsiteX25" fmla="*/ 7828561 w 8522202"/>
              <a:gd name="connsiteY25" fmla="*/ 140093 h 979708"/>
              <a:gd name="connsiteX26" fmla="*/ 7830709 w 8522202"/>
              <a:gd name="connsiteY26" fmla="*/ 131491 h 979708"/>
              <a:gd name="connsiteX27" fmla="*/ 7833470 w 8522202"/>
              <a:gd name="connsiteY27" fmla="*/ 122889 h 979708"/>
              <a:gd name="connsiteX28" fmla="*/ 7836844 w 8522202"/>
              <a:gd name="connsiteY28" fmla="*/ 114594 h 979708"/>
              <a:gd name="connsiteX29" fmla="*/ 7840219 w 8522202"/>
              <a:gd name="connsiteY29" fmla="*/ 106299 h 979708"/>
              <a:gd name="connsiteX30" fmla="*/ 7844207 w 8522202"/>
              <a:gd name="connsiteY30" fmla="*/ 98311 h 979708"/>
              <a:gd name="connsiteX31" fmla="*/ 7848809 w 8522202"/>
              <a:gd name="connsiteY31" fmla="*/ 90630 h 979708"/>
              <a:gd name="connsiteX32" fmla="*/ 7853717 w 8522202"/>
              <a:gd name="connsiteY32" fmla="*/ 82643 h 979708"/>
              <a:gd name="connsiteX33" fmla="*/ 7858626 w 8522202"/>
              <a:gd name="connsiteY33" fmla="*/ 75269 h 979708"/>
              <a:gd name="connsiteX34" fmla="*/ 7864148 w 8522202"/>
              <a:gd name="connsiteY34" fmla="*/ 67896 h 979708"/>
              <a:gd name="connsiteX35" fmla="*/ 7870591 w 8522202"/>
              <a:gd name="connsiteY35" fmla="*/ 60830 h 979708"/>
              <a:gd name="connsiteX36" fmla="*/ 7877033 w 8522202"/>
              <a:gd name="connsiteY36" fmla="*/ 53764 h 979708"/>
              <a:gd name="connsiteX37" fmla="*/ 7883782 w 8522202"/>
              <a:gd name="connsiteY37" fmla="*/ 47312 h 979708"/>
              <a:gd name="connsiteX38" fmla="*/ 7891145 w 8522202"/>
              <a:gd name="connsiteY38" fmla="*/ 41475 h 979708"/>
              <a:gd name="connsiteX39" fmla="*/ 7898201 w 8522202"/>
              <a:gd name="connsiteY39" fmla="*/ 35638 h 979708"/>
              <a:gd name="connsiteX40" fmla="*/ 7905871 w 8522202"/>
              <a:gd name="connsiteY40" fmla="*/ 30415 h 979708"/>
              <a:gd name="connsiteX41" fmla="*/ 7913234 w 8522202"/>
              <a:gd name="connsiteY41" fmla="*/ 25499 h 979708"/>
              <a:gd name="connsiteX42" fmla="*/ 7921517 w 8522202"/>
              <a:gd name="connsiteY42" fmla="*/ 21198 h 979708"/>
              <a:gd name="connsiteX43" fmla="*/ 7929493 w 8522202"/>
              <a:gd name="connsiteY43" fmla="*/ 16897 h 979708"/>
              <a:gd name="connsiteX44" fmla="*/ 7937776 w 8522202"/>
              <a:gd name="connsiteY44" fmla="*/ 13518 h 979708"/>
              <a:gd name="connsiteX45" fmla="*/ 7945753 w 8522202"/>
              <a:gd name="connsiteY45" fmla="*/ 10138 h 979708"/>
              <a:gd name="connsiteX46" fmla="*/ 7954343 w 8522202"/>
              <a:gd name="connsiteY46" fmla="*/ 7680 h 979708"/>
              <a:gd name="connsiteX47" fmla="*/ 7962933 w 8522202"/>
              <a:gd name="connsiteY47" fmla="*/ 5223 h 979708"/>
              <a:gd name="connsiteX48" fmla="*/ 7971523 w 8522202"/>
              <a:gd name="connsiteY48" fmla="*/ 3687 h 979708"/>
              <a:gd name="connsiteX49" fmla="*/ 7980420 w 8522202"/>
              <a:gd name="connsiteY49" fmla="*/ 2150 h 979708"/>
              <a:gd name="connsiteX50" fmla="*/ 7988703 w 8522202"/>
              <a:gd name="connsiteY50" fmla="*/ 1229 h 979708"/>
              <a:gd name="connsiteX51" fmla="*/ 7997600 w 8522202"/>
              <a:gd name="connsiteY51" fmla="*/ 307 h 979708"/>
              <a:gd name="connsiteX52" fmla="*/ 8006496 w 8522202"/>
              <a:gd name="connsiteY52" fmla="*/ 0 h 979708"/>
              <a:gd name="connsiteX53" fmla="*/ 8015393 w 8522202"/>
              <a:gd name="connsiteY53" fmla="*/ 307 h 979708"/>
              <a:gd name="connsiteX54" fmla="*/ 8023983 w 8522202"/>
              <a:gd name="connsiteY54" fmla="*/ 1229 h 979708"/>
              <a:gd name="connsiteX55" fmla="*/ 8032880 w 8522202"/>
              <a:gd name="connsiteY55" fmla="*/ 2150 h 979708"/>
              <a:gd name="connsiteX56" fmla="*/ 8041470 w 8522202"/>
              <a:gd name="connsiteY56" fmla="*/ 3687 h 979708"/>
              <a:gd name="connsiteX57" fmla="*/ 8050367 w 8522202"/>
              <a:gd name="connsiteY57" fmla="*/ 5223 h 979708"/>
              <a:gd name="connsiteX58" fmla="*/ 8058650 w 8522202"/>
              <a:gd name="connsiteY58" fmla="*/ 7680 h 979708"/>
              <a:gd name="connsiteX59" fmla="*/ 8067240 w 8522202"/>
              <a:gd name="connsiteY59" fmla="*/ 10138 h 979708"/>
              <a:gd name="connsiteX60" fmla="*/ 8075523 w 8522202"/>
              <a:gd name="connsiteY60" fmla="*/ 13518 h 979708"/>
              <a:gd name="connsiteX61" fmla="*/ 8083806 w 8522202"/>
              <a:gd name="connsiteY61" fmla="*/ 16897 h 979708"/>
              <a:gd name="connsiteX62" fmla="*/ 8091783 w 8522202"/>
              <a:gd name="connsiteY62" fmla="*/ 21198 h 979708"/>
              <a:gd name="connsiteX63" fmla="*/ 8099759 w 8522202"/>
              <a:gd name="connsiteY63" fmla="*/ 25499 h 979708"/>
              <a:gd name="connsiteX64" fmla="*/ 8107429 w 8522202"/>
              <a:gd name="connsiteY64" fmla="*/ 30415 h 979708"/>
              <a:gd name="connsiteX65" fmla="*/ 8114792 w 8522202"/>
              <a:gd name="connsiteY65" fmla="*/ 35638 h 979708"/>
              <a:gd name="connsiteX66" fmla="*/ 8122154 w 8522202"/>
              <a:gd name="connsiteY66" fmla="*/ 41475 h 979708"/>
              <a:gd name="connsiteX67" fmla="*/ 8129210 w 8522202"/>
              <a:gd name="connsiteY67" fmla="*/ 47312 h 979708"/>
              <a:gd name="connsiteX68" fmla="*/ 8135960 w 8522202"/>
              <a:gd name="connsiteY68" fmla="*/ 53764 h 979708"/>
              <a:gd name="connsiteX69" fmla="*/ 8468515 w 8522202"/>
              <a:gd name="connsiteY69" fmla="*/ 386793 h 979708"/>
              <a:gd name="connsiteX70" fmla="*/ 8474344 w 8522202"/>
              <a:gd name="connsiteY70" fmla="*/ 392937 h 979708"/>
              <a:gd name="connsiteX71" fmla="*/ 8480172 w 8522202"/>
              <a:gd name="connsiteY71" fmla="*/ 399696 h 979708"/>
              <a:gd name="connsiteX72" fmla="*/ 8485695 w 8522202"/>
              <a:gd name="connsiteY72" fmla="*/ 406455 h 979708"/>
              <a:gd name="connsiteX73" fmla="*/ 8490603 w 8522202"/>
              <a:gd name="connsiteY73" fmla="*/ 413828 h 979708"/>
              <a:gd name="connsiteX74" fmla="*/ 8495512 w 8522202"/>
              <a:gd name="connsiteY74" fmla="*/ 421509 h 979708"/>
              <a:gd name="connsiteX75" fmla="*/ 8499807 w 8522202"/>
              <a:gd name="connsiteY75" fmla="*/ 428882 h 979708"/>
              <a:gd name="connsiteX76" fmla="*/ 8503795 w 8522202"/>
              <a:gd name="connsiteY76" fmla="*/ 436870 h 979708"/>
              <a:gd name="connsiteX77" fmla="*/ 8507783 w 8522202"/>
              <a:gd name="connsiteY77" fmla="*/ 445165 h 979708"/>
              <a:gd name="connsiteX78" fmla="*/ 8510851 w 8522202"/>
              <a:gd name="connsiteY78" fmla="*/ 453153 h 979708"/>
              <a:gd name="connsiteX79" fmla="*/ 8513612 w 8522202"/>
              <a:gd name="connsiteY79" fmla="*/ 461755 h 979708"/>
              <a:gd name="connsiteX80" fmla="*/ 8516066 w 8522202"/>
              <a:gd name="connsiteY80" fmla="*/ 470357 h 979708"/>
              <a:gd name="connsiteX81" fmla="*/ 8518214 w 8522202"/>
              <a:gd name="connsiteY81" fmla="*/ 479266 h 979708"/>
              <a:gd name="connsiteX82" fmla="*/ 8520054 w 8522202"/>
              <a:gd name="connsiteY82" fmla="*/ 488483 h 979708"/>
              <a:gd name="connsiteX83" fmla="*/ 8520975 w 8522202"/>
              <a:gd name="connsiteY83" fmla="*/ 497700 h 979708"/>
              <a:gd name="connsiteX84" fmla="*/ 8521895 w 8522202"/>
              <a:gd name="connsiteY84" fmla="*/ 506916 h 979708"/>
              <a:gd name="connsiteX85" fmla="*/ 8522202 w 8522202"/>
              <a:gd name="connsiteY85" fmla="*/ 516440 h 979708"/>
              <a:gd name="connsiteX86" fmla="*/ 8521895 w 8522202"/>
              <a:gd name="connsiteY86" fmla="*/ 525964 h 979708"/>
              <a:gd name="connsiteX87" fmla="*/ 8520975 w 8522202"/>
              <a:gd name="connsiteY87" fmla="*/ 535181 h 979708"/>
              <a:gd name="connsiteX88" fmla="*/ 8520054 w 8522202"/>
              <a:gd name="connsiteY88" fmla="*/ 544397 h 979708"/>
              <a:gd name="connsiteX89" fmla="*/ 8518214 w 8522202"/>
              <a:gd name="connsiteY89" fmla="*/ 553307 h 979708"/>
              <a:gd name="connsiteX90" fmla="*/ 8516066 w 8522202"/>
              <a:gd name="connsiteY90" fmla="*/ 562524 h 979708"/>
              <a:gd name="connsiteX91" fmla="*/ 8513612 w 8522202"/>
              <a:gd name="connsiteY91" fmla="*/ 570819 h 979708"/>
              <a:gd name="connsiteX92" fmla="*/ 8510851 w 8522202"/>
              <a:gd name="connsiteY92" fmla="*/ 579421 h 979708"/>
              <a:gd name="connsiteX93" fmla="*/ 8507783 w 8522202"/>
              <a:gd name="connsiteY93" fmla="*/ 587716 h 979708"/>
              <a:gd name="connsiteX94" fmla="*/ 8503795 w 8522202"/>
              <a:gd name="connsiteY94" fmla="*/ 596011 h 979708"/>
              <a:gd name="connsiteX95" fmla="*/ 8499807 w 8522202"/>
              <a:gd name="connsiteY95" fmla="*/ 603691 h 979708"/>
              <a:gd name="connsiteX96" fmla="*/ 8495512 w 8522202"/>
              <a:gd name="connsiteY96" fmla="*/ 611679 h 979708"/>
              <a:gd name="connsiteX97" fmla="*/ 8490603 w 8522202"/>
              <a:gd name="connsiteY97" fmla="*/ 619052 h 979708"/>
              <a:gd name="connsiteX98" fmla="*/ 8485695 w 8522202"/>
              <a:gd name="connsiteY98" fmla="*/ 626426 h 979708"/>
              <a:gd name="connsiteX99" fmla="*/ 8480172 w 8522202"/>
              <a:gd name="connsiteY99" fmla="*/ 633185 h 979708"/>
              <a:gd name="connsiteX100" fmla="*/ 8474344 w 8522202"/>
              <a:gd name="connsiteY100" fmla="*/ 639943 h 979708"/>
              <a:gd name="connsiteX101" fmla="*/ 8468515 w 8522202"/>
              <a:gd name="connsiteY101" fmla="*/ 646088 h 979708"/>
              <a:gd name="connsiteX102" fmla="*/ 8135960 w 8522202"/>
              <a:gd name="connsiteY102" fmla="*/ 978809 h 979708"/>
              <a:gd name="connsiteX103" fmla="*/ 8135062 w 8522202"/>
              <a:gd name="connsiteY103" fmla="*/ 979708 h 979708"/>
              <a:gd name="connsiteX104" fmla="*/ 8226502 w 8522202"/>
              <a:gd name="connsiteY104" fmla="*/ 535154 h 979708"/>
              <a:gd name="connsiteX0-1" fmla="*/ 8135062 w 8522202"/>
              <a:gd name="connsiteY0-2" fmla="*/ 443714 h 979708"/>
              <a:gd name="connsiteX1-3" fmla="*/ 0 w 8522202"/>
              <a:gd name="connsiteY1-4" fmla="*/ 443714 h 979708"/>
              <a:gd name="connsiteX2-5" fmla="*/ 0 w 8522202"/>
              <a:gd name="connsiteY2-6" fmla="*/ 332875 h 979708"/>
              <a:gd name="connsiteX3-7" fmla="*/ 7902599 w 8522202"/>
              <a:gd name="connsiteY3-8" fmla="*/ 332875 h 979708"/>
              <a:gd name="connsiteX4-9" fmla="*/ 7877033 w 8522202"/>
              <a:gd name="connsiteY4-10" fmla="*/ 313673 h 979708"/>
              <a:gd name="connsiteX5-11" fmla="*/ 7870591 w 8522202"/>
              <a:gd name="connsiteY5-12" fmla="*/ 306607 h 979708"/>
              <a:gd name="connsiteX6-13" fmla="*/ 7864148 w 8522202"/>
              <a:gd name="connsiteY6-14" fmla="*/ 299541 h 979708"/>
              <a:gd name="connsiteX7-15" fmla="*/ 7858626 w 8522202"/>
              <a:gd name="connsiteY7-16" fmla="*/ 292475 h 979708"/>
              <a:gd name="connsiteX8-17" fmla="*/ 7853717 w 8522202"/>
              <a:gd name="connsiteY8-18" fmla="*/ 284487 h 979708"/>
              <a:gd name="connsiteX9-19" fmla="*/ 7848809 w 8522202"/>
              <a:gd name="connsiteY9-20" fmla="*/ 276807 h 979708"/>
              <a:gd name="connsiteX10-21" fmla="*/ 7844207 w 8522202"/>
              <a:gd name="connsiteY10-22" fmla="*/ 269126 h 979708"/>
              <a:gd name="connsiteX11-23" fmla="*/ 7840219 w 8522202"/>
              <a:gd name="connsiteY11-24" fmla="*/ 260831 h 979708"/>
              <a:gd name="connsiteX12-25" fmla="*/ 7836844 w 8522202"/>
              <a:gd name="connsiteY12-26" fmla="*/ 252844 h 979708"/>
              <a:gd name="connsiteX13-27" fmla="*/ 7833470 w 8522202"/>
              <a:gd name="connsiteY13-28" fmla="*/ 244241 h 979708"/>
              <a:gd name="connsiteX14-29" fmla="*/ 7830709 w 8522202"/>
              <a:gd name="connsiteY14-30" fmla="*/ 235639 h 979708"/>
              <a:gd name="connsiteX15-31" fmla="*/ 7828561 w 8522202"/>
              <a:gd name="connsiteY15-32" fmla="*/ 227344 h 979708"/>
              <a:gd name="connsiteX16-33" fmla="*/ 7826414 w 8522202"/>
              <a:gd name="connsiteY16-34" fmla="*/ 218742 h 979708"/>
              <a:gd name="connsiteX17-35" fmla="*/ 7825186 w 8522202"/>
              <a:gd name="connsiteY17-36" fmla="*/ 209832 h 979708"/>
              <a:gd name="connsiteX18-37" fmla="*/ 7823959 w 8522202"/>
              <a:gd name="connsiteY18-38" fmla="*/ 201230 h 979708"/>
              <a:gd name="connsiteX19-39" fmla="*/ 7823652 w 8522202"/>
              <a:gd name="connsiteY19-40" fmla="*/ 192321 h 979708"/>
              <a:gd name="connsiteX20-41" fmla="*/ 7823346 w 8522202"/>
              <a:gd name="connsiteY20-42" fmla="*/ 183719 h 979708"/>
              <a:gd name="connsiteX21-43" fmla="*/ 7823652 w 8522202"/>
              <a:gd name="connsiteY21-44" fmla="*/ 175116 h 979708"/>
              <a:gd name="connsiteX22-45" fmla="*/ 7823959 w 8522202"/>
              <a:gd name="connsiteY22-46" fmla="*/ 166207 h 979708"/>
              <a:gd name="connsiteX23-47" fmla="*/ 7825186 w 8522202"/>
              <a:gd name="connsiteY23-48" fmla="*/ 157298 h 979708"/>
              <a:gd name="connsiteX24-49" fmla="*/ 7826414 w 8522202"/>
              <a:gd name="connsiteY24-50" fmla="*/ 148388 h 979708"/>
              <a:gd name="connsiteX25-51" fmla="*/ 7828561 w 8522202"/>
              <a:gd name="connsiteY25-52" fmla="*/ 140093 h 979708"/>
              <a:gd name="connsiteX26-53" fmla="*/ 7830709 w 8522202"/>
              <a:gd name="connsiteY26-54" fmla="*/ 131491 h 979708"/>
              <a:gd name="connsiteX27-55" fmla="*/ 7833470 w 8522202"/>
              <a:gd name="connsiteY27-56" fmla="*/ 122889 h 979708"/>
              <a:gd name="connsiteX28-57" fmla="*/ 7836844 w 8522202"/>
              <a:gd name="connsiteY28-58" fmla="*/ 114594 h 979708"/>
              <a:gd name="connsiteX29-59" fmla="*/ 7840219 w 8522202"/>
              <a:gd name="connsiteY29-60" fmla="*/ 106299 h 979708"/>
              <a:gd name="connsiteX30-61" fmla="*/ 7844207 w 8522202"/>
              <a:gd name="connsiteY30-62" fmla="*/ 98311 h 979708"/>
              <a:gd name="connsiteX31-63" fmla="*/ 7848809 w 8522202"/>
              <a:gd name="connsiteY31-64" fmla="*/ 90630 h 979708"/>
              <a:gd name="connsiteX32-65" fmla="*/ 7853717 w 8522202"/>
              <a:gd name="connsiteY32-66" fmla="*/ 82643 h 979708"/>
              <a:gd name="connsiteX33-67" fmla="*/ 7858626 w 8522202"/>
              <a:gd name="connsiteY33-68" fmla="*/ 75269 h 979708"/>
              <a:gd name="connsiteX34-69" fmla="*/ 7864148 w 8522202"/>
              <a:gd name="connsiteY34-70" fmla="*/ 67896 h 979708"/>
              <a:gd name="connsiteX35-71" fmla="*/ 7870591 w 8522202"/>
              <a:gd name="connsiteY35-72" fmla="*/ 60830 h 979708"/>
              <a:gd name="connsiteX36-73" fmla="*/ 7877033 w 8522202"/>
              <a:gd name="connsiteY36-74" fmla="*/ 53764 h 979708"/>
              <a:gd name="connsiteX37-75" fmla="*/ 7883782 w 8522202"/>
              <a:gd name="connsiteY37-76" fmla="*/ 47312 h 979708"/>
              <a:gd name="connsiteX38-77" fmla="*/ 7891145 w 8522202"/>
              <a:gd name="connsiteY38-78" fmla="*/ 41475 h 979708"/>
              <a:gd name="connsiteX39-79" fmla="*/ 7898201 w 8522202"/>
              <a:gd name="connsiteY39-80" fmla="*/ 35638 h 979708"/>
              <a:gd name="connsiteX40-81" fmla="*/ 7905871 w 8522202"/>
              <a:gd name="connsiteY40-82" fmla="*/ 30415 h 979708"/>
              <a:gd name="connsiteX41-83" fmla="*/ 7913234 w 8522202"/>
              <a:gd name="connsiteY41-84" fmla="*/ 25499 h 979708"/>
              <a:gd name="connsiteX42-85" fmla="*/ 7921517 w 8522202"/>
              <a:gd name="connsiteY42-86" fmla="*/ 21198 h 979708"/>
              <a:gd name="connsiteX43-87" fmla="*/ 7929493 w 8522202"/>
              <a:gd name="connsiteY43-88" fmla="*/ 16897 h 979708"/>
              <a:gd name="connsiteX44-89" fmla="*/ 7937776 w 8522202"/>
              <a:gd name="connsiteY44-90" fmla="*/ 13518 h 979708"/>
              <a:gd name="connsiteX45-91" fmla="*/ 7945753 w 8522202"/>
              <a:gd name="connsiteY45-92" fmla="*/ 10138 h 979708"/>
              <a:gd name="connsiteX46-93" fmla="*/ 7954343 w 8522202"/>
              <a:gd name="connsiteY46-94" fmla="*/ 7680 h 979708"/>
              <a:gd name="connsiteX47-95" fmla="*/ 7962933 w 8522202"/>
              <a:gd name="connsiteY47-96" fmla="*/ 5223 h 979708"/>
              <a:gd name="connsiteX48-97" fmla="*/ 7971523 w 8522202"/>
              <a:gd name="connsiteY48-98" fmla="*/ 3687 h 979708"/>
              <a:gd name="connsiteX49-99" fmla="*/ 7980420 w 8522202"/>
              <a:gd name="connsiteY49-100" fmla="*/ 2150 h 979708"/>
              <a:gd name="connsiteX50-101" fmla="*/ 7988703 w 8522202"/>
              <a:gd name="connsiteY50-102" fmla="*/ 1229 h 979708"/>
              <a:gd name="connsiteX51-103" fmla="*/ 7997600 w 8522202"/>
              <a:gd name="connsiteY51-104" fmla="*/ 307 h 979708"/>
              <a:gd name="connsiteX52-105" fmla="*/ 8006496 w 8522202"/>
              <a:gd name="connsiteY52-106" fmla="*/ 0 h 979708"/>
              <a:gd name="connsiteX53-107" fmla="*/ 8015393 w 8522202"/>
              <a:gd name="connsiteY53-108" fmla="*/ 307 h 979708"/>
              <a:gd name="connsiteX54-109" fmla="*/ 8023983 w 8522202"/>
              <a:gd name="connsiteY54-110" fmla="*/ 1229 h 979708"/>
              <a:gd name="connsiteX55-111" fmla="*/ 8032880 w 8522202"/>
              <a:gd name="connsiteY55-112" fmla="*/ 2150 h 979708"/>
              <a:gd name="connsiteX56-113" fmla="*/ 8041470 w 8522202"/>
              <a:gd name="connsiteY56-114" fmla="*/ 3687 h 979708"/>
              <a:gd name="connsiteX57-115" fmla="*/ 8050367 w 8522202"/>
              <a:gd name="connsiteY57-116" fmla="*/ 5223 h 979708"/>
              <a:gd name="connsiteX58-117" fmla="*/ 8058650 w 8522202"/>
              <a:gd name="connsiteY58-118" fmla="*/ 7680 h 979708"/>
              <a:gd name="connsiteX59-119" fmla="*/ 8067240 w 8522202"/>
              <a:gd name="connsiteY59-120" fmla="*/ 10138 h 979708"/>
              <a:gd name="connsiteX60-121" fmla="*/ 8075523 w 8522202"/>
              <a:gd name="connsiteY60-122" fmla="*/ 13518 h 979708"/>
              <a:gd name="connsiteX61-123" fmla="*/ 8083806 w 8522202"/>
              <a:gd name="connsiteY61-124" fmla="*/ 16897 h 979708"/>
              <a:gd name="connsiteX62-125" fmla="*/ 8091783 w 8522202"/>
              <a:gd name="connsiteY62-126" fmla="*/ 21198 h 979708"/>
              <a:gd name="connsiteX63-127" fmla="*/ 8099759 w 8522202"/>
              <a:gd name="connsiteY63-128" fmla="*/ 25499 h 979708"/>
              <a:gd name="connsiteX64-129" fmla="*/ 8107429 w 8522202"/>
              <a:gd name="connsiteY64-130" fmla="*/ 30415 h 979708"/>
              <a:gd name="connsiteX65-131" fmla="*/ 8114792 w 8522202"/>
              <a:gd name="connsiteY65-132" fmla="*/ 35638 h 979708"/>
              <a:gd name="connsiteX66-133" fmla="*/ 8122154 w 8522202"/>
              <a:gd name="connsiteY66-134" fmla="*/ 41475 h 979708"/>
              <a:gd name="connsiteX67-135" fmla="*/ 8129210 w 8522202"/>
              <a:gd name="connsiteY67-136" fmla="*/ 47312 h 979708"/>
              <a:gd name="connsiteX68-137" fmla="*/ 8135960 w 8522202"/>
              <a:gd name="connsiteY68-138" fmla="*/ 53764 h 979708"/>
              <a:gd name="connsiteX69-139" fmla="*/ 8468515 w 8522202"/>
              <a:gd name="connsiteY69-140" fmla="*/ 386793 h 979708"/>
              <a:gd name="connsiteX70-141" fmla="*/ 8474344 w 8522202"/>
              <a:gd name="connsiteY70-142" fmla="*/ 392937 h 979708"/>
              <a:gd name="connsiteX71-143" fmla="*/ 8480172 w 8522202"/>
              <a:gd name="connsiteY71-144" fmla="*/ 399696 h 979708"/>
              <a:gd name="connsiteX72-145" fmla="*/ 8485695 w 8522202"/>
              <a:gd name="connsiteY72-146" fmla="*/ 406455 h 979708"/>
              <a:gd name="connsiteX73-147" fmla="*/ 8490603 w 8522202"/>
              <a:gd name="connsiteY73-148" fmla="*/ 413828 h 979708"/>
              <a:gd name="connsiteX74-149" fmla="*/ 8495512 w 8522202"/>
              <a:gd name="connsiteY74-150" fmla="*/ 421509 h 979708"/>
              <a:gd name="connsiteX75-151" fmla="*/ 8499807 w 8522202"/>
              <a:gd name="connsiteY75-152" fmla="*/ 428882 h 979708"/>
              <a:gd name="connsiteX76-153" fmla="*/ 8503795 w 8522202"/>
              <a:gd name="connsiteY76-154" fmla="*/ 436870 h 979708"/>
              <a:gd name="connsiteX77-155" fmla="*/ 8507783 w 8522202"/>
              <a:gd name="connsiteY77-156" fmla="*/ 445165 h 979708"/>
              <a:gd name="connsiteX78-157" fmla="*/ 8510851 w 8522202"/>
              <a:gd name="connsiteY78-158" fmla="*/ 453153 h 979708"/>
              <a:gd name="connsiteX79-159" fmla="*/ 8513612 w 8522202"/>
              <a:gd name="connsiteY79-160" fmla="*/ 461755 h 979708"/>
              <a:gd name="connsiteX80-161" fmla="*/ 8516066 w 8522202"/>
              <a:gd name="connsiteY80-162" fmla="*/ 470357 h 979708"/>
              <a:gd name="connsiteX81-163" fmla="*/ 8518214 w 8522202"/>
              <a:gd name="connsiteY81-164" fmla="*/ 479266 h 979708"/>
              <a:gd name="connsiteX82-165" fmla="*/ 8520054 w 8522202"/>
              <a:gd name="connsiteY82-166" fmla="*/ 488483 h 979708"/>
              <a:gd name="connsiteX83-167" fmla="*/ 8520975 w 8522202"/>
              <a:gd name="connsiteY83-168" fmla="*/ 497700 h 979708"/>
              <a:gd name="connsiteX84-169" fmla="*/ 8521895 w 8522202"/>
              <a:gd name="connsiteY84-170" fmla="*/ 506916 h 979708"/>
              <a:gd name="connsiteX85-171" fmla="*/ 8522202 w 8522202"/>
              <a:gd name="connsiteY85-172" fmla="*/ 516440 h 979708"/>
              <a:gd name="connsiteX86-173" fmla="*/ 8521895 w 8522202"/>
              <a:gd name="connsiteY86-174" fmla="*/ 525964 h 979708"/>
              <a:gd name="connsiteX87-175" fmla="*/ 8520975 w 8522202"/>
              <a:gd name="connsiteY87-176" fmla="*/ 535181 h 979708"/>
              <a:gd name="connsiteX88-177" fmla="*/ 8520054 w 8522202"/>
              <a:gd name="connsiteY88-178" fmla="*/ 544397 h 979708"/>
              <a:gd name="connsiteX89-179" fmla="*/ 8518214 w 8522202"/>
              <a:gd name="connsiteY89-180" fmla="*/ 553307 h 979708"/>
              <a:gd name="connsiteX90-181" fmla="*/ 8516066 w 8522202"/>
              <a:gd name="connsiteY90-182" fmla="*/ 562524 h 979708"/>
              <a:gd name="connsiteX91-183" fmla="*/ 8513612 w 8522202"/>
              <a:gd name="connsiteY91-184" fmla="*/ 570819 h 979708"/>
              <a:gd name="connsiteX92-185" fmla="*/ 8510851 w 8522202"/>
              <a:gd name="connsiteY92-186" fmla="*/ 579421 h 979708"/>
              <a:gd name="connsiteX93-187" fmla="*/ 8507783 w 8522202"/>
              <a:gd name="connsiteY93-188" fmla="*/ 587716 h 979708"/>
              <a:gd name="connsiteX94-189" fmla="*/ 8503795 w 8522202"/>
              <a:gd name="connsiteY94-190" fmla="*/ 596011 h 979708"/>
              <a:gd name="connsiteX95-191" fmla="*/ 8499807 w 8522202"/>
              <a:gd name="connsiteY95-192" fmla="*/ 603691 h 979708"/>
              <a:gd name="connsiteX96-193" fmla="*/ 8495512 w 8522202"/>
              <a:gd name="connsiteY96-194" fmla="*/ 611679 h 979708"/>
              <a:gd name="connsiteX97-195" fmla="*/ 8490603 w 8522202"/>
              <a:gd name="connsiteY97-196" fmla="*/ 619052 h 979708"/>
              <a:gd name="connsiteX98-197" fmla="*/ 8485695 w 8522202"/>
              <a:gd name="connsiteY98-198" fmla="*/ 626426 h 979708"/>
              <a:gd name="connsiteX99-199" fmla="*/ 8480172 w 8522202"/>
              <a:gd name="connsiteY99-200" fmla="*/ 633185 h 979708"/>
              <a:gd name="connsiteX100-201" fmla="*/ 8474344 w 8522202"/>
              <a:gd name="connsiteY100-202" fmla="*/ 639943 h 979708"/>
              <a:gd name="connsiteX101-203" fmla="*/ 8468515 w 8522202"/>
              <a:gd name="connsiteY101-204" fmla="*/ 646088 h 979708"/>
              <a:gd name="connsiteX102-205" fmla="*/ 8135960 w 8522202"/>
              <a:gd name="connsiteY102-206" fmla="*/ 978809 h 979708"/>
              <a:gd name="connsiteX103-207" fmla="*/ 8135062 w 8522202"/>
              <a:gd name="connsiteY103-208" fmla="*/ 979708 h 979708"/>
              <a:gd name="connsiteX0-209" fmla="*/ 0 w 8522202"/>
              <a:gd name="connsiteY0-210" fmla="*/ 443714 h 979708"/>
              <a:gd name="connsiteX1-211" fmla="*/ 0 w 8522202"/>
              <a:gd name="connsiteY1-212" fmla="*/ 332875 h 979708"/>
              <a:gd name="connsiteX2-213" fmla="*/ 7902599 w 8522202"/>
              <a:gd name="connsiteY2-214" fmla="*/ 332875 h 979708"/>
              <a:gd name="connsiteX3-215" fmla="*/ 7877033 w 8522202"/>
              <a:gd name="connsiteY3-216" fmla="*/ 313673 h 979708"/>
              <a:gd name="connsiteX4-217" fmla="*/ 7870591 w 8522202"/>
              <a:gd name="connsiteY4-218" fmla="*/ 306607 h 979708"/>
              <a:gd name="connsiteX5-219" fmla="*/ 7864148 w 8522202"/>
              <a:gd name="connsiteY5-220" fmla="*/ 299541 h 979708"/>
              <a:gd name="connsiteX6-221" fmla="*/ 7858626 w 8522202"/>
              <a:gd name="connsiteY6-222" fmla="*/ 292475 h 979708"/>
              <a:gd name="connsiteX7-223" fmla="*/ 7853717 w 8522202"/>
              <a:gd name="connsiteY7-224" fmla="*/ 284487 h 979708"/>
              <a:gd name="connsiteX8-225" fmla="*/ 7848809 w 8522202"/>
              <a:gd name="connsiteY8-226" fmla="*/ 276807 h 979708"/>
              <a:gd name="connsiteX9-227" fmla="*/ 7844207 w 8522202"/>
              <a:gd name="connsiteY9-228" fmla="*/ 269126 h 979708"/>
              <a:gd name="connsiteX10-229" fmla="*/ 7840219 w 8522202"/>
              <a:gd name="connsiteY10-230" fmla="*/ 260831 h 979708"/>
              <a:gd name="connsiteX11-231" fmla="*/ 7836844 w 8522202"/>
              <a:gd name="connsiteY11-232" fmla="*/ 252844 h 979708"/>
              <a:gd name="connsiteX12-233" fmla="*/ 7833470 w 8522202"/>
              <a:gd name="connsiteY12-234" fmla="*/ 244241 h 979708"/>
              <a:gd name="connsiteX13-235" fmla="*/ 7830709 w 8522202"/>
              <a:gd name="connsiteY13-236" fmla="*/ 235639 h 979708"/>
              <a:gd name="connsiteX14-237" fmla="*/ 7828561 w 8522202"/>
              <a:gd name="connsiteY14-238" fmla="*/ 227344 h 979708"/>
              <a:gd name="connsiteX15-239" fmla="*/ 7826414 w 8522202"/>
              <a:gd name="connsiteY15-240" fmla="*/ 218742 h 979708"/>
              <a:gd name="connsiteX16-241" fmla="*/ 7825186 w 8522202"/>
              <a:gd name="connsiteY16-242" fmla="*/ 209832 h 979708"/>
              <a:gd name="connsiteX17-243" fmla="*/ 7823959 w 8522202"/>
              <a:gd name="connsiteY17-244" fmla="*/ 201230 h 979708"/>
              <a:gd name="connsiteX18-245" fmla="*/ 7823652 w 8522202"/>
              <a:gd name="connsiteY18-246" fmla="*/ 192321 h 979708"/>
              <a:gd name="connsiteX19-247" fmla="*/ 7823346 w 8522202"/>
              <a:gd name="connsiteY19-248" fmla="*/ 183719 h 979708"/>
              <a:gd name="connsiteX20-249" fmla="*/ 7823652 w 8522202"/>
              <a:gd name="connsiteY20-250" fmla="*/ 175116 h 979708"/>
              <a:gd name="connsiteX21-251" fmla="*/ 7823959 w 8522202"/>
              <a:gd name="connsiteY21-252" fmla="*/ 166207 h 979708"/>
              <a:gd name="connsiteX22-253" fmla="*/ 7825186 w 8522202"/>
              <a:gd name="connsiteY22-254" fmla="*/ 157298 h 979708"/>
              <a:gd name="connsiteX23-255" fmla="*/ 7826414 w 8522202"/>
              <a:gd name="connsiteY23-256" fmla="*/ 148388 h 979708"/>
              <a:gd name="connsiteX24-257" fmla="*/ 7828561 w 8522202"/>
              <a:gd name="connsiteY24-258" fmla="*/ 140093 h 979708"/>
              <a:gd name="connsiteX25-259" fmla="*/ 7830709 w 8522202"/>
              <a:gd name="connsiteY25-260" fmla="*/ 131491 h 979708"/>
              <a:gd name="connsiteX26-261" fmla="*/ 7833470 w 8522202"/>
              <a:gd name="connsiteY26-262" fmla="*/ 122889 h 979708"/>
              <a:gd name="connsiteX27-263" fmla="*/ 7836844 w 8522202"/>
              <a:gd name="connsiteY27-264" fmla="*/ 114594 h 979708"/>
              <a:gd name="connsiteX28-265" fmla="*/ 7840219 w 8522202"/>
              <a:gd name="connsiteY28-266" fmla="*/ 106299 h 979708"/>
              <a:gd name="connsiteX29-267" fmla="*/ 7844207 w 8522202"/>
              <a:gd name="connsiteY29-268" fmla="*/ 98311 h 979708"/>
              <a:gd name="connsiteX30-269" fmla="*/ 7848809 w 8522202"/>
              <a:gd name="connsiteY30-270" fmla="*/ 90630 h 979708"/>
              <a:gd name="connsiteX31-271" fmla="*/ 7853717 w 8522202"/>
              <a:gd name="connsiteY31-272" fmla="*/ 82643 h 979708"/>
              <a:gd name="connsiteX32-273" fmla="*/ 7858626 w 8522202"/>
              <a:gd name="connsiteY32-274" fmla="*/ 75269 h 979708"/>
              <a:gd name="connsiteX33-275" fmla="*/ 7864148 w 8522202"/>
              <a:gd name="connsiteY33-276" fmla="*/ 67896 h 979708"/>
              <a:gd name="connsiteX34-277" fmla="*/ 7870591 w 8522202"/>
              <a:gd name="connsiteY34-278" fmla="*/ 60830 h 979708"/>
              <a:gd name="connsiteX35-279" fmla="*/ 7877033 w 8522202"/>
              <a:gd name="connsiteY35-280" fmla="*/ 53764 h 979708"/>
              <a:gd name="connsiteX36-281" fmla="*/ 7883782 w 8522202"/>
              <a:gd name="connsiteY36-282" fmla="*/ 47312 h 979708"/>
              <a:gd name="connsiteX37-283" fmla="*/ 7891145 w 8522202"/>
              <a:gd name="connsiteY37-284" fmla="*/ 41475 h 979708"/>
              <a:gd name="connsiteX38-285" fmla="*/ 7898201 w 8522202"/>
              <a:gd name="connsiteY38-286" fmla="*/ 35638 h 979708"/>
              <a:gd name="connsiteX39-287" fmla="*/ 7905871 w 8522202"/>
              <a:gd name="connsiteY39-288" fmla="*/ 30415 h 979708"/>
              <a:gd name="connsiteX40-289" fmla="*/ 7913234 w 8522202"/>
              <a:gd name="connsiteY40-290" fmla="*/ 25499 h 979708"/>
              <a:gd name="connsiteX41-291" fmla="*/ 7921517 w 8522202"/>
              <a:gd name="connsiteY41-292" fmla="*/ 21198 h 979708"/>
              <a:gd name="connsiteX42-293" fmla="*/ 7929493 w 8522202"/>
              <a:gd name="connsiteY42-294" fmla="*/ 16897 h 979708"/>
              <a:gd name="connsiteX43-295" fmla="*/ 7937776 w 8522202"/>
              <a:gd name="connsiteY43-296" fmla="*/ 13518 h 979708"/>
              <a:gd name="connsiteX44-297" fmla="*/ 7945753 w 8522202"/>
              <a:gd name="connsiteY44-298" fmla="*/ 10138 h 979708"/>
              <a:gd name="connsiteX45-299" fmla="*/ 7954343 w 8522202"/>
              <a:gd name="connsiteY45-300" fmla="*/ 7680 h 979708"/>
              <a:gd name="connsiteX46-301" fmla="*/ 7962933 w 8522202"/>
              <a:gd name="connsiteY46-302" fmla="*/ 5223 h 979708"/>
              <a:gd name="connsiteX47-303" fmla="*/ 7971523 w 8522202"/>
              <a:gd name="connsiteY47-304" fmla="*/ 3687 h 979708"/>
              <a:gd name="connsiteX48-305" fmla="*/ 7980420 w 8522202"/>
              <a:gd name="connsiteY48-306" fmla="*/ 2150 h 979708"/>
              <a:gd name="connsiteX49-307" fmla="*/ 7988703 w 8522202"/>
              <a:gd name="connsiteY49-308" fmla="*/ 1229 h 979708"/>
              <a:gd name="connsiteX50-309" fmla="*/ 7997600 w 8522202"/>
              <a:gd name="connsiteY50-310" fmla="*/ 307 h 979708"/>
              <a:gd name="connsiteX51-311" fmla="*/ 8006496 w 8522202"/>
              <a:gd name="connsiteY51-312" fmla="*/ 0 h 979708"/>
              <a:gd name="connsiteX52-313" fmla="*/ 8015393 w 8522202"/>
              <a:gd name="connsiteY52-314" fmla="*/ 307 h 979708"/>
              <a:gd name="connsiteX53-315" fmla="*/ 8023983 w 8522202"/>
              <a:gd name="connsiteY53-316" fmla="*/ 1229 h 979708"/>
              <a:gd name="connsiteX54-317" fmla="*/ 8032880 w 8522202"/>
              <a:gd name="connsiteY54-318" fmla="*/ 2150 h 979708"/>
              <a:gd name="connsiteX55-319" fmla="*/ 8041470 w 8522202"/>
              <a:gd name="connsiteY55-320" fmla="*/ 3687 h 979708"/>
              <a:gd name="connsiteX56-321" fmla="*/ 8050367 w 8522202"/>
              <a:gd name="connsiteY56-322" fmla="*/ 5223 h 979708"/>
              <a:gd name="connsiteX57-323" fmla="*/ 8058650 w 8522202"/>
              <a:gd name="connsiteY57-324" fmla="*/ 7680 h 979708"/>
              <a:gd name="connsiteX58-325" fmla="*/ 8067240 w 8522202"/>
              <a:gd name="connsiteY58-326" fmla="*/ 10138 h 979708"/>
              <a:gd name="connsiteX59-327" fmla="*/ 8075523 w 8522202"/>
              <a:gd name="connsiteY59-328" fmla="*/ 13518 h 979708"/>
              <a:gd name="connsiteX60-329" fmla="*/ 8083806 w 8522202"/>
              <a:gd name="connsiteY60-330" fmla="*/ 16897 h 979708"/>
              <a:gd name="connsiteX61-331" fmla="*/ 8091783 w 8522202"/>
              <a:gd name="connsiteY61-332" fmla="*/ 21198 h 979708"/>
              <a:gd name="connsiteX62-333" fmla="*/ 8099759 w 8522202"/>
              <a:gd name="connsiteY62-334" fmla="*/ 25499 h 979708"/>
              <a:gd name="connsiteX63-335" fmla="*/ 8107429 w 8522202"/>
              <a:gd name="connsiteY63-336" fmla="*/ 30415 h 979708"/>
              <a:gd name="connsiteX64-337" fmla="*/ 8114792 w 8522202"/>
              <a:gd name="connsiteY64-338" fmla="*/ 35638 h 979708"/>
              <a:gd name="connsiteX65-339" fmla="*/ 8122154 w 8522202"/>
              <a:gd name="connsiteY65-340" fmla="*/ 41475 h 979708"/>
              <a:gd name="connsiteX66-341" fmla="*/ 8129210 w 8522202"/>
              <a:gd name="connsiteY66-342" fmla="*/ 47312 h 979708"/>
              <a:gd name="connsiteX67-343" fmla="*/ 8135960 w 8522202"/>
              <a:gd name="connsiteY67-344" fmla="*/ 53764 h 979708"/>
              <a:gd name="connsiteX68-345" fmla="*/ 8468515 w 8522202"/>
              <a:gd name="connsiteY68-346" fmla="*/ 386793 h 979708"/>
              <a:gd name="connsiteX69-347" fmla="*/ 8474344 w 8522202"/>
              <a:gd name="connsiteY69-348" fmla="*/ 392937 h 979708"/>
              <a:gd name="connsiteX70-349" fmla="*/ 8480172 w 8522202"/>
              <a:gd name="connsiteY70-350" fmla="*/ 399696 h 979708"/>
              <a:gd name="connsiteX71-351" fmla="*/ 8485695 w 8522202"/>
              <a:gd name="connsiteY71-352" fmla="*/ 406455 h 979708"/>
              <a:gd name="connsiteX72-353" fmla="*/ 8490603 w 8522202"/>
              <a:gd name="connsiteY72-354" fmla="*/ 413828 h 979708"/>
              <a:gd name="connsiteX73-355" fmla="*/ 8495512 w 8522202"/>
              <a:gd name="connsiteY73-356" fmla="*/ 421509 h 979708"/>
              <a:gd name="connsiteX74-357" fmla="*/ 8499807 w 8522202"/>
              <a:gd name="connsiteY74-358" fmla="*/ 428882 h 979708"/>
              <a:gd name="connsiteX75-359" fmla="*/ 8503795 w 8522202"/>
              <a:gd name="connsiteY75-360" fmla="*/ 436870 h 979708"/>
              <a:gd name="connsiteX76-361" fmla="*/ 8507783 w 8522202"/>
              <a:gd name="connsiteY76-362" fmla="*/ 445165 h 979708"/>
              <a:gd name="connsiteX77-363" fmla="*/ 8510851 w 8522202"/>
              <a:gd name="connsiteY77-364" fmla="*/ 453153 h 979708"/>
              <a:gd name="connsiteX78-365" fmla="*/ 8513612 w 8522202"/>
              <a:gd name="connsiteY78-366" fmla="*/ 461755 h 979708"/>
              <a:gd name="connsiteX79-367" fmla="*/ 8516066 w 8522202"/>
              <a:gd name="connsiteY79-368" fmla="*/ 470357 h 979708"/>
              <a:gd name="connsiteX80-369" fmla="*/ 8518214 w 8522202"/>
              <a:gd name="connsiteY80-370" fmla="*/ 479266 h 979708"/>
              <a:gd name="connsiteX81-371" fmla="*/ 8520054 w 8522202"/>
              <a:gd name="connsiteY81-372" fmla="*/ 488483 h 979708"/>
              <a:gd name="connsiteX82-373" fmla="*/ 8520975 w 8522202"/>
              <a:gd name="connsiteY82-374" fmla="*/ 497700 h 979708"/>
              <a:gd name="connsiteX83-375" fmla="*/ 8521895 w 8522202"/>
              <a:gd name="connsiteY83-376" fmla="*/ 506916 h 979708"/>
              <a:gd name="connsiteX84-377" fmla="*/ 8522202 w 8522202"/>
              <a:gd name="connsiteY84-378" fmla="*/ 516440 h 979708"/>
              <a:gd name="connsiteX85-379" fmla="*/ 8521895 w 8522202"/>
              <a:gd name="connsiteY85-380" fmla="*/ 525964 h 979708"/>
              <a:gd name="connsiteX86-381" fmla="*/ 8520975 w 8522202"/>
              <a:gd name="connsiteY86-382" fmla="*/ 535181 h 979708"/>
              <a:gd name="connsiteX87-383" fmla="*/ 8520054 w 8522202"/>
              <a:gd name="connsiteY87-384" fmla="*/ 544397 h 979708"/>
              <a:gd name="connsiteX88-385" fmla="*/ 8518214 w 8522202"/>
              <a:gd name="connsiteY88-386" fmla="*/ 553307 h 979708"/>
              <a:gd name="connsiteX89-387" fmla="*/ 8516066 w 8522202"/>
              <a:gd name="connsiteY89-388" fmla="*/ 562524 h 979708"/>
              <a:gd name="connsiteX90-389" fmla="*/ 8513612 w 8522202"/>
              <a:gd name="connsiteY90-390" fmla="*/ 570819 h 979708"/>
              <a:gd name="connsiteX91-391" fmla="*/ 8510851 w 8522202"/>
              <a:gd name="connsiteY91-392" fmla="*/ 579421 h 979708"/>
              <a:gd name="connsiteX92-393" fmla="*/ 8507783 w 8522202"/>
              <a:gd name="connsiteY92-394" fmla="*/ 587716 h 979708"/>
              <a:gd name="connsiteX93-395" fmla="*/ 8503795 w 8522202"/>
              <a:gd name="connsiteY93-396" fmla="*/ 596011 h 979708"/>
              <a:gd name="connsiteX94-397" fmla="*/ 8499807 w 8522202"/>
              <a:gd name="connsiteY94-398" fmla="*/ 603691 h 979708"/>
              <a:gd name="connsiteX95-399" fmla="*/ 8495512 w 8522202"/>
              <a:gd name="connsiteY95-400" fmla="*/ 611679 h 979708"/>
              <a:gd name="connsiteX96-401" fmla="*/ 8490603 w 8522202"/>
              <a:gd name="connsiteY96-402" fmla="*/ 619052 h 979708"/>
              <a:gd name="connsiteX97-403" fmla="*/ 8485695 w 8522202"/>
              <a:gd name="connsiteY97-404" fmla="*/ 626426 h 979708"/>
              <a:gd name="connsiteX98-405" fmla="*/ 8480172 w 8522202"/>
              <a:gd name="connsiteY98-406" fmla="*/ 633185 h 979708"/>
              <a:gd name="connsiteX99-407" fmla="*/ 8474344 w 8522202"/>
              <a:gd name="connsiteY99-408" fmla="*/ 639943 h 979708"/>
              <a:gd name="connsiteX100-409" fmla="*/ 8468515 w 8522202"/>
              <a:gd name="connsiteY100-410" fmla="*/ 646088 h 979708"/>
              <a:gd name="connsiteX101-411" fmla="*/ 8135960 w 8522202"/>
              <a:gd name="connsiteY101-412" fmla="*/ 978809 h 979708"/>
              <a:gd name="connsiteX102-413" fmla="*/ 8135062 w 8522202"/>
              <a:gd name="connsiteY102-414" fmla="*/ 979708 h 979708"/>
              <a:gd name="connsiteX0-415" fmla="*/ 0 w 8522202"/>
              <a:gd name="connsiteY0-416" fmla="*/ 332875 h 979708"/>
              <a:gd name="connsiteX1-417" fmla="*/ 7902599 w 8522202"/>
              <a:gd name="connsiteY1-418" fmla="*/ 332875 h 979708"/>
              <a:gd name="connsiteX2-419" fmla="*/ 7877033 w 8522202"/>
              <a:gd name="connsiteY2-420" fmla="*/ 313673 h 979708"/>
              <a:gd name="connsiteX3-421" fmla="*/ 7870591 w 8522202"/>
              <a:gd name="connsiteY3-422" fmla="*/ 306607 h 979708"/>
              <a:gd name="connsiteX4-423" fmla="*/ 7864148 w 8522202"/>
              <a:gd name="connsiteY4-424" fmla="*/ 299541 h 979708"/>
              <a:gd name="connsiteX5-425" fmla="*/ 7858626 w 8522202"/>
              <a:gd name="connsiteY5-426" fmla="*/ 292475 h 979708"/>
              <a:gd name="connsiteX6-427" fmla="*/ 7853717 w 8522202"/>
              <a:gd name="connsiteY6-428" fmla="*/ 284487 h 979708"/>
              <a:gd name="connsiteX7-429" fmla="*/ 7848809 w 8522202"/>
              <a:gd name="connsiteY7-430" fmla="*/ 276807 h 979708"/>
              <a:gd name="connsiteX8-431" fmla="*/ 7844207 w 8522202"/>
              <a:gd name="connsiteY8-432" fmla="*/ 269126 h 979708"/>
              <a:gd name="connsiteX9-433" fmla="*/ 7840219 w 8522202"/>
              <a:gd name="connsiteY9-434" fmla="*/ 260831 h 979708"/>
              <a:gd name="connsiteX10-435" fmla="*/ 7836844 w 8522202"/>
              <a:gd name="connsiteY10-436" fmla="*/ 252844 h 979708"/>
              <a:gd name="connsiteX11-437" fmla="*/ 7833470 w 8522202"/>
              <a:gd name="connsiteY11-438" fmla="*/ 244241 h 979708"/>
              <a:gd name="connsiteX12-439" fmla="*/ 7830709 w 8522202"/>
              <a:gd name="connsiteY12-440" fmla="*/ 235639 h 979708"/>
              <a:gd name="connsiteX13-441" fmla="*/ 7828561 w 8522202"/>
              <a:gd name="connsiteY13-442" fmla="*/ 227344 h 979708"/>
              <a:gd name="connsiteX14-443" fmla="*/ 7826414 w 8522202"/>
              <a:gd name="connsiteY14-444" fmla="*/ 218742 h 979708"/>
              <a:gd name="connsiteX15-445" fmla="*/ 7825186 w 8522202"/>
              <a:gd name="connsiteY15-446" fmla="*/ 209832 h 979708"/>
              <a:gd name="connsiteX16-447" fmla="*/ 7823959 w 8522202"/>
              <a:gd name="connsiteY16-448" fmla="*/ 201230 h 979708"/>
              <a:gd name="connsiteX17-449" fmla="*/ 7823652 w 8522202"/>
              <a:gd name="connsiteY17-450" fmla="*/ 192321 h 979708"/>
              <a:gd name="connsiteX18-451" fmla="*/ 7823346 w 8522202"/>
              <a:gd name="connsiteY18-452" fmla="*/ 183719 h 979708"/>
              <a:gd name="connsiteX19-453" fmla="*/ 7823652 w 8522202"/>
              <a:gd name="connsiteY19-454" fmla="*/ 175116 h 979708"/>
              <a:gd name="connsiteX20-455" fmla="*/ 7823959 w 8522202"/>
              <a:gd name="connsiteY20-456" fmla="*/ 166207 h 979708"/>
              <a:gd name="connsiteX21-457" fmla="*/ 7825186 w 8522202"/>
              <a:gd name="connsiteY21-458" fmla="*/ 157298 h 979708"/>
              <a:gd name="connsiteX22-459" fmla="*/ 7826414 w 8522202"/>
              <a:gd name="connsiteY22-460" fmla="*/ 148388 h 979708"/>
              <a:gd name="connsiteX23-461" fmla="*/ 7828561 w 8522202"/>
              <a:gd name="connsiteY23-462" fmla="*/ 140093 h 979708"/>
              <a:gd name="connsiteX24-463" fmla="*/ 7830709 w 8522202"/>
              <a:gd name="connsiteY24-464" fmla="*/ 131491 h 979708"/>
              <a:gd name="connsiteX25-465" fmla="*/ 7833470 w 8522202"/>
              <a:gd name="connsiteY25-466" fmla="*/ 122889 h 979708"/>
              <a:gd name="connsiteX26-467" fmla="*/ 7836844 w 8522202"/>
              <a:gd name="connsiteY26-468" fmla="*/ 114594 h 979708"/>
              <a:gd name="connsiteX27-469" fmla="*/ 7840219 w 8522202"/>
              <a:gd name="connsiteY27-470" fmla="*/ 106299 h 979708"/>
              <a:gd name="connsiteX28-471" fmla="*/ 7844207 w 8522202"/>
              <a:gd name="connsiteY28-472" fmla="*/ 98311 h 979708"/>
              <a:gd name="connsiteX29-473" fmla="*/ 7848809 w 8522202"/>
              <a:gd name="connsiteY29-474" fmla="*/ 90630 h 979708"/>
              <a:gd name="connsiteX30-475" fmla="*/ 7853717 w 8522202"/>
              <a:gd name="connsiteY30-476" fmla="*/ 82643 h 979708"/>
              <a:gd name="connsiteX31-477" fmla="*/ 7858626 w 8522202"/>
              <a:gd name="connsiteY31-478" fmla="*/ 75269 h 979708"/>
              <a:gd name="connsiteX32-479" fmla="*/ 7864148 w 8522202"/>
              <a:gd name="connsiteY32-480" fmla="*/ 67896 h 979708"/>
              <a:gd name="connsiteX33-481" fmla="*/ 7870591 w 8522202"/>
              <a:gd name="connsiteY33-482" fmla="*/ 60830 h 979708"/>
              <a:gd name="connsiteX34-483" fmla="*/ 7877033 w 8522202"/>
              <a:gd name="connsiteY34-484" fmla="*/ 53764 h 979708"/>
              <a:gd name="connsiteX35-485" fmla="*/ 7883782 w 8522202"/>
              <a:gd name="connsiteY35-486" fmla="*/ 47312 h 979708"/>
              <a:gd name="connsiteX36-487" fmla="*/ 7891145 w 8522202"/>
              <a:gd name="connsiteY36-488" fmla="*/ 41475 h 979708"/>
              <a:gd name="connsiteX37-489" fmla="*/ 7898201 w 8522202"/>
              <a:gd name="connsiteY37-490" fmla="*/ 35638 h 979708"/>
              <a:gd name="connsiteX38-491" fmla="*/ 7905871 w 8522202"/>
              <a:gd name="connsiteY38-492" fmla="*/ 30415 h 979708"/>
              <a:gd name="connsiteX39-493" fmla="*/ 7913234 w 8522202"/>
              <a:gd name="connsiteY39-494" fmla="*/ 25499 h 979708"/>
              <a:gd name="connsiteX40-495" fmla="*/ 7921517 w 8522202"/>
              <a:gd name="connsiteY40-496" fmla="*/ 21198 h 979708"/>
              <a:gd name="connsiteX41-497" fmla="*/ 7929493 w 8522202"/>
              <a:gd name="connsiteY41-498" fmla="*/ 16897 h 979708"/>
              <a:gd name="connsiteX42-499" fmla="*/ 7937776 w 8522202"/>
              <a:gd name="connsiteY42-500" fmla="*/ 13518 h 979708"/>
              <a:gd name="connsiteX43-501" fmla="*/ 7945753 w 8522202"/>
              <a:gd name="connsiteY43-502" fmla="*/ 10138 h 979708"/>
              <a:gd name="connsiteX44-503" fmla="*/ 7954343 w 8522202"/>
              <a:gd name="connsiteY44-504" fmla="*/ 7680 h 979708"/>
              <a:gd name="connsiteX45-505" fmla="*/ 7962933 w 8522202"/>
              <a:gd name="connsiteY45-506" fmla="*/ 5223 h 979708"/>
              <a:gd name="connsiteX46-507" fmla="*/ 7971523 w 8522202"/>
              <a:gd name="connsiteY46-508" fmla="*/ 3687 h 979708"/>
              <a:gd name="connsiteX47-509" fmla="*/ 7980420 w 8522202"/>
              <a:gd name="connsiteY47-510" fmla="*/ 2150 h 979708"/>
              <a:gd name="connsiteX48-511" fmla="*/ 7988703 w 8522202"/>
              <a:gd name="connsiteY48-512" fmla="*/ 1229 h 979708"/>
              <a:gd name="connsiteX49-513" fmla="*/ 7997600 w 8522202"/>
              <a:gd name="connsiteY49-514" fmla="*/ 307 h 979708"/>
              <a:gd name="connsiteX50-515" fmla="*/ 8006496 w 8522202"/>
              <a:gd name="connsiteY50-516" fmla="*/ 0 h 979708"/>
              <a:gd name="connsiteX51-517" fmla="*/ 8015393 w 8522202"/>
              <a:gd name="connsiteY51-518" fmla="*/ 307 h 979708"/>
              <a:gd name="connsiteX52-519" fmla="*/ 8023983 w 8522202"/>
              <a:gd name="connsiteY52-520" fmla="*/ 1229 h 979708"/>
              <a:gd name="connsiteX53-521" fmla="*/ 8032880 w 8522202"/>
              <a:gd name="connsiteY53-522" fmla="*/ 2150 h 979708"/>
              <a:gd name="connsiteX54-523" fmla="*/ 8041470 w 8522202"/>
              <a:gd name="connsiteY54-524" fmla="*/ 3687 h 979708"/>
              <a:gd name="connsiteX55-525" fmla="*/ 8050367 w 8522202"/>
              <a:gd name="connsiteY55-526" fmla="*/ 5223 h 979708"/>
              <a:gd name="connsiteX56-527" fmla="*/ 8058650 w 8522202"/>
              <a:gd name="connsiteY56-528" fmla="*/ 7680 h 979708"/>
              <a:gd name="connsiteX57-529" fmla="*/ 8067240 w 8522202"/>
              <a:gd name="connsiteY57-530" fmla="*/ 10138 h 979708"/>
              <a:gd name="connsiteX58-531" fmla="*/ 8075523 w 8522202"/>
              <a:gd name="connsiteY58-532" fmla="*/ 13518 h 979708"/>
              <a:gd name="connsiteX59-533" fmla="*/ 8083806 w 8522202"/>
              <a:gd name="connsiteY59-534" fmla="*/ 16897 h 979708"/>
              <a:gd name="connsiteX60-535" fmla="*/ 8091783 w 8522202"/>
              <a:gd name="connsiteY60-536" fmla="*/ 21198 h 979708"/>
              <a:gd name="connsiteX61-537" fmla="*/ 8099759 w 8522202"/>
              <a:gd name="connsiteY61-538" fmla="*/ 25499 h 979708"/>
              <a:gd name="connsiteX62-539" fmla="*/ 8107429 w 8522202"/>
              <a:gd name="connsiteY62-540" fmla="*/ 30415 h 979708"/>
              <a:gd name="connsiteX63-541" fmla="*/ 8114792 w 8522202"/>
              <a:gd name="connsiteY63-542" fmla="*/ 35638 h 979708"/>
              <a:gd name="connsiteX64-543" fmla="*/ 8122154 w 8522202"/>
              <a:gd name="connsiteY64-544" fmla="*/ 41475 h 979708"/>
              <a:gd name="connsiteX65-545" fmla="*/ 8129210 w 8522202"/>
              <a:gd name="connsiteY65-546" fmla="*/ 47312 h 979708"/>
              <a:gd name="connsiteX66-547" fmla="*/ 8135960 w 8522202"/>
              <a:gd name="connsiteY66-548" fmla="*/ 53764 h 979708"/>
              <a:gd name="connsiteX67-549" fmla="*/ 8468515 w 8522202"/>
              <a:gd name="connsiteY67-550" fmla="*/ 386793 h 979708"/>
              <a:gd name="connsiteX68-551" fmla="*/ 8474344 w 8522202"/>
              <a:gd name="connsiteY68-552" fmla="*/ 392937 h 979708"/>
              <a:gd name="connsiteX69-553" fmla="*/ 8480172 w 8522202"/>
              <a:gd name="connsiteY69-554" fmla="*/ 399696 h 979708"/>
              <a:gd name="connsiteX70-555" fmla="*/ 8485695 w 8522202"/>
              <a:gd name="connsiteY70-556" fmla="*/ 406455 h 979708"/>
              <a:gd name="connsiteX71-557" fmla="*/ 8490603 w 8522202"/>
              <a:gd name="connsiteY71-558" fmla="*/ 413828 h 979708"/>
              <a:gd name="connsiteX72-559" fmla="*/ 8495512 w 8522202"/>
              <a:gd name="connsiteY72-560" fmla="*/ 421509 h 979708"/>
              <a:gd name="connsiteX73-561" fmla="*/ 8499807 w 8522202"/>
              <a:gd name="connsiteY73-562" fmla="*/ 428882 h 979708"/>
              <a:gd name="connsiteX74-563" fmla="*/ 8503795 w 8522202"/>
              <a:gd name="connsiteY74-564" fmla="*/ 436870 h 979708"/>
              <a:gd name="connsiteX75-565" fmla="*/ 8507783 w 8522202"/>
              <a:gd name="connsiteY75-566" fmla="*/ 445165 h 979708"/>
              <a:gd name="connsiteX76-567" fmla="*/ 8510851 w 8522202"/>
              <a:gd name="connsiteY76-568" fmla="*/ 453153 h 979708"/>
              <a:gd name="connsiteX77-569" fmla="*/ 8513612 w 8522202"/>
              <a:gd name="connsiteY77-570" fmla="*/ 461755 h 979708"/>
              <a:gd name="connsiteX78-571" fmla="*/ 8516066 w 8522202"/>
              <a:gd name="connsiteY78-572" fmla="*/ 470357 h 979708"/>
              <a:gd name="connsiteX79-573" fmla="*/ 8518214 w 8522202"/>
              <a:gd name="connsiteY79-574" fmla="*/ 479266 h 979708"/>
              <a:gd name="connsiteX80-575" fmla="*/ 8520054 w 8522202"/>
              <a:gd name="connsiteY80-576" fmla="*/ 488483 h 979708"/>
              <a:gd name="connsiteX81-577" fmla="*/ 8520975 w 8522202"/>
              <a:gd name="connsiteY81-578" fmla="*/ 497700 h 979708"/>
              <a:gd name="connsiteX82-579" fmla="*/ 8521895 w 8522202"/>
              <a:gd name="connsiteY82-580" fmla="*/ 506916 h 979708"/>
              <a:gd name="connsiteX83-581" fmla="*/ 8522202 w 8522202"/>
              <a:gd name="connsiteY83-582" fmla="*/ 516440 h 979708"/>
              <a:gd name="connsiteX84-583" fmla="*/ 8521895 w 8522202"/>
              <a:gd name="connsiteY84-584" fmla="*/ 525964 h 979708"/>
              <a:gd name="connsiteX85-585" fmla="*/ 8520975 w 8522202"/>
              <a:gd name="connsiteY85-586" fmla="*/ 535181 h 979708"/>
              <a:gd name="connsiteX86-587" fmla="*/ 8520054 w 8522202"/>
              <a:gd name="connsiteY86-588" fmla="*/ 544397 h 979708"/>
              <a:gd name="connsiteX87-589" fmla="*/ 8518214 w 8522202"/>
              <a:gd name="connsiteY87-590" fmla="*/ 553307 h 979708"/>
              <a:gd name="connsiteX88-591" fmla="*/ 8516066 w 8522202"/>
              <a:gd name="connsiteY88-592" fmla="*/ 562524 h 979708"/>
              <a:gd name="connsiteX89-593" fmla="*/ 8513612 w 8522202"/>
              <a:gd name="connsiteY89-594" fmla="*/ 570819 h 979708"/>
              <a:gd name="connsiteX90-595" fmla="*/ 8510851 w 8522202"/>
              <a:gd name="connsiteY90-596" fmla="*/ 579421 h 979708"/>
              <a:gd name="connsiteX91-597" fmla="*/ 8507783 w 8522202"/>
              <a:gd name="connsiteY91-598" fmla="*/ 587716 h 979708"/>
              <a:gd name="connsiteX92-599" fmla="*/ 8503795 w 8522202"/>
              <a:gd name="connsiteY92-600" fmla="*/ 596011 h 979708"/>
              <a:gd name="connsiteX93-601" fmla="*/ 8499807 w 8522202"/>
              <a:gd name="connsiteY93-602" fmla="*/ 603691 h 979708"/>
              <a:gd name="connsiteX94-603" fmla="*/ 8495512 w 8522202"/>
              <a:gd name="connsiteY94-604" fmla="*/ 611679 h 979708"/>
              <a:gd name="connsiteX95-605" fmla="*/ 8490603 w 8522202"/>
              <a:gd name="connsiteY95-606" fmla="*/ 619052 h 979708"/>
              <a:gd name="connsiteX96-607" fmla="*/ 8485695 w 8522202"/>
              <a:gd name="connsiteY96-608" fmla="*/ 626426 h 979708"/>
              <a:gd name="connsiteX97-609" fmla="*/ 8480172 w 8522202"/>
              <a:gd name="connsiteY97-610" fmla="*/ 633185 h 979708"/>
              <a:gd name="connsiteX98-611" fmla="*/ 8474344 w 8522202"/>
              <a:gd name="connsiteY98-612" fmla="*/ 639943 h 979708"/>
              <a:gd name="connsiteX99-613" fmla="*/ 8468515 w 8522202"/>
              <a:gd name="connsiteY99-614" fmla="*/ 646088 h 979708"/>
              <a:gd name="connsiteX100-615" fmla="*/ 8135960 w 8522202"/>
              <a:gd name="connsiteY100-616" fmla="*/ 978809 h 979708"/>
              <a:gd name="connsiteX101-617" fmla="*/ 8135062 w 8522202"/>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522202" h="979708">
                <a:moveTo>
                  <a:pt x="0" y="332875"/>
                </a:moveTo>
                <a:lnTo>
                  <a:pt x="7902599" y="332875"/>
                </a:lnTo>
                <a:lnTo>
                  <a:pt x="7877033" y="313673"/>
                </a:lnTo>
                <a:lnTo>
                  <a:pt x="7870591" y="306607"/>
                </a:lnTo>
                <a:lnTo>
                  <a:pt x="7864148" y="299541"/>
                </a:lnTo>
                <a:lnTo>
                  <a:pt x="7858626" y="292475"/>
                </a:lnTo>
                <a:lnTo>
                  <a:pt x="7853717" y="284487"/>
                </a:lnTo>
                <a:lnTo>
                  <a:pt x="7848809" y="276807"/>
                </a:lnTo>
                <a:lnTo>
                  <a:pt x="7844207" y="269126"/>
                </a:lnTo>
                <a:lnTo>
                  <a:pt x="7840219" y="260831"/>
                </a:lnTo>
                <a:lnTo>
                  <a:pt x="7836844" y="252844"/>
                </a:lnTo>
                <a:lnTo>
                  <a:pt x="7833470" y="244241"/>
                </a:lnTo>
                <a:lnTo>
                  <a:pt x="7830709" y="235639"/>
                </a:lnTo>
                <a:lnTo>
                  <a:pt x="7828561" y="227344"/>
                </a:lnTo>
                <a:lnTo>
                  <a:pt x="7826414" y="218742"/>
                </a:lnTo>
                <a:lnTo>
                  <a:pt x="7825186" y="209832"/>
                </a:lnTo>
                <a:lnTo>
                  <a:pt x="7823959" y="201230"/>
                </a:lnTo>
                <a:cubicBezTo>
                  <a:pt x="7823857" y="198260"/>
                  <a:pt x="7823754" y="195291"/>
                  <a:pt x="7823652" y="192321"/>
                </a:cubicBezTo>
                <a:lnTo>
                  <a:pt x="7823346" y="183719"/>
                </a:lnTo>
                <a:lnTo>
                  <a:pt x="7823652" y="175116"/>
                </a:lnTo>
                <a:cubicBezTo>
                  <a:pt x="7823754" y="172146"/>
                  <a:pt x="7823857" y="169177"/>
                  <a:pt x="7823959" y="166207"/>
                </a:cubicBezTo>
                <a:lnTo>
                  <a:pt x="7825186" y="157298"/>
                </a:lnTo>
                <a:lnTo>
                  <a:pt x="7826414" y="148388"/>
                </a:lnTo>
                <a:lnTo>
                  <a:pt x="7828561" y="140093"/>
                </a:lnTo>
                <a:lnTo>
                  <a:pt x="7830709" y="131491"/>
                </a:lnTo>
                <a:lnTo>
                  <a:pt x="7833470" y="122889"/>
                </a:lnTo>
                <a:lnTo>
                  <a:pt x="7836844" y="114594"/>
                </a:lnTo>
                <a:lnTo>
                  <a:pt x="7840219" y="106299"/>
                </a:lnTo>
                <a:lnTo>
                  <a:pt x="7844207" y="98311"/>
                </a:lnTo>
                <a:lnTo>
                  <a:pt x="7848809" y="90630"/>
                </a:lnTo>
                <a:lnTo>
                  <a:pt x="7853717" y="82643"/>
                </a:lnTo>
                <a:lnTo>
                  <a:pt x="7858626" y="75269"/>
                </a:lnTo>
                <a:lnTo>
                  <a:pt x="7864148" y="67896"/>
                </a:lnTo>
                <a:lnTo>
                  <a:pt x="7870591" y="60830"/>
                </a:lnTo>
                <a:lnTo>
                  <a:pt x="7877033" y="53764"/>
                </a:lnTo>
                <a:lnTo>
                  <a:pt x="7883782" y="47312"/>
                </a:lnTo>
                <a:lnTo>
                  <a:pt x="7891145" y="41475"/>
                </a:lnTo>
                <a:lnTo>
                  <a:pt x="7898201" y="35638"/>
                </a:lnTo>
                <a:lnTo>
                  <a:pt x="7905871" y="30415"/>
                </a:lnTo>
                <a:lnTo>
                  <a:pt x="7913234" y="25499"/>
                </a:lnTo>
                <a:lnTo>
                  <a:pt x="7921517" y="21198"/>
                </a:lnTo>
                <a:lnTo>
                  <a:pt x="7929493" y="16897"/>
                </a:lnTo>
                <a:lnTo>
                  <a:pt x="7937776" y="13518"/>
                </a:lnTo>
                <a:lnTo>
                  <a:pt x="7945753" y="10138"/>
                </a:lnTo>
                <a:lnTo>
                  <a:pt x="7954343" y="7680"/>
                </a:lnTo>
                <a:lnTo>
                  <a:pt x="7962933" y="5223"/>
                </a:lnTo>
                <a:lnTo>
                  <a:pt x="7971523" y="3687"/>
                </a:lnTo>
                <a:lnTo>
                  <a:pt x="7980420" y="2150"/>
                </a:lnTo>
                <a:lnTo>
                  <a:pt x="7988703" y="1229"/>
                </a:lnTo>
                <a:lnTo>
                  <a:pt x="7997600" y="307"/>
                </a:lnTo>
                <a:lnTo>
                  <a:pt x="8006496" y="0"/>
                </a:lnTo>
                <a:lnTo>
                  <a:pt x="8015393" y="307"/>
                </a:lnTo>
                <a:lnTo>
                  <a:pt x="8023983" y="1229"/>
                </a:lnTo>
                <a:lnTo>
                  <a:pt x="8032880" y="2150"/>
                </a:lnTo>
                <a:lnTo>
                  <a:pt x="8041470" y="3687"/>
                </a:lnTo>
                <a:lnTo>
                  <a:pt x="8050367" y="5223"/>
                </a:lnTo>
                <a:lnTo>
                  <a:pt x="8058650" y="7680"/>
                </a:lnTo>
                <a:lnTo>
                  <a:pt x="8067240" y="10138"/>
                </a:lnTo>
                <a:lnTo>
                  <a:pt x="8075523" y="13518"/>
                </a:lnTo>
                <a:lnTo>
                  <a:pt x="8083806" y="16897"/>
                </a:lnTo>
                <a:lnTo>
                  <a:pt x="8091783" y="21198"/>
                </a:lnTo>
                <a:lnTo>
                  <a:pt x="8099759" y="25499"/>
                </a:lnTo>
                <a:lnTo>
                  <a:pt x="8107429" y="30415"/>
                </a:lnTo>
                <a:lnTo>
                  <a:pt x="8114792" y="35638"/>
                </a:lnTo>
                <a:lnTo>
                  <a:pt x="8122154" y="41475"/>
                </a:lnTo>
                <a:lnTo>
                  <a:pt x="8129210" y="47312"/>
                </a:lnTo>
                <a:lnTo>
                  <a:pt x="8135960" y="53764"/>
                </a:lnTo>
                <a:lnTo>
                  <a:pt x="8468515" y="386793"/>
                </a:lnTo>
                <a:lnTo>
                  <a:pt x="8474344" y="392937"/>
                </a:lnTo>
                <a:lnTo>
                  <a:pt x="8480172" y="399696"/>
                </a:lnTo>
                <a:lnTo>
                  <a:pt x="8485695" y="406455"/>
                </a:lnTo>
                <a:lnTo>
                  <a:pt x="8490603" y="413828"/>
                </a:lnTo>
                <a:lnTo>
                  <a:pt x="8495512" y="421509"/>
                </a:lnTo>
                <a:lnTo>
                  <a:pt x="8499807" y="428882"/>
                </a:lnTo>
                <a:lnTo>
                  <a:pt x="8503795" y="436870"/>
                </a:lnTo>
                <a:lnTo>
                  <a:pt x="8507783" y="445165"/>
                </a:lnTo>
                <a:lnTo>
                  <a:pt x="8510851" y="453153"/>
                </a:lnTo>
                <a:lnTo>
                  <a:pt x="8513612" y="461755"/>
                </a:lnTo>
                <a:lnTo>
                  <a:pt x="8516066" y="470357"/>
                </a:lnTo>
                <a:lnTo>
                  <a:pt x="8518214" y="479266"/>
                </a:lnTo>
                <a:lnTo>
                  <a:pt x="8520054" y="488483"/>
                </a:lnTo>
                <a:lnTo>
                  <a:pt x="8520975" y="497700"/>
                </a:lnTo>
                <a:cubicBezTo>
                  <a:pt x="8521282" y="500772"/>
                  <a:pt x="8521588" y="503844"/>
                  <a:pt x="8521895" y="506916"/>
                </a:cubicBezTo>
                <a:cubicBezTo>
                  <a:pt x="8521997" y="510091"/>
                  <a:pt x="8522100" y="513265"/>
                  <a:pt x="8522202" y="516440"/>
                </a:cubicBezTo>
                <a:cubicBezTo>
                  <a:pt x="8522100" y="519615"/>
                  <a:pt x="8521997" y="522789"/>
                  <a:pt x="8521895" y="525964"/>
                </a:cubicBezTo>
                <a:cubicBezTo>
                  <a:pt x="8521588" y="529036"/>
                  <a:pt x="8521282" y="532109"/>
                  <a:pt x="8520975" y="535181"/>
                </a:cubicBezTo>
                <a:lnTo>
                  <a:pt x="8520054" y="544397"/>
                </a:lnTo>
                <a:lnTo>
                  <a:pt x="8518214" y="553307"/>
                </a:lnTo>
                <a:lnTo>
                  <a:pt x="8516066" y="562524"/>
                </a:lnTo>
                <a:lnTo>
                  <a:pt x="8513612" y="570819"/>
                </a:lnTo>
                <a:lnTo>
                  <a:pt x="8510851" y="579421"/>
                </a:lnTo>
                <a:lnTo>
                  <a:pt x="8507783" y="587716"/>
                </a:lnTo>
                <a:lnTo>
                  <a:pt x="8503795" y="596011"/>
                </a:lnTo>
                <a:lnTo>
                  <a:pt x="8499807" y="603691"/>
                </a:lnTo>
                <a:lnTo>
                  <a:pt x="8495512" y="611679"/>
                </a:lnTo>
                <a:lnTo>
                  <a:pt x="8490603" y="619052"/>
                </a:lnTo>
                <a:lnTo>
                  <a:pt x="8485695" y="626426"/>
                </a:lnTo>
                <a:lnTo>
                  <a:pt x="8480172" y="633185"/>
                </a:lnTo>
                <a:lnTo>
                  <a:pt x="8474344" y="639943"/>
                </a:lnTo>
                <a:lnTo>
                  <a:pt x="8468515" y="646088"/>
                </a:lnTo>
                <a:lnTo>
                  <a:pt x="8135960" y="978809"/>
                </a:lnTo>
                <a:lnTo>
                  <a:pt x="8135062"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241068" y="1290210"/>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围  观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720090" y="1825625"/>
            <a:ext cx="10306685" cy="4831080"/>
          </a:xfrm>
          <a:prstGeom prst="rect">
            <a:avLst/>
          </a:prstGeom>
          <a:noFill/>
        </p:spPr>
        <p:txBody>
          <a:bodyPr wrap="square" rtlCol="0" anchor="t">
            <a:spAutoFit/>
          </a:bodyPr>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此即所谓的“吃瓜群众”心态。“吃瓜群众”的 围观心态原指网民对事情不了解，对讨论、发言以及各种声音持 “围观”的态度。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）事不关己的行动上的不卷入，这显然不利于形成“全民同防控”的新型冠状病毒肺炎疫情防控体系。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）由于围观，还会让一些不实消息和虚假报道演变成民间所谓“重磅发</a:t>
            </a:r>
            <a:r>
              <a:rPr lang="zh-CN" altLang="en-US" sz="2800">
                <a:latin typeface="宋体" panose="02010600030101010101" pitchFamily="2" charset="-122"/>
                <a:ea typeface="宋体" panose="02010600030101010101" pitchFamily="2" charset="-122"/>
                <a:cs typeface="宋体" panose="02010600030101010101" pitchFamily="2" charset="-122"/>
              </a:rPr>
              <a:t>布”“真相频道”的传闻，进而扰乱整个社会心态，甚或构成更严重的消极影响，牵绊新型冠状病毒肺炎疫情防控工作的进程。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9" name="文本框 8"/>
          <p:cNvSpPr txBox="1"/>
          <p:nvPr/>
        </p:nvSpPr>
        <p:spPr>
          <a:xfrm>
            <a:off x="399415" y="207645"/>
            <a:ext cx="7509510" cy="706755"/>
          </a:xfrm>
          <a:prstGeom prst="rect">
            <a:avLst/>
          </a:prstGeom>
          <a:noFill/>
        </p:spPr>
        <p:txBody>
          <a:bodyPr wrap="square" rtlCol="0" anchor="t">
            <a:spAutoFit/>
          </a:bodyPr>
          <a:p>
            <a:r>
              <a:rPr lang="zh-CN" altLang="en-US" sz="4000">
                <a:solidFill>
                  <a:schemeClr val="bg1"/>
                </a:solidFill>
              </a:rPr>
              <a:t>疫情防控中学生的</a:t>
            </a:r>
            <a:r>
              <a:rPr lang="zh-CN" altLang="en-US" sz="4000">
                <a:solidFill>
                  <a:schemeClr val="bg1"/>
                </a:solidFill>
              </a:rPr>
              <a:t>社会心态引导</a:t>
            </a:r>
            <a:endParaRPr lang="zh-CN" altLang="en-US" sz="4000">
              <a:solidFill>
                <a:schemeClr val="bg1"/>
              </a:solidFill>
            </a:endParaRPr>
          </a:p>
        </p:txBody>
      </p:sp>
      <p:sp>
        <p:nvSpPr>
          <p:cNvPr id="32" name="任意多边形 31"/>
          <p:cNvSpPr/>
          <p:nvPr>
            <p:custDataLst>
              <p:tags r:id="rId8"/>
            </p:custDataLst>
          </p:nvPr>
        </p:nvSpPr>
        <p:spPr bwMode="auto">
          <a:xfrm>
            <a:off x="171856" y="943853"/>
            <a:ext cx="6087961" cy="745211"/>
          </a:xfrm>
          <a:custGeom>
            <a:avLst/>
            <a:gdLst>
              <a:gd name="connsiteX0" fmla="*/ 7616534 w 8003674"/>
              <a:gd name="connsiteY0" fmla="*/ 443714 h 979708"/>
              <a:gd name="connsiteX1" fmla="*/ 0 w 8003674"/>
              <a:gd name="connsiteY1" fmla="*/ 443714 h 979708"/>
              <a:gd name="connsiteX2" fmla="*/ 0 w 8003674"/>
              <a:gd name="connsiteY2" fmla="*/ 332875 h 979708"/>
              <a:gd name="connsiteX3" fmla="*/ 7384071 w 8003674"/>
              <a:gd name="connsiteY3" fmla="*/ 332875 h 979708"/>
              <a:gd name="connsiteX4" fmla="*/ 7358505 w 8003674"/>
              <a:gd name="connsiteY4" fmla="*/ 313673 h 979708"/>
              <a:gd name="connsiteX5" fmla="*/ 7352063 w 8003674"/>
              <a:gd name="connsiteY5" fmla="*/ 306607 h 979708"/>
              <a:gd name="connsiteX6" fmla="*/ 7345620 w 8003674"/>
              <a:gd name="connsiteY6" fmla="*/ 299541 h 979708"/>
              <a:gd name="connsiteX7" fmla="*/ 7340098 w 8003674"/>
              <a:gd name="connsiteY7" fmla="*/ 292475 h 979708"/>
              <a:gd name="connsiteX8" fmla="*/ 7335189 w 8003674"/>
              <a:gd name="connsiteY8" fmla="*/ 284487 h 979708"/>
              <a:gd name="connsiteX9" fmla="*/ 7330281 w 8003674"/>
              <a:gd name="connsiteY9" fmla="*/ 276807 h 979708"/>
              <a:gd name="connsiteX10" fmla="*/ 7325679 w 8003674"/>
              <a:gd name="connsiteY10" fmla="*/ 269126 h 979708"/>
              <a:gd name="connsiteX11" fmla="*/ 7321691 w 8003674"/>
              <a:gd name="connsiteY11" fmla="*/ 260831 h 979708"/>
              <a:gd name="connsiteX12" fmla="*/ 7318316 w 8003674"/>
              <a:gd name="connsiteY12" fmla="*/ 252844 h 979708"/>
              <a:gd name="connsiteX13" fmla="*/ 7314942 w 8003674"/>
              <a:gd name="connsiteY13" fmla="*/ 244241 h 979708"/>
              <a:gd name="connsiteX14" fmla="*/ 7312181 w 8003674"/>
              <a:gd name="connsiteY14" fmla="*/ 235639 h 979708"/>
              <a:gd name="connsiteX15" fmla="*/ 7310033 w 8003674"/>
              <a:gd name="connsiteY15" fmla="*/ 227344 h 979708"/>
              <a:gd name="connsiteX16" fmla="*/ 7307886 w 8003674"/>
              <a:gd name="connsiteY16" fmla="*/ 218742 h 979708"/>
              <a:gd name="connsiteX17" fmla="*/ 7306658 w 8003674"/>
              <a:gd name="connsiteY17" fmla="*/ 209832 h 979708"/>
              <a:gd name="connsiteX18" fmla="*/ 7305431 w 8003674"/>
              <a:gd name="connsiteY18" fmla="*/ 201230 h 979708"/>
              <a:gd name="connsiteX19" fmla="*/ 7305124 w 8003674"/>
              <a:gd name="connsiteY19" fmla="*/ 192321 h 979708"/>
              <a:gd name="connsiteX20" fmla="*/ 7304818 w 8003674"/>
              <a:gd name="connsiteY20" fmla="*/ 183719 h 979708"/>
              <a:gd name="connsiteX21" fmla="*/ 7305124 w 8003674"/>
              <a:gd name="connsiteY21" fmla="*/ 175116 h 979708"/>
              <a:gd name="connsiteX22" fmla="*/ 7305431 w 8003674"/>
              <a:gd name="connsiteY22" fmla="*/ 166207 h 979708"/>
              <a:gd name="connsiteX23" fmla="*/ 7306658 w 8003674"/>
              <a:gd name="connsiteY23" fmla="*/ 157298 h 979708"/>
              <a:gd name="connsiteX24" fmla="*/ 7307886 w 8003674"/>
              <a:gd name="connsiteY24" fmla="*/ 148388 h 979708"/>
              <a:gd name="connsiteX25" fmla="*/ 7310033 w 8003674"/>
              <a:gd name="connsiteY25" fmla="*/ 140093 h 979708"/>
              <a:gd name="connsiteX26" fmla="*/ 7312181 w 8003674"/>
              <a:gd name="connsiteY26" fmla="*/ 131491 h 979708"/>
              <a:gd name="connsiteX27" fmla="*/ 7314942 w 8003674"/>
              <a:gd name="connsiteY27" fmla="*/ 122889 h 979708"/>
              <a:gd name="connsiteX28" fmla="*/ 7318316 w 8003674"/>
              <a:gd name="connsiteY28" fmla="*/ 114594 h 979708"/>
              <a:gd name="connsiteX29" fmla="*/ 7321691 w 8003674"/>
              <a:gd name="connsiteY29" fmla="*/ 106299 h 979708"/>
              <a:gd name="connsiteX30" fmla="*/ 7325679 w 8003674"/>
              <a:gd name="connsiteY30" fmla="*/ 98311 h 979708"/>
              <a:gd name="connsiteX31" fmla="*/ 7330281 w 8003674"/>
              <a:gd name="connsiteY31" fmla="*/ 90630 h 979708"/>
              <a:gd name="connsiteX32" fmla="*/ 7335189 w 8003674"/>
              <a:gd name="connsiteY32" fmla="*/ 82643 h 979708"/>
              <a:gd name="connsiteX33" fmla="*/ 7340098 w 8003674"/>
              <a:gd name="connsiteY33" fmla="*/ 75269 h 979708"/>
              <a:gd name="connsiteX34" fmla="*/ 7345620 w 8003674"/>
              <a:gd name="connsiteY34" fmla="*/ 67896 h 979708"/>
              <a:gd name="connsiteX35" fmla="*/ 7352063 w 8003674"/>
              <a:gd name="connsiteY35" fmla="*/ 60830 h 979708"/>
              <a:gd name="connsiteX36" fmla="*/ 7358505 w 8003674"/>
              <a:gd name="connsiteY36" fmla="*/ 53764 h 979708"/>
              <a:gd name="connsiteX37" fmla="*/ 7365254 w 8003674"/>
              <a:gd name="connsiteY37" fmla="*/ 47312 h 979708"/>
              <a:gd name="connsiteX38" fmla="*/ 7372617 w 8003674"/>
              <a:gd name="connsiteY38" fmla="*/ 41475 h 979708"/>
              <a:gd name="connsiteX39" fmla="*/ 7379673 w 8003674"/>
              <a:gd name="connsiteY39" fmla="*/ 35638 h 979708"/>
              <a:gd name="connsiteX40" fmla="*/ 7387343 w 8003674"/>
              <a:gd name="connsiteY40" fmla="*/ 30415 h 979708"/>
              <a:gd name="connsiteX41" fmla="*/ 7394706 w 8003674"/>
              <a:gd name="connsiteY41" fmla="*/ 25499 h 979708"/>
              <a:gd name="connsiteX42" fmla="*/ 7402989 w 8003674"/>
              <a:gd name="connsiteY42" fmla="*/ 21198 h 979708"/>
              <a:gd name="connsiteX43" fmla="*/ 7410965 w 8003674"/>
              <a:gd name="connsiteY43" fmla="*/ 16897 h 979708"/>
              <a:gd name="connsiteX44" fmla="*/ 7419248 w 8003674"/>
              <a:gd name="connsiteY44" fmla="*/ 13518 h 979708"/>
              <a:gd name="connsiteX45" fmla="*/ 7427225 w 8003674"/>
              <a:gd name="connsiteY45" fmla="*/ 10138 h 979708"/>
              <a:gd name="connsiteX46" fmla="*/ 7435815 w 8003674"/>
              <a:gd name="connsiteY46" fmla="*/ 7680 h 979708"/>
              <a:gd name="connsiteX47" fmla="*/ 7444405 w 8003674"/>
              <a:gd name="connsiteY47" fmla="*/ 5223 h 979708"/>
              <a:gd name="connsiteX48" fmla="*/ 7452995 w 8003674"/>
              <a:gd name="connsiteY48" fmla="*/ 3687 h 979708"/>
              <a:gd name="connsiteX49" fmla="*/ 7461892 w 8003674"/>
              <a:gd name="connsiteY49" fmla="*/ 2150 h 979708"/>
              <a:gd name="connsiteX50" fmla="*/ 7470175 w 8003674"/>
              <a:gd name="connsiteY50" fmla="*/ 1229 h 979708"/>
              <a:gd name="connsiteX51" fmla="*/ 7479072 w 8003674"/>
              <a:gd name="connsiteY51" fmla="*/ 307 h 979708"/>
              <a:gd name="connsiteX52" fmla="*/ 7487968 w 8003674"/>
              <a:gd name="connsiteY52" fmla="*/ 0 h 979708"/>
              <a:gd name="connsiteX53" fmla="*/ 7496865 w 8003674"/>
              <a:gd name="connsiteY53" fmla="*/ 307 h 979708"/>
              <a:gd name="connsiteX54" fmla="*/ 7505455 w 8003674"/>
              <a:gd name="connsiteY54" fmla="*/ 1229 h 979708"/>
              <a:gd name="connsiteX55" fmla="*/ 7514352 w 8003674"/>
              <a:gd name="connsiteY55" fmla="*/ 2150 h 979708"/>
              <a:gd name="connsiteX56" fmla="*/ 7522942 w 8003674"/>
              <a:gd name="connsiteY56" fmla="*/ 3687 h 979708"/>
              <a:gd name="connsiteX57" fmla="*/ 7531839 w 8003674"/>
              <a:gd name="connsiteY57" fmla="*/ 5223 h 979708"/>
              <a:gd name="connsiteX58" fmla="*/ 7540122 w 8003674"/>
              <a:gd name="connsiteY58" fmla="*/ 7680 h 979708"/>
              <a:gd name="connsiteX59" fmla="*/ 7548712 w 8003674"/>
              <a:gd name="connsiteY59" fmla="*/ 10138 h 979708"/>
              <a:gd name="connsiteX60" fmla="*/ 7556995 w 8003674"/>
              <a:gd name="connsiteY60" fmla="*/ 13518 h 979708"/>
              <a:gd name="connsiteX61" fmla="*/ 7565278 w 8003674"/>
              <a:gd name="connsiteY61" fmla="*/ 16897 h 979708"/>
              <a:gd name="connsiteX62" fmla="*/ 7573255 w 8003674"/>
              <a:gd name="connsiteY62" fmla="*/ 21198 h 979708"/>
              <a:gd name="connsiteX63" fmla="*/ 7581231 w 8003674"/>
              <a:gd name="connsiteY63" fmla="*/ 25499 h 979708"/>
              <a:gd name="connsiteX64" fmla="*/ 7588901 w 8003674"/>
              <a:gd name="connsiteY64" fmla="*/ 30415 h 979708"/>
              <a:gd name="connsiteX65" fmla="*/ 7596264 w 8003674"/>
              <a:gd name="connsiteY65" fmla="*/ 35638 h 979708"/>
              <a:gd name="connsiteX66" fmla="*/ 7603626 w 8003674"/>
              <a:gd name="connsiteY66" fmla="*/ 41475 h 979708"/>
              <a:gd name="connsiteX67" fmla="*/ 7610682 w 8003674"/>
              <a:gd name="connsiteY67" fmla="*/ 47312 h 979708"/>
              <a:gd name="connsiteX68" fmla="*/ 7617432 w 8003674"/>
              <a:gd name="connsiteY68" fmla="*/ 53764 h 979708"/>
              <a:gd name="connsiteX69" fmla="*/ 7949987 w 8003674"/>
              <a:gd name="connsiteY69" fmla="*/ 386793 h 979708"/>
              <a:gd name="connsiteX70" fmla="*/ 7955816 w 8003674"/>
              <a:gd name="connsiteY70" fmla="*/ 392937 h 979708"/>
              <a:gd name="connsiteX71" fmla="*/ 7961644 w 8003674"/>
              <a:gd name="connsiteY71" fmla="*/ 399696 h 979708"/>
              <a:gd name="connsiteX72" fmla="*/ 7967167 w 8003674"/>
              <a:gd name="connsiteY72" fmla="*/ 406455 h 979708"/>
              <a:gd name="connsiteX73" fmla="*/ 7972075 w 8003674"/>
              <a:gd name="connsiteY73" fmla="*/ 413828 h 979708"/>
              <a:gd name="connsiteX74" fmla="*/ 7976984 w 8003674"/>
              <a:gd name="connsiteY74" fmla="*/ 421509 h 979708"/>
              <a:gd name="connsiteX75" fmla="*/ 7981279 w 8003674"/>
              <a:gd name="connsiteY75" fmla="*/ 428882 h 979708"/>
              <a:gd name="connsiteX76" fmla="*/ 7985267 w 8003674"/>
              <a:gd name="connsiteY76" fmla="*/ 436870 h 979708"/>
              <a:gd name="connsiteX77" fmla="*/ 7989255 w 8003674"/>
              <a:gd name="connsiteY77" fmla="*/ 445165 h 979708"/>
              <a:gd name="connsiteX78" fmla="*/ 7992323 w 8003674"/>
              <a:gd name="connsiteY78" fmla="*/ 453153 h 979708"/>
              <a:gd name="connsiteX79" fmla="*/ 7995084 w 8003674"/>
              <a:gd name="connsiteY79" fmla="*/ 461755 h 979708"/>
              <a:gd name="connsiteX80" fmla="*/ 7997538 w 8003674"/>
              <a:gd name="connsiteY80" fmla="*/ 470357 h 979708"/>
              <a:gd name="connsiteX81" fmla="*/ 7999686 w 8003674"/>
              <a:gd name="connsiteY81" fmla="*/ 479266 h 979708"/>
              <a:gd name="connsiteX82" fmla="*/ 8001526 w 8003674"/>
              <a:gd name="connsiteY82" fmla="*/ 488483 h 979708"/>
              <a:gd name="connsiteX83" fmla="*/ 8002447 w 8003674"/>
              <a:gd name="connsiteY83" fmla="*/ 497700 h 979708"/>
              <a:gd name="connsiteX84" fmla="*/ 8003367 w 8003674"/>
              <a:gd name="connsiteY84" fmla="*/ 506916 h 979708"/>
              <a:gd name="connsiteX85" fmla="*/ 8003674 w 8003674"/>
              <a:gd name="connsiteY85" fmla="*/ 516440 h 979708"/>
              <a:gd name="connsiteX86" fmla="*/ 8003367 w 8003674"/>
              <a:gd name="connsiteY86" fmla="*/ 525964 h 979708"/>
              <a:gd name="connsiteX87" fmla="*/ 8002447 w 8003674"/>
              <a:gd name="connsiteY87" fmla="*/ 535181 h 979708"/>
              <a:gd name="connsiteX88" fmla="*/ 8001526 w 8003674"/>
              <a:gd name="connsiteY88" fmla="*/ 544397 h 979708"/>
              <a:gd name="connsiteX89" fmla="*/ 7999686 w 8003674"/>
              <a:gd name="connsiteY89" fmla="*/ 553307 h 979708"/>
              <a:gd name="connsiteX90" fmla="*/ 7997538 w 8003674"/>
              <a:gd name="connsiteY90" fmla="*/ 562524 h 979708"/>
              <a:gd name="connsiteX91" fmla="*/ 7995084 w 8003674"/>
              <a:gd name="connsiteY91" fmla="*/ 570819 h 979708"/>
              <a:gd name="connsiteX92" fmla="*/ 7992323 w 8003674"/>
              <a:gd name="connsiteY92" fmla="*/ 579421 h 979708"/>
              <a:gd name="connsiteX93" fmla="*/ 7989255 w 8003674"/>
              <a:gd name="connsiteY93" fmla="*/ 587716 h 979708"/>
              <a:gd name="connsiteX94" fmla="*/ 7985267 w 8003674"/>
              <a:gd name="connsiteY94" fmla="*/ 596011 h 979708"/>
              <a:gd name="connsiteX95" fmla="*/ 7981279 w 8003674"/>
              <a:gd name="connsiteY95" fmla="*/ 603691 h 979708"/>
              <a:gd name="connsiteX96" fmla="*/ 7976984 w 8003674"/>
              <a:gd name="connsiteY96" fmla="*/ 611679 h 979708"/>
              <a:gd name="connsiteX97" fmla="*/ 7972075 w 8003674"/>
              <a:gd name="connsiteY97" fmla="*/ 619052 h 979708"/>
              <a:gd name="connsiteX98" fmla="*/ 7967167 w 8003674"/>
              <a:gd name="connsiteY98" fmla="*/ 626426 h 979708"/>
              <a:gd name="connsiteX99" fmla="*/ 7961644 w 8003674"/>
              <a:gd name="connsiteY99" fmla="*/ 633185 h 979708"/>
              <a:gd name="connsiteX100" fmla="*/ 7955816 w 8003674"/>
              <a:gd name="connsiteY100" fmla="*/ 639943 h 979708"/>
              <a:gd name="connsiteX101" fmla="*/ 7949987 w 8003674"/>
              <a:gd name="connsiteY101" fmla="*/ 646088 h 979708"/>
              <a:gd name="connsiteX102" fmla="*/ 7617432 w 8003674"/>
              <a:gd name="connsiteY102" fmla="*/ 978809 h 979708"/>
              <a:gd name="connsiteX103" fmla="*/ 7616534 w 8003674"/>
              <a:gd name="connsiteY103" fmla="*/ 979708 h 979708"/>
              <a:gd name="connsiteX104" fmla="*/ 7707974 w 8003674"/>
              <a:gd name="connsiteY104" fmla="*/ 535154 h 979708"/>
              <a:gd name="connsiteX0-1" fmla="*/ 7616534 w 8003674"/>
              <a:gd name="connsiteY0-2" fmla="*/ 443714 h 979708"/>
              <a:gd name="connsiteX1-3" fmla="*/ 0 w 8003674"/>
              <a:gd name="connsiteY1-4" fmla="*/ 443714 h 979708"/>
              <a:gd name="connsiteX2-5" fmla="*/ 0 w 8003674"/>
              <a:gd name="connsiteY2-6" fmla="*/ 332875 h 979708"/>
              <a:gd name="connsiteX3-7" fmla="*/ 7384071 w 8003674"/>
              <a:gd name="connsiteY3-8" fmla="*/ 332875 h 979708"/>
              <a:gd name="connsiteX4-9" fmla="*/ 7358505 w 8003674"/>
              <a:gd name="connsiteY4-10" fmla="*/ 313673 h 979708"/>
              <a:gd name="connsiteX5-11" fmla="*/ 7352063 w 8003674"/>
              <a:gd name="connsiteY5-12" fmla="*/ 306607 h 979708"/>
              <a:gd name="connsiteX6-13" fmla="*/ 7345620 w 8003674"/>
              <a:gd name="connsiteY6-14" fmla="*/ 299541 h 979708"/>
              <a:gd name="connsiteX7-15" fmla="*/ 7340098 w 8003674"/>
              <a:gd name="connsiteY7-16" fmla="*/ 292475 h 979708"/>
              <a:gd name="connsiteX8-17" fmla="*/ 7335189 w 8003674"/>
              <a:gd name="connsiteY8-18" fmla="*/ 284487 h 979708"/>
              <a:gd name="connsiteX9-19" fmla="*/ 7330281 w 8003674"/>
              <a:gd name="connsiteY9-20" fmla="*/ 276807 h 979708"/>
              <a:gd name="connsiteX10-21" fmla="*/ 7325679 w 8003674"/>
              <a:gd name="connsiteY10-22" fmla="*/ 269126 h 979708"/>
              <a:gd name="connsiteX11-23" fmla="*/ 7321691 w 8003674"/>
              <a:gd name="connsiteY11-24" fmla="*/ 260831 h 979708"/>
              <a:gd name="connsiteX12-25" fmla="*/ 7318316 w 8003674"/>
              <a:gd name="connsiteY12-26" fmla="*/ 252844 h 979708"/>
              <a:gd name="connsiteX13-27" fmla="*/ 7314942 w 8003674"/>
              <a:gd name="connsiteY13-28" fmla="*/ 244241 h 979708"/>
              <a:gd name="connsiteX14-29" fmla="*/ 7312181 w 8003674"/>
              <a:gd name="connsiteY14-30" fmla="*/ 235639 h 979708"/>
              <a:gd name="connsiteX15-31" fmla="*/ 7310033 w 8003674"/>
              <a:gd name="connsiteY15-32" fmla="*/ 227344 h 979708"/>
              <a:gd name="connsiteX16-33" fmla="*/ 7307886 w 8003674"/>
              <a:gd name="connsiteY16-34" fmla="*/ 218742 h 979708"/>
              <a:gd name="connsiteX17-35" fmla="*/ 7306658 w 8003674"/>
              <a:gd name="connsiteY17-36" fmla="*/ 209832 h 979708"/>
              <a:gd name="connsiteX18-37" fmla="*/ 7305431 w 8003674"/>
              <a:gd name="connsiteY18-38" fmla="*/ 201230 h 979708"/>
              <a:gd name="connsiteX19-39" fmla="*/ 7305124 w 8003674"/>
              <a:gd name="connsiteY19-40" fmla="*/ 192321 h 979708"/>
              <a:gd name="connsiteX20-41" fmla="*/ 7304818 w 8003674"/>
              <a:gd name="connsiteY20-42" fmla="*/ 183719 h 979708"/>
              <a:gd name="connsiteX21-43" fmla="*/ 7305124 w 8003674"/>
              <a:gd name="connsiteY21-44" fmla="*/ 175116 h 979708"/>
              <a:gd name="connsiteX22-45" fmla="*/ 7305431 w 8003674"/>
              <a:gd name="connsiteY22-46" fmla="*/ 166207 h 979708"/>
              <a:gd name="connsiteX23-47" fmla="*/ 7306658 w 8003674"/>
              <a:gd name="connsiteY23-48" fmla="*/ 157298 h 979708"/>
              <a:gd name="connsiteX24-49" fmla="*/ 7307886 w 8003674"/>
              <a:gd name="connsiteY24-50" fmla="*/ 148388 h 979708"/>
              <a:gd name="connsiteX25-51" fmla="*/ 7310033 w 8003674"/>
              <a:gd name="connsiteY25-52" fmla="*/ 140093 h 979708"/>
              <a:gd name="connsiteX26-53" fmla="*/ 7312181 w 8003674"/>
              <a:gd name="connsiteY26-54" fmla="*/ 131491 h 979708"/>
              <a:gd name="connsiteX27-55" fmla="*/ 7314942 w 8003674"/>
              <a:gd name="connsiteY27-56" fmla="*/ 122889 h 979708"/>
              <a:gd name="connsiteX28-57" fmla="*/ 7318316 w 8003674"/>
              <a:gd name="connsiteY28-58" fmla="*/ 114594 h 979708"/>
              <a:gd name="connsiteX29-59" fmla="*/ 7321691 w 8003674"/>
              <a:gd name="connsiteY29-60" fmla="*/ 106299 h 979708"/>
              <a:gd name="connsiteX30-61" fmla="*/ 7325679 w 8003674"/>
              <a:gd name="connsiteY30-62" fmla="*/ 98311 h 979708"/>
              <a:gd name="connsiteX31-63" fmla="*/ 7330281 w 8003674"/>
              <a:gd name="connsiteY31-64" fmla="*/ 90630 h 979708"/>
              <a:gd name="connsiteX32-65" fmla="*/ 7335189 w 8003674"/>
              <a:gd name="connsiteY32-66" fmla="*/ 82643 h 979708"/>
              <a:gd name="connsiteX33-67" fmla="*/ 7340098 w 8003674"/>
              <a:gd name="connsiteY33-68" fmla="*/ 75269 h 979708"/>
              <a:gd name="connsiteX34-69" fmla="*/ 7345620 w 8003674"/>
              <a:gd name="connsiteY34-70" fmla="*/ 67896 h 979708"/>
              <a:gd name="connsiteX35-71" fmla="*/ 7352063 w 8003674"/>
              <a:gd name="connsiteY35-72" fmla="*/ 60830 h 979708"/>
              <a:gd name="connsiteX36-73" fmla="*/ 7358505 w 8003674"/>
              <a:gd name="connsiteY36-74" fmla="*/ 53764 h 979708"/>
              <a:gd name="connsiteX37-75" fmla="*/ 7365254 w 8003674"/>
              <a:gd name="connsiteY37-76" fmla="*/ 47312 h 979708"/>
              <a:gd name="connsiteX38-77" fmla="*/ 7372617 w 8003674"/>
              <a:gd name="connsiteY38-78" fmla="*/ 41475 h 979708"/>
              <a:gd name="connsiteX39-79" fmla="*/ 7379673 w 8003674"/>
              <a:gd name="connsiteY39-80" fmla="*/ 35638 h 979708"/>
              <a:gd name="connsiteX40-81" fmla="*/ 7387343 w 8003674"/>
              <a:gd name="connsiteY40-82" fmla="*/ 30415 h 979708"/>
              <a:gd name="connsiteX41-83" fmla="*/ 7394706 w 8003674"/>
              <a:gd name="connsiteY41-84" fmla="*/ 25499 h 979708"/>
              <a:gd name="connsiteX42-85" fmla="*/ 7402989 w 8003674"/>
              <a:gd name="connsiteY42-86" fmla="*/ 21198 h 979708"/>
              <a:gd name="connsiteX43-87" fmla="*/ 7410965 w 8003674"/>
              <a:gd name="connsiteY43-88" fmla="*/ 16897 h 979708"/>
              <a:gd name="connsiteX44-89" fmla="*/ 7419248 w 8003674"/>
              <a:gd name="connsiteY44-90" fmla="*/ 13518 h 979708"/>
              <a:gd name="connsiteX45-91" fmla="*/ 7427225 w 8003674"/>
              <a:gd name="connsiteY45-92" fmla="*/ 10138 h 979708"/>
              <a:gd name="connsiteX46-93" fmla="*/ 7435815 w 8003674"/>
              <a:gd name="connsiteY46-94" fmla="*/ 7680 h 979708"/>
              <a:gd name="connsiteX47-95" fmla="*/ 7444405 w 8003674"/>
              <a:gd name="connsiteY47-96" fmla="*/ 5223 h 979708"/>
              <a:gd name="connsiteX48-97" fmla="*/ 7452995 w 8003674"/>
              <a:gd name="connsiteY48-98" fmla="*/ 3687 h 979708"/>
              <a:gd name="connsiteX49-99" fmla="*/ 7461892 w 8003674"/>
              <a:gd name="connsiteY49-100" fmla="*/ 2150 h 979708"/>
              <a:gd name="connsiteX50-101" fmla="*/ 7470175 w 8003674"/>
              <a:gd name="connsiteY50-102" fmla="*/ 1229 h 979708"/>
              <a:gd name="connsiteX51-103" fmla="*/ 7479072 w 8003674"/>
              <a:gd name="connsiteY51-104" fmla="*/ 307 h 979708"/>
              <a:gd name="connsiteX52-105" fmla="*/ 7487968 w 8003674"/>
              <a:gd name="connsiteY52-106" fmla="*/ 0 h 979708"/>
              <a:gd name="connsiteX53-107" fmla="*/ 7496865 w 8003674"/>
              <a:gd name="connsiteY53-108" fmla="*/ 307 h 979708"/>
              <a:gd name="connsiteX54-109" fmla="*/ 7505455 w 8003674"/>
              <a:gd name="connsiteY54-110" fmla="*/ 1229 h 979708"/>
              <a:gd name="connsiteX55-111" fmla="*/ 7514352 w 8003674"/>
              <a:gd name="connsiteY55-112" fmla="*/ 2150 h 979708"/>
              <a:gd name="connsiteX56-113" fmla="*/ 7522942 w 8003674"/>
              <a:gd name="connsiteY56-114" fmla="*/ 3687 h 979708"/>
              <a:gd name="connsiteX57-115" fmla="*/ 7531839 w 8003674"/>
              <a:gd name="connsiteY57-116" fmla="*/ 5223 h 979708"/>
              <a:gd name="connsiteX58-117" fmla="*/ 7540122 w 8003674"/>
              <a:gd name="connsiteY58-118" fmla="*/ 7680 h 979708"/>
              <a:gd name="connsiteX59-119" fmla="*/ 7548712 w 8003674"/>
              <a:gd name="connsiteY59-120" fmla="*/ 10138 h 979708"/>
              <a:gd name="connsiteX60-121" fmla="*/ 7556995 w 8003674"/>
              <a:gd name="connsiteY60-122" fmla="*/ 13518 h 979708"/>
              <a:gd name="connsiteX61-123" fmla="*/ 7565278 w 8003674"/>
              <a:gd name="connsiteY61-124" fmla="*/ 16897 h 979708"/>
              <a:gd name="connsiteX62-125" fmla="*/ 7573255 w 8003674"/>
              <a:gd name="connsiteY62-126" fmla="*/ 21198 h 979708"/>
              <a:gd name="connsiteX63-127" fmla="*/ 7581231 w 8003674"/>
              <a:gd name="connsiteY63-128" fmla="*/ 25499 h 979708"/>
              <a:gd name="connsiteX64-129" fmla="*/ 7588901 w 8003674"/>
              <a:gd name="connsiteY64-130" fmla="*/ 30415 h 979708"/>
              <a:gd name="connsiteX65-131" fmla="*/ 7596264 w 8003674"/>
              <a:gd name="connsiteY65-132" fmla="*/ 35638 h 979708"/>
              <a:gd name="connsiteX66-133" fmla="*/ 7603626 w 8003674"/>
              <a:gd name="connsiteY66-134" fmla="*/ 41475 h 979708"/>
              <a:gd name="connsiteX67-135" fmla="*/ 7610682 w 8003674"/>
              <a:gd name="connsiteY67-136" fmla="*/ 47312 h 979708"/>
              <a:gd name="connsiteX68-137" fmla="*/ 7617432 w 8003674"/>
              <a:gd name="connsiteY68-138" fmla="*/ 53764 h 979708"/>
              <a:gd name="connsiteX69-139" fmla="*/ 7949987 w 8003674"/>
              <a:gd name="connsiteY69-140" fmla="*/ 386793 h 979708"/>
              <a:gd name="connsiteX70-141" fmla="*/ 7955816 w 8003674"/>
              <a:gd name="connsiteY70-142" fmla="*/ 392937 h 979708"/>
              <a:gd name="connsiteX71-143" fmla="*/ 7961644 w 8003674"/>
              <a:gd name="connsiteY71-144" fmla="*/ 399696 h 979708"/>
              <a:gd name="connsiteX72-145" fmla="*/ 7967167 w 8003674"/>
              <a:gd name="connsiteY72-146" fmla="*/ 406455 h 979708"/>
              <a:gd name="connsiteX73-147" fmla="*/ 7972075 w 8003674"/>
              <a:gd name="connsiteY73-148" fmla="*/ 413828 h 979708"/>
              <a:gd name="connsiteX74-149" fmla="*/ 7976984 w 8003674"/>
              <a:gd name="connsiteY74-150" fmla="*/ 421509 h 979708"/>
              <a:gd name="connsiteX75-151" fmla="*/ 7981279 w 8003674"/>
              <a:gd name="connsiteY75-152" fmla="*/ 428882 h 979708"/>
              <a:gd name="connsiteX76-153" fmla="*/ 7985267 w 8003674"/>
              <a:gd name="connsiteY76-154" fmla="*/ 436870 h 979708"/>
              <a:gd name="connsiteX77-155" fmla="*/ 7989255 w 8003674"/>
              <a:gd name="connsiteY77-156" fmla="*/ 445165 h 979708"/>
              <a:gd name="connsiteX78-157" fmla="*/ 7992323 w 8003674"/>
              <a:gd name="connsiteY78-158" fmla="*/ 453153 h 979708"/>
              <a:gd name="connsiteX79-159" fmla="*/ 7995084 w 8003674"/>
              <a:gd name="connsiteY79-160" fmla="*/ 461755 h 979708"/>
              <a:gd name="connsiteX80-161" fmla="*/ 7997538 w 8003674"/>
              <a:gd name="connsiteY80-162" fmla="*/ 470357 h 979708"/>
              <a:gd name="connsiteX81-163" fmla="*/ 7999686 w 8003674"/>
              <a:gd name="connsiteY81-164" fmla="*/ 479266 h 979708"/>
              <a:gd name="connsiteX82-165" fmla="*/ 8001526 w 8003674"/>
              <a:gd name="connsiteY82-166" fmla="*/ 488483 h 979708"/>
              <a:gd name="connsiteX83-167" fmla="*/ 8002447 w 8003674"/>
              <a:gd name="connsiteY83-168" fmla="*/ 497700 h 979708"/>
              <a:gd name="connsiteX84-169" fmla="*/ 8003367 w 8003674"/>
              <a:gd name="connsiteY84-170" fmla="*/ 506916 h 979708"/>
              <a:gd name="connsiteX85-171" fmla="*/ 8003674 w 8003674"/>
              <a:gd name="connsiteY85-172" fmla="*/ 516440 h 979708"/>
              <a:gd name="connsiteX86-173" fmla="*/ 8003367 w 8003674"/>
              <a:gd name="connsiteY86-174" fmla="*/ 525964 h 979708"/>
              <a:gd name="connsiteX87-175" fmla="*/ 8002447 w 8003674"/>
              <a:gd name="connsiteY87-176" fmla="*/ 535181 h 979708"/>
              <a:gd name="connsiteX88-177" fmla="*/ 8001526 w 8003674"/>
              <a:gd name="connsiteY88-178" fmla="*/ 544397 h 979708"/>
              <a:gd name="connsiteX89-179" fmla="*/ 7999686 w 8003674"/>
              <a:gd name="connsiteY89-180" fmla="*/ 553307 h 979708"/>
              <a:gd name="connsiteX90-181" fmla="*/ 7997538 w 8003674"/>
              <a:gd name="connsiteY90-182" fmla="*/ 562524 h 979708"/>
              <a:gd name="connsiteX91-183" fmla="*/ 7995084 w 8003674"/>
              <a:gd name="connsiteY91-184" fmla="*/ 570819 h 979708"/>
              <a:gd name="connsiteX92-185" fmla="*/ 7992323 w 8003674"/>
              <a:gd name="connsiteY92-186" fmla="*/ 579421 h 979708"/>
              <a:gd name="connsiteX93-187" fmla="*/ 7989255 w 8003674"/>
              <a:gd name="connsiteY93-188" fmla="*/ 587716 h 979708"/>
              <a:gd name="connsiteX94-189" fmla="*/ 7985267 w 8003674"/>
              <a:gd name="connsiteY94-190" fmla="*/ 596011 h 979708"/>
              <a:gd name="connsiteX95-191" fmla="*/ 7981279 w 8003674"/>
              <a:gd name="connsiteY95-192" fmla="*/ 603691 h 979708"/>
              <a:gd name="connsiteX96-193" fmla="*/ 7976984 w 8003674"/>
              <a:gd name="connsiteY96-194" fmla="*/ 611679 h 979708"/>
              <a:gd name="connsiteX97-195" fmla="*/ 7972075 w 8003674"/>
              <a:gd name="connsiteY97-196" fmla="*/ 619052 h 979708"/>
              <a:gd name="connsiteX98-197" fmla="*/ 7967167 w 8003674"/>
              <a:gd name="connsiteY98-198" fmla="*/ 626426 h 979708"/>
              <a:gd name="connsiteX99-199" fmla="*/ 7961644 w 8003674"/>
              <a:gd name="connsiteY99-200" fmla="*/ 633185 h 979708"/>
              <a:gd name="connsiteX100-201" fmla="*/ 7955816 w 8003674"/>
              <a:gd name="connsiteY100-202" fmla="*/ 639943 h 979708"/>
              <a:gd name="connsiteX101-203" fmla="*/ 7949987 w 8003674"/>
              <a:gd name="connsiteY101-204" fmla="*/ 646088 h 979708"/>
              <a:gd name="connsiteX102-205" fmla="*/ 7617432 w 8003674"/>
              <a:gd name="connsiteY102-206" fmla="*/ 978809 h 979708"/>
              <a:gd name="connsiteX103-207" fmla="*/ 7616534 w 8003674"/>
              <a:gd name="connsiteY103-208" fmla="*/ 979708 h 979708"/>
              <a:gd name="connsiteX0-209" fmla="*/ 0 w 8003674"/>
              <a:gd name="connsiteY0-210" fmla="*/ 443714 h 979708"/>
              <a:gd name="connsiteX1-211" fmla="*/ 0 w 8003674"/>
              <a:gd name="connsiteY1-212" fmla="*/ 332875 h 979708"/>
              <a:gd name="connsiteX2-213" fmla="*/ 7384071 w 8003674"/>
              <a:gd name="connsiteY2-214" fmla="*/ 332875 h 979708"/>
              <a:gd name="connsiteX3-215" fmla="*/ 7358505 w 8003674"/>
              <a:gd name="connsiteY3-216" fmla="*/ 313673 h 979708"/>
              <a:gd name="connsiteX4-217" fmla="*/ 7352063 w 8003674"/>
              <a:gd name="connsiteY4-218" fmla="*/ 306607 h 979708"/>
              <a:gd name="connsiteX5-219" fmla="*/ 7345620 w 8003674"/>
              <a:gd name="connsiteY5-220" fmla="*/ 299541 h 979708"/>
              <a:gd name="connsiteX6-221" fmla="*/ 7340098 w 8003674"/>
              <a:gd name="connsiteY6-222" fmla="*/ 292475 h 979708"/>
              <a:gd name="connsiteX7-223" fmla="*/ 7335189 w 8003674"/>
              <a:gd name="connsiteY7-224" fmla="*/ 284487 h 979708"/>
              <a:gd name="connsiteX8-225" fmla="*/ 7330281 w 8003674"/>
              <a:gd name="connsiteY8-226" fmla="*/ 276807 h 979708"/>
              <a:gd name="connsiteX9-227" fmla="*/ 7325679 w 8003674"/>
              <a:gd name="connsiteY9-228" fmla="*/ 269126 h 979708"/>
              <a:gd name="connsiteX10-229" fmla="*/ 7321691 w 8003674"/>
              <a:gd name="connsiteY10-230" fmla="*/ 260831 h 979708"/>
              <a:gd name="connsiteX11-231" fmla="*/ 7318316 w 8003674"/>
              <a:gd name="connsiteY11-232" fmla="*/ 252844 h 979708"/>
              <a:gd name="connsiteX12-233" fmla="*/ 7314942 w 8003674"/>
              <a:gd name="connsiteY12-234" fmla="*/ 244241 h 979708"/>
              <a:gd name="connsiteX13-235" fmla="*/ 7312181 w 8003674"/>
              <a:gd name="connsiteY13-236" fmla="*/ 235639 h 979708"/>
              <a:gd name="connsiteX14-237" fmla="*/ 7310033 w 8003674"/>
              <a:gd name="connsiteY14-238" fmla="*/ 227344 h 979708"/>
              <a:gd name="connsiteX15-239" fmla="*/ 7307886 w 8003674"/>
              <a:gd name="connsiteY15-240" fmla="*/ 218742 h 979708"/>
              <a:gd name="connsiteX16-241" fmla="*/ 7306658 w 8003674"/>
              <a:gd name="connsiteY16-242" fmla="*/ 209832 h 979708"/>
              <a:gd name="connsiteX17-243" fmla="*/ 7305431 w 8003674"/>
              <a:gd name="connsiteY17-244" fmla="*/ 201230 h 979708"/>
              <a:gd name="connsiteX18-245" fmla="*/ 7305124 w 8003674"/>
              <a:gd name="connsiteY18-246" fmla="*/ 192321 h 979708"/>
              <a:gd name="connsiteX19-247" fmla="*/ 7304818 w 8003674"/>
              <a:gd name="connsiteY19-248" fmla="*/ 183719 h 979708"/>
              <a:gd name="connsiteX20-249" fmla="*/ 7305124 w 8003674"/>
              <a:gd name="connsiteY20-250" fmla="*/ 175116 h 979708"/>
              <a:gd name="connsiteX21-251" fmla="*/ 7305431 w 8003674"/>
              <a:gd name="connsiteY21-252" fmla="*/ 166207 h 979708"/>
              <a:gd name="connsiteX22-253" fmla="*/ 7306658 w 8003674"/>
              <a:gd name="connsiteY22-254" fmla="*/ 157298 h 979708"/>
              <a:gd name="connsiteX23-255" fmla="*/ 7307886 w 8003674"/>
              <a:gd name="connsiteY23-256" fmla="*/ 148388 h 979708"/>
              <a:gd name="connsiteX24-257" fmla="*/ 7310033 w 8003674"/>
              <a:gd name="connsiteY24-258" fmla="*/ 140093 h 979708"/>
              <a:gd name="connsiteX25-259" fmla="*/ 7312181 w 8003674"/>
              <a:gd name="connsiteY25-260" fmla="*/ 131491 h 979708"/>
              <a:gd name="connsiteX26-261" fmla="*/ 7314942 w 8003674"/>
              <a:gd name="connsiteY26-262" fmla="*/ 122889 h 979708"/>
              <a:gd name="connsiteX27-263" fmla="*/ 7318316 w 8003674"/>
              <a:gd name="connsiteY27-264" fmla="*/ 114594 h 979708"/>
              <a:gd name="connsiteX28-265" fmla="*/ 7321691 w 8003674"/>
              <a:gd name="connsiteY28-266" fmla="*/ 106299 h 979708"/>
              <a:gd name="connsiteX29-267" fmla="*/ 7325679 w 8003674"/>
              <a:gd name="connsiteY29-268" fmla="*/ 98311 h 979708"/>
              <a:gd name="connsiteX30-269" fmla="*/ 7330281 w 8003674"/>
              <a:gd name="connsiteY30-270" fmla="*/ 90630 h 979708"/>
              <a:gd name="connsiteX31-271" fmla="*/ 7335189 w 8003674"/>
              <a:gd name="connsiteY31-272" fmla="*/ 82643 h 979708"/>
              <a:gd name="connsiteX32-273" fmla="*/ 7340098 w 8003674"/>
              <a:gd name="connsiteY32-274" fmla="*/ 75269 h 979708"/>
              <a:gd name="connsiteX33-275" fmla="*/ 7345620 w 8003674"/>
              <a:gd name="connsiteY33-276" fmla="*/ 67896 h 979708"/>
              <a:gd name="connsiteX34-277" fmla="*/ 7352063 w 8003674"/>
              <a:gd name="connsiteY34-278" fmla="*/ 60830 h 979708"/>
              <a:gd name="connsiteX35-279" fmla="*/ 7358505 w 8003674"/>
              <a:gd name="connsiteY35-280" fmla="*/ 53764 h 979708"/>
              <a:gd name="connsiteX36-281" fmla="*/ 7365254 w 8003674"/>
              <a:gd name="connsiteY36-282" fmla="*/ 47312 h 979708"/>
              <a:gd name="connsiteX37-283" fmla="*/ 7372617 w 8003674"/>
              <a:gd name="connsiteY37-284" fmla="*/ 41475 h 979708"/>
              <a:gd name="connsiteX38-285" fmla="*/ 7379673 w 8003674"/>
              <a:gd name="connsiteY38-286" fmla="*/ 35638 h 979708"/>
              <a:gd name="connsiteX39-287" fmla="*/ 7387343 w 8003674"/>
              <a:gd name="connsiteY39-288" fmla="*/ 30415 h 979708"/>
              <a:gd name="connsiteX40-289" fmla="*/ 7394706 w 8003674"/>
              <a:gd name="connsiteY40-290" fmla="*/ 25499 h 979708"/>
              <a:gd name="connsiteX41-291" fmla="*/ 7402989 w 8003674"/>
              <a:gd name="connsiteY41-292" fmla="*/ 21198 h 979708"/>
              <a:gd name="connsiteX42-293" fmla="*/ 7410965 w 8003674"/>
              <a:gd name="connsiteY42-294" fmla="*/ 16897 h 979708"/>
              <a:gd name="connsiteX43-295" fmla="*/ 7419248 w 8003674"/>
              <a:gd name="connsiteY43-296" fmla="*/ 13518 h 979708"/>
              <a:gd name="connsiteX44-297" fmla="*/ 7427225 w 8003674"/>
              <a:gd name="connsiteY44-298" fmla="*/ 10138 h 979708"/>
              <a:gd name="connsiteX45-299" fmla="*/ 7435815 w 8003674"/>
              <a:gd name="connsiteY45-300" fmla="*/ 7680 h 979708"/>
              <a:gd name="connsiteX46-301" fmla="*/ 7444405 w 8003674"/>
              <a:gd name="connsiteY46-302" fmla="*/ 5223 h 979708"/>
              <a:gd name="connsiteX47-303" fmla="*/ 7452995 w 8003674"/>
              <a:gd name="connsiteY47-304" fmla="*/ 3687 h 979708"/>
              <a:gd name="connsiteX48-305" fmla="*/ 7461892 w 8003674"/>
              <a:gd name="connsiteY48-306" fmla="*/ 2150 h 979708"/>
              <a:gd name="connsiteX49-307" fmla="*/ 7470175 w 8003674"/>
              <a:gd name="connsiteY49-308" fmla="*/ 1229 h 979708"/>
              <a:gd name="connsiteX50-309" fmla="*/ 7479072 w 8003674"/>
              <a:gd name="connsiteY50-310" fmla="*/ 307 h 979708"/>
              <a:gd name="connsiteX51-311" fmla="*/ 7487968 w 8003674"/>
              <a:gd name="connsiteY51-312" fmla="*/ 0 h 979708"/>
              <a:gd name="connsiteX52-313" fmla="*/ 7496865 w 8003674"/>
              <a:gd name="connsiteY52-314" fmla="*/ 307 h 979708"/>
              <a:gd name="connsiteX53-315" fmla="*/ 7505455 w 8003674"/>
              <a:gd name="connsiteY53-316" fmla="*/ 1229 h 979708"/>
              <a:gd name="connsiteX54-317" fmla="*/ 7514352 w 8003674"/>
              <a:gd name="connsiteY54-318" fmla="*/ 2150 h 979708"/>
              <a:gd name="connsiteX55-319" fmla="*/ 7522942 w 8003674"/>
              <a:gd name="connsiteY55-320" fmla="*/ 3687 h 979708"/>
              <a:gd name="connsiteX56-321" fmla="*/ 7531839 w 8003674"/>
              <a:gd name="connsiteY56-322" fmla="*/ 5223 h 979708"/>
              <a:gd name="connsiteX57-323" fmla="*/ 7540122 w 8003674"/>
              <a:gd name="connsiteY57-324" fmla="*/ 7680 h 979708"/>
              <a:gd name="connsiteX58-325" fmla="*/ 7548712 w 8003674"/>
              <a:gd name="connsiteY58-326" fmla="*/ 10138 h 979708"/>
              <a:gd name="connsiteX59-327" fmla="*/ 7556995 w 8003674"/>
              <a:gd name="connsiteY59-328" fmla="*/ 13518 h 979708"/>
              <a:gd name="connsiteX60-329" fmla="*/ 7565278 w 8003674"/>
              <a:gd name="connsiteY60-330" fmla="*/ 16897 h 979708"/>
              <a:gd name="connsiteX61-331" fmla="*/ 7573255 w 8003674"/>
              <a:gd name="connsiteY61-332" fmla="*/ 21198 h 979708"/>
              <a:gd name="connsiteX62-333" fmla="*/ 7581231 w 8003674"/>
              <a:gd name="connsiteY62-334" fmla="*/ 25499 h 979708"/>
              <a:gd name="connsiteX63-335" fmla="*/ 7588901 w 8003674"/>
              <a:gd name="connsiteY63-336" fmla="*/ 30415 h 979708"/>
              <a:gd name="connsiteX64-337" fmla="*/ 7596264 w 8003674"/>
              <a:gd name="connsiteY64-338" fmla="*/ 35638 h 979708"/>
              <a:gd name="connsiteX65-339" fmla="*/ 7603626 w 8003674"/>
              <a:gd name="connsiteY65-340" fmla="*/ 41475 h 979708"/>
              <a:gd name="connsiteX66-341" fmla="*/ 7610682 w 8003674"/>
              <a:gd name="connsiteY66-342" fmla="*/ 47312 h 979708"/>
              <a:gd name="connsiteX67-343" fmla="*/ 7617432 w 8003674"/>
              <a:gd name="connsiteY67-344" fmla="*/ 53764 h 979708"/>
              <a:gd name="connsiteX68-345" fmla="*/ 7949987 w 8003674"/>
              <a:gd name="connsiteY68-346" fmla="*/ 386793 h 979708"/>
              <a:gd name="connsiteX69-347" fmla="*/ 7955816 w 8003674"/>
              <a:gd name="connsiteY69-348" fmla="*/ 392937 h 979708"/>
              <a:gd name="connsiteX70-349" fmla="*/ 7961644 w 8003674"/>
              <a:gd name="connsiteY70-350" fmla="*/ 399696 h 979708"/>
              <a:gd name="connsiteX71-351" fmla="*/ 7967167 w 8003674"/>
              <a:gd name="connsiteY71-352" fmla="*/ 406455 h 979708"/>
              <a:gd name="connsiteX72-353" fmla="*/ 7972075 w 8003674"/>
              <a:gd name="connsiteY72-354" fmla="*/ 413828 h 979708"/>
              <a:gd name="connsiteX73-355" fmla="*/ 7976984 w 8003674"/>
              <a:gd name="connsiteY73-356" fmla="*/ 421509 h 979708"/>
              <a:gd name="connsiteX74-357" fmla="*/ 7981279 w 8003674"/>
              <a:gd name="connsiteY74-358" fmla="*/ 428882 h 979708"/>
              <a:gd name="connsiteX75-359" fmla="*/ 7985267 w 8003674"/>
              <a:gd name="connsiteY75-360" fmla="*/ 436870 h 979708"/>
              <a:gd name="connsiteX76-361" fmla="*/ 7989255 w 8003674"/>
              <a:gd name="connsiteY76-362" fmla="*/ 445165 h 979708"/>
              <a:gd name="connsiteX77-363" fmla="*/ 7992323 w 8003674"/>
              <a:gd name="connsiteY77-364" fmla="*/ 453153 h 979708"/>
              <a:gd name="connsiteX78-365" fmla="*/ 7995084 w 8003674"/>
              <a:gd name="connsiteY78-366" fmla="*/ 461755 h 979708"/>
              <a:gd name="connsiteX79-367" fmla="*/ 7997538 w 8003674"/>
              <a:gd name="connsiteY79-368" fmla="*/ 470357 h 979708"/>
              <a:gd name="connsiteX80-369" fmla="*/ 7999686 w 8003674"/>
              <a:gd name="connsiteY80-370" fmla="*/ 479266 h 979708"/>
              <a:gd name="connsiteX81-371" fmla="*/ 8001526 w 8003674"/>
              <a:gd name="connsiteY81-372" fmla="*/ 488483 h 979708"/>
              <a:gd name="connsiteX82-373" fmla="*/ 8002447 w 8003674"/>
              <a:gd name="connsiteY82-374" fmla="*/ 497700 h 979708"/>
              <a:gd name="connsiteX83-375" fmla="*/ 8003367 w 8003674"/>
              <a:gd name="connsiteY83-376" fmla="*/ 506916 h 979708"/>
              <a:gd name="connsiteX84-377" fmla="*/ 8003674 w 8003674"/>
              <a:gd name="connsiteY84-378" fmla="*/ 516440 h 979708"/>
              <a:gd name="connsiteX85-379" fmla="*/ 8003367 w 8003674"/>
              <a:gd name="connsiteY85-380" fmla="*/ 525964 h 979708"/>
              <a:gd name="connsiteX86-381" fmla="*/ 8002447 w 8003674"/>
              <a:gd name="connsiteY86-382" fmla="*/ 535181 h 979708"/>
              <a:gd name="connsiteX87-383" fmla="*/ 8001526 w 8003674"/>
              <a:gd name="connsiteY87-384" fmla="*/ 544397 h 979708"/>
              <a:gd name="connsiteX88-385" fmla="*/ 7999686 w 8003674"/>
              <a:gd name="connsiteY88-386" fmla="*/ 553307 h 979708"/>
              <a:gd name="connsiteX89-387" fmla="*/ 7997538 w 8003674"/>
              <a:gd name="connsiteY89-388" fmla="*/ 562524 h 979708"/>
              <a:gd name="connsiteX90-389" fmla="*/ 7995084 w 8003674"/>
              <a:gd name="connsiteY90-390" fmla="*/ 570819 h 979708"/>
              <a:gd name="connsiteX91-391" fmla="*/ 7992323 w 8003674"/>
              <a:gd name="connsiteY91-392" fmla="*/ 579421 h 979708"/>
              <a:gd name="connsiteX92-393" fmla="*/ 7989255 w 8003674"/>
              <a:gd name="connsiteY92-394" fmla="*/ 587716 h 979708"/>
              <a:gd name="connsiteX93-395" fmla="*/ 7985267 w 8003674"/>
              <a:gd name="connsiteY93-396" fmla="*/ 596011 h 979708"/>
              <a:gd name="connsiteX94-397" fmla="*/ 7981279 w 8003674"/>
              <a:gd name="connsiteY94-398" fmla="*/ 603691 h 979708"/>
              <a:gd name="connsiteX95-399" fmla="*/ 7976984 w 8003674"/>
              <a:gd name="connsiteY95-400" fmla="*/ 611679 h 979708"/>
              <a:gd name="connsiteX96-401" fmla="*/ 7972075 w 8003674"/>
              <a:gd name="connsiteY96-402" fmla="*/ 619052 h 979708"/>
              <a:gd name="connsiteX97-403" fmla="*/ 7967167 w 8003674"/>
              <a:gd name="connsiteY97-404" fmla="*/ 626426 h 979708"/>
              <a:gd name="connsiteX98-405" fmla="*/ 7961644 w 8003674"/>
              <a:gd name="connsiteY98-406" fmla="*/ 633185 h 979708"/>
              <a:gd name="connsiteX99-407" fmla="*/ 7955816 w 8003674"/>
              <a:gd name="connsiteY99-408" fmla="*/ 639943 h 979708"/>
              <a:gd name="connsiteX100-409" fmla="*/ 7949987 w 8003674"/>
              <a:gd name="connsiteY100-410" fmla="*/ 646088 h 979708"/>
              <a:gd name="connsiteX101-411" fmla="*/ 7617432 w 8003674"/>
              <a:gd name="connsiteY101-412" fmla="*/ 978809 h 979708"/>
              <a:gd name="connsiteX102-413" fmla="*/ 7616534 w 8003674"/>
              <a:gd name="connsiteY102-414" fmla="*/ 979708 h 979708"/>
              <a:gd name="connsiteX0-415" fmla="*/ 0 w 8003674"/>
              <a:gd name="connsiteY0-416" fmla="*/ 332875 h 979708"/>
              <a:gd name="connsiteX1-417" fmla="*/ 7384071 w 8003674"/>
              <a:gd name="connsiteY1-418" fmla="*/ 332875 h 979708"/>
              <a:gd name="connsiteX2-419" fmla="*/ 7358505 w 8003674"/>
              <a:gd name="connsiteY2-420" fmla="*/ 313673 h 979708"/>
              <a:gd name="connsiteX3-421" fmla="*/ 7352063 w 8003674"/>
              <a:gd name="connsiteY3-422" fmla="*/ 306607 h 979708"/>
              <a:gd name="connsiteX4-423" fmla="*/ 7345620 w 8003674"/>
              <a:gd name="connsiteY4-424" fmla="*/ 299541 h 979708"/>
              <a:gd name="connsiteX5-425" fmla="*/ 7340098 w 8003674"/>
              <a:gd name="connsiteY5-426" fmla="*/ 292475 h 979708"/>
              <a:gd name="connsiteX6-427" fmla="*/ 7335189 w 8003674"/>
              <a:gd name="connsiteY6-428" fmla="*/ 284487 h 979708"/>
              <a:gd name="connsiteX7-429" fmla="*/ 7330281 w 8003674"/>
              <a:gd name="connsiteY7-430" fmla="*/ 276807 h 979708"/>
              <a:gd name="connsiteX8-431" fmla="*/ 7325679 w 8003674"/>
              <a:gd name="connsiteY8-432" fmla="*/ 269126 h 979708"/>
              <a:gd name="connsiteX9-433" fmla="*/ 7321691 w 8003674"/>
              <a:gd name="connsiteY9-434" fmla="*/ 260831 h 979708"/>
              <a:gd name="connsiteX10-435" fmla="*/ 7318316 w 8003674"/>
              <a:gd name="connsiteY10-436" fmla="*/ 252844 h 979708"/>
              <a:gd name="connsiteX11-437" fmla="*/ 7314942 w 8003674"/>
              <a:gd name="connsiteY11-438" fmla="*/ 244241 h 979708"/>
              <a:gd name="connsiteX12-439" fmla="*/ 7312181 w 8003674"/>
              <a:gd name="connsiteY12-440" fmla="*/ 235639 h 979708"/>
              <a:gd name="connsiteX13-441" fmla="*/ 7310033 w 8003674"/>
              <a:gd name="connsiteY13-442" fmla="*/ 227344 h 979708"/>
              <a:gd name="connsiteX14-443" fmla="*/ 7307886 w 8003674"/>
              <a:gd name="connsiteY14-444" fmla="*/ 218742 h 979708"/>
              <a:gd name="connsiteX15-445" fmla="*/ 7306658 w 8003674"/>
              <a:gd name="connsiteY15-446" fmla="*/ 209832 h 979708"/>
              <a:gd name="connsiteX16-447" fmla="*/ 7305431 w 8003674"/>
              <a:gd name="connsiteY16-448" fmla="*/ 201230 h 979708"/>
              <a:gd name="connsiteX17-449" fmla="*/ 7305124 w 8003674"/>
              <a:gd name="connsiteY17-450" fmla="*/ 192321 h 979708"/>
              <a:gd name="connsiteX18-451" fmla="*/ 7304818 w 8003674"/>
              <a:gd name="connsiteY18-452" fmla="*/ 183719 h 979708"/>
              <a:gd name="connsiteX19-453" fmla="*/ 7305124 w 8003674"/>
              <a:gd name="connsiteY19-454" fmla="*/ 175116 h 979708"/>
              <a:gd name="connsiteX20-455" fmla="*/ 7305431 w 8003674"/>
              <a:gd name="connsiteY20-456" fmla="*/ 166207 h 979708"/>
              <a:gd name="connsiteX21-457" fmla="*/ 7306658 w 8003674"/>
              <a:gd name="connsiteY21-458" fmla="*/ 157298 h 979708"/>
              <a:gd name="connsiteX22-459" fmla="*/ 7307886 w 8003674"/>
              <a:gd name="connsiteY22-460" fmla="*/ 148388 h 979708"/>
              <a:gd name="connsiteX23-461" fmla="*/ 7310033 w 8003674"/>
              <a:gd name="connsiteY23-462" fmla="*/ 140093 h 979708"/>
              <a:gd name="connsiteX24-463" fmla="*/ 7312181 w 8003674"/>
              <a:gd name="connsiteY24-464" fmla="*/ 131491 h 979708"/>
              <a:gd name="connsiteX25-465" fmla="*/ 7314942 w 8003674"/>
              <a:gd name="connsiteY25-466" fmla="*/ 122889 h 979708"/>
              <a:gd name="connsiteX26-467" fmla="*/ 7318316 w 8003674"/>
              <a:gd name="connsiteY26-468" fmla="*/ 114594 h 979708"/>
              <a:gd name="connsiteX27-469" fmla="*/ 7321691 w 8003674"/>
              <a:gd name="connsiteY27-470" fmla="*/ 106299 h 979708"/>
              <a:gd name="connsiteX28-471" fmla="*/ 7325679 w 8003674"/>
              <a:gd name="connsiteY28-472" fmla="*/ 98311 h 979708"/>
              <a:gd name="connsiteX29-473" fmla="*/ 7330281 w 8003674"/>
              <a:gd name="connsiteY29-474" fmla="*/ 90630 h 979708"/>
              <a:gd name="connsiteX30-475" fmla="*/ 7335189 w 8003674"/>
              <a:gd name="connsiteY30-476" fmla="*/ 82643 h 979708"/>
              <a:gd name="connsiteX31-477" fmla="*/ 7340098 w 8003674"/>
              <a:gd name="connsiteY31-478" fmla="*/ 75269 h 979708"/>
              <a:gd name="connsiteX32-479" fmla="*/ 7345620 w 8003674"/>
              <a:gd name="connsiteY32-480" fmla="*/ 67896 h 979708"/>
              <a:gd name="connsiteX33-481" fmla="*/ 7352063 w 8003674"/>
              <a:gd name="connsiteY33-482" fmla="*/ 60830 h 979708"/>
              <a:gd name="connsiteX34-483" fmla="*/ 7358505 w 8003674"/>
              <a:gd name="connsiteY34-484" fmla="*/ 53764 h 979708"/>
              <a:gd name="connsiteX35-485" fmla="*/ 7365254 w 8003674"/>
              <a:gd name="connsiteY35-486" fmla="*/ 47312 h 979708"/>
              <a:gd name="connsiteX36-487" fmla="*/ 7372617 w 8003674"/>
              <a:gd name="connsiteY36-488" fmla="*/ 41475 h 979708"/>
              <a:gd name="connsiteX37-489" fmla="*/ 7379673 w 8003674"/>
              <a:gd name="connsiteY37-490" fmla="*/ 35638 h 979708"/>
              <a:gd name="connsiteX38-491" fmla="*/ 7387343 w 8003674"/>
              <a:gd name="connsiteY38-492" fmla="*/ 30415 h 979708"/>
              <a:gd name="connsiteX39-493" fmla="*/ 7394706 w 8003674"/>
              <a:gd name="connsiteY39-494" fmla="*/ 25499 h 979708"/>
              <a:gd name="connsiteX40-495" fmla="*/ 7402989 w 8003674"/>
              <a:gd name="connsiteY40-496" fmla="*/ 21198 h 979708"/>
              <a:gd name="connsiteX41-497" fmla="*/ 7410965 w 8003674"/>
              <a:gd name="connsiteY41-498" fmla="*/ 16897 h 979708"/>
              <a:gd name="connsiteX42-499" fmla="*/ 7419248 w 8003674"/>
              <a:gd name="connsiteY42-500" fmla="*/ 13518 h 979708"/>
              <a:gd name="connsiteX43-501" fmla="*/ 7427225 w 8003674"/>
              <a:gd name="connsiteY43-502" fmla="*/ 10138 h 979708"/>
              <a:gd name="connsiteX44-503" fmla="*/ 7435815 w 8003674"/>
              <a:gd name="connsiteY44-504" fmla="*/ 7680 h 979708"/>
              <a:gd name="connsiteX45-505" fmla="*/ 7444405 w 8003674"/>
              <a:gd name="connsiteY45-506" fmla="*/ 5223 h 979708"/>
              <a:gd name="connsiteX46-507" fmla="*/ 7452995 w 8003674"/>
              <a:gd name="connsiteY46-508" fmla="*/ 3687 h 979708"/>
              <a:gd name="connsiteX47-509" fmla="*/ 7461892 w 8003674"/>
              <a:gd name="connsiteY47-510" fmla="*/ 2150 h 979708"/>
              <a:gd name="connsiteX48-511" fmla="*/ 7470175 w 8003674"/>
              <a:gd name="connsiteY48-512" fmla="*/ 1229 h 979708"/>
              <a:gd name="connsiteX49-513" fmla="*/ 7479072 w 8003674"/>
              <a:gd name="connsiteY49-514" fmla="*/ 307 h 979708"/>
              <a:gd name="connsiteX50-515" fmla="*/ 7487968 w 8003674"/>
              <a:gd name="connsiteY50-516" fmla="*/ 0 h 979708"/>
              <a:gd name="connsiteX51-517" fmla="*/ 7496865 w 8003674"/>
              <a:gd name="connsiteY51-518" fmla="*/ 307 h 979708"/>
              <a:gd name="connsiteX52-519" fmla="*/ 7505455 w 8003674"/>
              <a:gd name="connsiteY52-520" fmla="*/ 1229 h 979708"/>
              <a:gd name="connsiteX53-521" fmla="*/ 7514352 w 8003674"/>
              <a:gd name="connsiteY53-522" fmla="*/ 2150 h 979708"/>
              <a:gd name="connsiteX54-523" fmla="*/ 7522942 w 8003674"/>
              <a:gd name="connsiteY54-524" fmla="*/ 3687 h 979708"/>
              <a:gd name="connsiteX55-525" fmla="*/ 7531839 w 8003674"/>
              <a:gd name="connsiteY55-526" fmla="*/ 5223 h 979708"/>
              <a:gd name="connsiteX56-527" fmla="*/ 7540122 w 8003674"/>
              <a:gd name="connsiteY56-528" fmla="*/ 7680 h 979708"/>
              <a:gd name="connsiteX57-529" fmla="*/ 7548712 w 8003674"/>
              <a:gd name="connsiteY57-530" fmla="*/ 10138 h 979708"/>
              <a:gd name="connsiteX58-531" fmla="*/ 7556995 w 8003674"/>
              <a:gd name="connsiteY58-532" fmla="*/ 13518 h 979708"/>
              <a:gd name="connsiteX59-533" fmla="*/ 7565278 w 8003674"/>
              <a:gd name="connsiteY59-534" fmla="*/ 16897 h 979708"/>
              <a:gd name="connsiteX60-535" fmla="*/ 7573255 w 8003674"/>
              <a:gd name="connsiteY60-536" fmla="*/ 21198 h 979708"/>
              <a:gd name="connsiteX61-537" fmla="*/ 7581231 w 8003674"/>
              <a:gd name="connsiteY61-538" fmla="*/ 25499 h 979708"/>
              <a:gd name="connsiteX62-539" fmla="*/ 7588901 w 8003674"/>
              <a:gd name="connsiteY62-540" fmla="*/ 30415 h 979708"/>
              <a:gd name="connsiteX63-541" fmla="*/ 7596264 w 8003674"/>
              <a:gd name="connsiteY63-542" fmla="*/ 35638 h 979708"/>
              <a:gd name="connsiteX64-543" fmla="*/ 7603626 w 8003674"/>
              <a:gd name="connsiteY64-544" fmla="*/ 41475 h 979708"/>
              <a:gd name="connsiteX65-545" fmla="*/ 7610682 w 8003674"/>
              <a:gd name="connsiteY65-546" fmla="*/ 47312 h 979708"/>
              <a:gd name="connsiteX66-547" fmla="*/ 7617432 w 8003674"/>
              <a:gd name="connsiteY66-548" fmla="*/ 53764 h 979708"/>
              <a:gd name="connsiteX67-549" fmla="*/ 7949987 w 8003674"/>
              <a:gd name="connsiteY67-550" fmla="*/ 386793 h 979708"/>
              <a:gd name="connsiteX68-551" fmla="*/ 7955816 w 8003674"/>
              <a:gd name="connsiteY68-552" fmla="*/ 392937 h 979708"/>
              <a:gd name="connsiteX69-553" fmla="*/ 7961644 w 8003674"/>
              <a:gd name="connsiteY69-554" fmla="*/ 399696 h 979708"/>
              <a:gd name="connsiteX70-555" fmla="*/ 7967167 w 8003674"/>
              <a:gd name="connsiteY70-556" fmla="*/ 406455 h 979708"/>
              <a:gd name="connsiteX71-557" fmla="*/ 7972075 w 8003674"/>
              <a:gd name="connsiteY71-558" fmla="*/ 413828 h 979708"/>
              <a:gd name="connsiteX72-559" fmla="*/ 7976984 w 8003674"/>
              <a:gd name="connsiteY72-560" fmla="*/ 421509 h 979708"/>
              <a:gd name="connsiteX73-561" fmla="*/ 7981279 w 8003674"/>
              <a:gd name="connsiteY73-562" fmla="*/ 428882 h 979708"/>
              <a:gd name="connsiteX74-563" fmla="*/ 7985267 w 8003674"/>
              <a:gd name="connsiteY74-564" fmla="*/ 436870 h 979708"/>
              <a:gd name="connsiteX75-565" fmla="*/ 7989255 w 8003674"/>
              <a:gd name="connsiteY75-566" fmla="*/ 445165 h 979708"/>
              <a:gd name="connsiteX76-567" fmla="*/ 7992323 w 8003674"/>
              <a:gd name="connsiteY76-568" fmla="*/ 453153 h 979708"/>
              <a:gd name="connsiteX77-569" fmla="*/ 7995084 w 8003674"/>
              <a:gd name="connsiteY77-570" fmla="*/ 461755 h 979708"/>
              <a:gd name="connsiteX78-571" fmla="*/ 7997538 w 8003674"/>
              <a:gd name="connsiteY78-572" fmla="*/ 470357 h 979708"/>
              <a:gd name="connsiteX79-573" fmla="*/ 7999686 w 8003674"/>
              <a:gd name="connsiteY79-574" fmla="*/ 479266 h 979708"/>
              <a:gd name="connsiteX80-575" fmla="*/ 8001526 w 8003674"/>
              <a:gd name="connsiteY80-576" fmla="*/ 488483 h 979708"/>
              <a:gd name="connsiteX81-577" fmla="*/ 8002447 w 8003674"/>
              <a:gd name="connsiteY81-578" fmla="*/ 497700 h 979708"/>
              <a:gd name="connsiteX82-579" fmla="*/ 8003367 w 8003674"/>
              <a:gd name="connsiteY82-580" fmla="*/ 506916 h 979708"/>
              <a:gd name="connsiteX83-581" fmla="*/ 8003674 w 8003674"/>
              <a:gd name="connsiteY83-582" fmla="*/ 516440 h 979708"/>
              <a:gd name="connsiteX84-583" fmla="*/ 8003367 w 8003674"/>
              <a:gd name="connsiteY84-584" fmla="*/ 525964 h 979708"/>
              <a:gd name="connsiteX85-585" fmla="*/ 8002447 w 8003674"/>
              <a:gd name="connsiteY85-586" fmla="*/ 535181 h 979708"/>
              <a:gd name="connsiteX86-587" fmla="*/ 8001526 w 8003674"/>
              <a:gd name="connsiteY86-588" fmla="*/ 544397 h 979708"/>
              <a:gd name="connsiteX87-589" fmla="*/ 7999686 w 8003674"/>
              <a:gd name="connsiteY87-590" fmla="*/ 553307 h 979708"/>
              <a:gd name="connsiteX88-591" fmla="*/ 7997538 w 8003674"/>
              <a:gd name="connsiteY88-592" fmla="*/ 562524 h 979708"/>
              <a:gd name="connsiteX89-593" fmla="*/ 7995084 w 8003674"/>
              <a:gd name="connsiteY89-594" fmla="*/ 570819 h 979708"/>
              <a:gd name="connsiteX90-595" fmla="*/ 7992323 w 8003674"/>
              <a:gd name="connsiteY90-596" fmla="*/ 579421 h 979708"/>
              <a:gd name="connsiteX91-597" fmla="*/ 7989255 w 8003674"/>
              <a:gd name="connsiteY91-598" fmla="*/ 587716 h 979708"/>
              <a:gd name="connsiteX92-599" fmla="*/ 7985267 w 8003674"/>
              <a:gd name="connsiteY92-600" fmla="*/ 596011 h 979708"/>
              <a:gd name="connsiteX93-601" fmla="*/ 7981279 w 8003674"/>
              <a:gd name="connsiteY93-602" fmla="*/ 603691 h 979708"/>
              <a:gd name="connsiteX94-603" fmla="*/ 7976984 w 8003674"/>
              <a:gd name="connsiteY94-604" fmla="*/ 611679 h 979708"/>
              <a:gd name="connsiteX95-605" fmla="*/ 7972075 w 8003674"/>
              <a:gd name="connsiteY95-606" fmla="*/ 619052 h 979708"/>
              <a:gd name="connsiteX96-607" fmla="*/ 7967167 w 8003674"/>
              <a:gd name="connsiteY96-608" fmla="*/ 626426 h 979708"/>
              <a:gd name="connsiteX97-609" fmla="*/ 7961644 w 8003674"/>
              <a:gd name="connsiteY97-610" fmla="*/ 633185 h 979708"/>
              <a:gd name="connsiteX98-611" fmla="*/ 7955816 w 8003674"/>
              <a:gd name="connsiteY98-612" fmla="*/ 639943 h 979708"/>
              <a:gd name="connsiteX99-613" fmla="*/ 7949987 w 8003674"/>
              <a:gd name="connsiteY99-614" fmla="*/ 646088 h 979708"/>
              <a:gd name="connsiteX100-615" fmla="*/ 7617432 w 8003674"/>
              <a:gd name="connsiteY100-616" fmla="*/ 978809 h 979708"/>
              <a:gd name="connsiteX101-617" fmla="*/ 7616534 w 8003674"/>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003674" h="979708">
                <a:moveTo>
                  <a:pt x="0" y="332875"/>
                </a:moveTo>
                <a:lnTo>
                  <a:pt x="7384071" y="332875"/>
                </a:lnTo>
                <a:lnTo>
                  <a:pt x="7358505" y="313673"/>
                </a:lnTo>
                <a:lnTo>
                  <a:pt x="7352063" y="306607"/>
                </a:lnTo>
                <a:lnTo>
                  <a:pt x="7345620" y="299541"/>
                </a:lnTo>
                <a:lnTo>
                  <a:pt x="7340098" y="292475"/>
                </a:lnTo>
                <a:lnTo>
                  <a:pt x="7335189" y="284487"/>
                </a:lnTo>
                <a:lnTo>
                  <a:pt x="7330281" y="276807"/>
                </a:lnTo>
                <a:lnTo>
                  <a:pt x="7325679" y="269126"/>
                </a:lnTo>
                <a:lnTo>
                  <a:pt x="7321691" y="260831"/>
                </a:lnTo>
                <a:lnTo>
                  <a:pt x="7318316" y="252844"/>
                </a:lnTo>
                <a:lnTo>
                  <a:pt x="7314942" y="244241"/>
                </a:lnTo>
                <a:lnTo>
                  <a:pt x="7312181" y="235639"/>
                </a:lnTo>
                <a:lnTo>
                  <a:pt x="7310033" y="227344"/>
                </a:lnTo>
                <a:lnTo>
                  <a:pt x="7307886" y="218742"/>
                </a:lnTo>
                <a:lnTo>
                  <a:pt x="7306658" y="209832"/>
                </a:lnTo>
                <a:lnTo>
                  <a:pt x="7305431" y="201230"/>
                </a:lnTo>
                <a:cubicBezTo>
                  <a:pt x="7305329" y="198260"/>
                  <a:pt x="7305226" y="195291"/>
                  <a:pt x="7305124" y="192321"/>
                </a:cubicBezTo>
                <a:lnTo>
                  <a:pt x="7304818" y="183719"/>
                </a:lnTo>
                <a:lnTo>
                  <a:pt x="7305124" y="175116"/>
                </a:lnTo>
                <a:cubicBezTo>
                  <a:pt x="7305226" y="172146"/>
                  <a:pt x="7305329" y="169177"/>
                  <a:pt x="7305431" y="166207"/>
                </a:cubicBezTo>
                <a:lnTo>
                  <a:pt x="7306658" y="157298"/>
                </a:lnTo>
                <a:lnTo>
                  <a:pt x="7307886" y="148388"/>
                </a:lnTo>
                <a:lnTo>
                  <a:pt x="7310033" y="140093"/>
                </a:lnTo>
                <a:lnTo>
                  <a:pt x="7312181" y="131491"/>
                </a:lnTo>
                <a:lnTo>
                  <a:pt x="7314942" y="122889"/>
                </a:lnTo>
                <a:lnTo>
                  <a:pt x="7318316" y="114594"/>
                </a:lnTo>
                <a:lnTo>
                  <a:pt x="7321691" y="106299"/>
                </a:lnTo>
                <a:lnTo>
                  <a:pt x="7325679" y="98311"/>
                </a:lnTo>
                <a:lnTo>
                  <a:pt x="7330281" y="90630"/>
                </a:lnTo>
                <a:lnTo>
                  <a:pt x="7335189" y="82643"/>
                </a:lnTo>
                <a:lnTo>
                  <a:pt x="7340098" y="75269"/>
                </a:lnTo>
                <a:lnTo>
                  <a:pt x="7345620" y="67896"/>
                </a:lnTo>
                <a:lnTo>
                  <a:pt x="7352063" y="60830"/>
                </a:lnTo>
                <a:lnTo>
                  <a:pt x="7358505" y="53764"/>
                </a:lnTo>
                <a:lnTo>
                  <a:pt x="7365254" y="47312"/>
                </a:lnTo>
                <a:lnTo>
                  <a:pt x="7372617" y="41475"/>
                </a:lnTo>
                <a:lnTo>
                  <a:pt x="7379673" y="35638"/>
                </a:lnTo>
                <a:lnTo>
                  <a:pt x="7387343" y="30415"/>
                </a:lnTo>
                <a:lnTo>
                  <a:pt x="7394706" y="25499"/>
                </a:lnTo>
                <a:lnTo>
                  <a:pt x="7402989" y="21198"/>
                </a:lnTo>
                <a:lnTo>
                  <a:pt x="7410965" y="16897"/>
                </a:lnTo>
                <a:lnTo>
                  <a:pt x="7419248" y="13518"/>
                </a:lnTo>
                <a:lnTo>
                  <a:pt x="7427225" y="10138"/>
                </a:lnTo>
                <a:lnTo>
                  <a:pt x="7435815" y="7680"/>
                </a:lnTo>
                <a:lnTo>
                  <a:pt x="7444405" y="5223"/>
                </a:lnTo>
                <a:lnTo>
                  <a:pt x="7452995" y="3687"/>
                </a:lnTo>
                <a:lnTo>
                  <a:pt x="7461892" y="2150"/>
                </a:lnTo>
                <a:lnTo>
                  <a:pt x="7470175" y="1229"/>
                </a:lnTo>
                <a:lnTo>
                  <a:pt x="7479072" y="307"/>
                </a:lnTo>
                <a:lnTo>
                  <a:pt x="7487968" y="0"/>
                </a:lnTo>
                <a:lnTo>
                  <a:pt x="7496865" y="307"/>
                </a:lnTo>
                <a:lnTo>
                  <a:pt x="7505455" y="1229"/>
                </a:lnTo>
                <a:lnTo>
                  <a:pt x="7514352" y="2150"/>
                </a:lnTo>
                <a:lnTo>
                  <a:pt x="7522942" y="3687"/>
                </a:lnTo>
                <a:lnTo>
                  <a:pt x="7531839" y="5223"/>
                </a:lnTo>
                <a:lnTo>
                  <a:pt x="7540122" y="7680"/>
                </a:lnTo>
                <a:lnTo>
                  <a:pt x="7548712" y="10138"/>
                </a:lnTo>
                <a:lnTo>
                  <a:pt x="7556995" y="13518"/>
                </a:lnTo>
                <a:lnTo>
                  <a:pt x="7565278" y="16897"/>
                </a:lnTo>
                <a:lnTo>
                  <a:pt x="7573255" y="21198"/>
                </a:lnTo>
                <a:lnTo>
                  <a:pt x="7581231" y="25499"/>
                </a:lnTo>
                <a:lnTo>
                  <a:pt x="7588901" y="30415"/>
                </a:lnTo>
                <a:lnTo>
                  <a:pt x="7596264" y="35638"/>
                </a:lnTo>
                <a:lnTo>
                  <a:pt x="7603626" y="41475"/>
                </a:lnTo>
                <a:lnTo>
                  <a:pt x="7610682" y="47312"/>
                </a:lnTo>
                <a:lnTo>
                  <a:pt x="7617432" y="53764"/>
                </a:lnTo>
                <a:lnTo>
                  <a:pt x="7949987" y="386793"/>
                </a:lnTo>
                <a:lnTo>
                  <a:pt x="7955816" y="392937"/>
                </a:lnTo>
                <a:lnTo>
                  <a:pt x="7961644" y="399696"/>
                </a:lnTo>
                <a:lnTo>
                  <a:pt x="7967167" y="406455"/>
                </a:lnTo>
                <a:lnTo>
                  <a:pt x="7972075" y="413828"/>
                </a:lnTo>
                <a:lnTo>
                  <a:pt x="7976984" y="421509"/>
                </a:lnTo>
                <a:lnTo>
                  <a:pt x="7981279" y="428882"/>
                </a:lnTo>
                <a:lnTo>
                  <a:pt x="7985267" y="436870"/>
                </a:lnTo>
                <a:lnTo>
                  <a:pt x="7989255" y="445165"/>
                </a:lnTo>
                <a:lnTo>
                  <a:pt x="7992323" y="453153"/>
                </a:lnTo>
                <a:lnTo>
                  <a:pt x="7995084" y="461755"/>
                </a:lnTo>
                <a:lnTo>
                  <a:pt x="7997538" y="470357"/>
                </a:lnTo>
                <a:lnTo>
                  <a:pt x="7999686" y="479266"/>
                </a:lnTo>
                <a:lnTo>
                  <a:pt x="8001526" y="488483"/>
                </a:lnTo>
                <a:lnTo>
                  <a:pt x="8002447" y="497700"/>
                </a:lnTo>
                <a:cubicBezTo>
                  <a:pt x="8002754" y="500772"/>
                  <a:pt x="8003060" y="503844"/>
                  <a:pt x="8003367" y="506916"/>
                </a:cubicBezTo>
                <a:cubicBezTo>
                  <a:pt x="8003469" y="510091"/>
                  <a:pt x="8003572" y="513265"/>
                  <a:pt x="8003674" y="516440"/>
                </a:cubicBezTo>
                <a:cubicBezTo>
                  <a:pt x="8003572" y="519615"/>
                  <a:pt x="8003469" y="522789"/>
                  <a:pt x="8003367" y="525964"/>
                </a:cubicBezTo>
                <a:cubicBezTo>
                  <a:pt x="8003060" y="529036"/>
                  <a:pt x="8002754" y="532109"/>
                  <a:pt x="8002447" y="535181"/>
                </a:cubicBezTo>
                <a:lnTo>
                  <a:pt x="8001526" y="544397"/>
                </a:lnTo>
                <a:lnTo>
                  <a:pt x="7999686" y="553307"/>
                </a:lnTo>
                <a:lnTo>
                  <a:pt x="7997538" y="562524"/>
                </a:lnTo>
                <a:lnTo>
                  <a:pt x="7995084" y="570819"/>
                </a:lnTo>
                <a:lnTo>
                  <a:pt x="7992323" y="579421"/>
                </a:lnTo>
                <a:lnTo>
                  <a:pt x="7989255" y="587716"/>
                </a:lnTo>
                <a:lnTo>
                  <a:pt x="7985267" y="596011"/>
                </a:lnTo>
                <a:lnTo>
                  <a:pt x="7981279" y="603691"/>
                </a:lnTo>
                <a:lnTo>
                  <a:pt x="7976984" y="611679"/>
                </a:lnTo>
                <a:lnTo>
                  <a:pt x="7972075" y="619052"/>
                </a:lnTo>
                <a:lnTo>
                  <a:pt x="7967167" y="626426"/>
                </a:lnTo>
                <a:lnTo>
                  <a:pt x="7961644" y="633185"/>
                </a:lnTo>
                <a:lnTo>
                  <a:pt x="7955816" y="639943"/>
                </a:lnTo>
                <a:lnTo>
                  <a:pt x="7949987" y="646088"/>
                </a:lnTo>
                <a:lnTo>
                  <a:pt x="7617432" y="978809"/>
                </a:lnTo>
                <a:lnTo>
                  <a:pt x="7616534"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9"/>
            </p:custDataLst>
          </p:nvPr>
        </p:nvSpPr>
        <p:spPr>
          <a:xfrm>
            <a:off x="171853" y="1275283"/>
            <a:ext cx="5383617" cy="338555"/>
          </a:xfrm>
          <a:prstGeom prst="rect">
            <a:avLst/>
          </a:prstGeom>
          <a:noFill/>
        </p:spPr>
        <p:txBody>
          <a:bodyPr wrap="square" rtlCol="0" anchor="ctr" anchorCtr="0">
            <a:noAutofit/>
          </a:bodyPr>
          <a:lstStyle/>
          <a:p>
            <a:pPr>
              <a:lnSpc>
                <a:spcPct val="120000"/>
              </a:lnSpc>
            </a:pPr>
            <a:r>
              <a:rPr lang="zh-CN" altLang="en-US" sz="3600" spc="150">
                <a:latin typeface="Arial" panose="020B0604020202020204" pitchFamily="34" charset="0"/>
                <a:ea typeface="微软雅黑" panose="020B0503020204020204" charset="-122"/>
                <a:sym typeface="Arial" panose="020B0604020202020204" pitchFamily="34" charset="0"/>
              </a:rPr>
              <a:t>猎  奇  心  态</a:t>
            </a:r>
            <a:endParaRPr lang="zh-CN" altLang="en-US" sz="3600"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1474470" y="1859915"/>
            <a:ext cx="9888220" cy="4399915"/>
          </a:xfrm>
          <a:prstGeom prst="rect">
            <a:avLst/>
          </a:prstGeom>
          <a:noFill/>
        </p:spPr>
        <p:txBody>
          <a:bodyPr wrap="square" rtlCol="0" anchor="t">
            <a:spAutoFit/>
          </a:bodyPr>
          <a:p>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在全媒体时代，人人都可以成为第一现场的新闻播报员。（</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）有些人根据一个片段或一张照片，用一些臆测语言或者夸大其词来博得围观和关注</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）以不明就里便信口开河的播报为自己圈粉，增加人气和点击量。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）明知道自己也不明真相，仍然进行不实传播，这在疫情背景下极易造成“滚雪球”效应。</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）社会为了消除这种不实 消息的不利影响，还需要挤占公用资源进行“辟谣”和“情况说明”， 这也会牵制新型冠状病毒肺炎疫情防控的资源。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33661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3.4</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给辅导员的建议</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grpSp>
        <p:nvGrpSpPr>
          <p:cNvPr id="8" name="组合 7"/>
          <p:cNvGrpSpPr/>
          <p:nvPr>
            <p:custDataLst>
              <p:tags r:id="rId9"/>
            </p:custDataLst>
          </p:nvPr>
        </p:nvGrpSpPr>
        <p:grpSpPr>
          <a:xfrm>
            <a:off x="3034984" y="1173003"/>
            <a:ext cx="6634480" cy="686436"/>
            <a:chOff x="1425987" y="1771754"/>
            <a:chExt cx="5708238" cy="590602"/>
          </a:xfrm>
        </p:grpSpPr>
        <p:sp>
          <p:nvSpPr>
            <p:cNvPr id="9" name="同侧圆角矩形 8"/>
            <p:cNvSpPr/>
            <p:nvPr>
              <p:custDataLst>
                <p:tags r:id="rId10"/>
              </p:custDataLst>
            </p:nvPr>
          </p:nvSpPr>
          <p:spPr>
            <a:xfrm>
              <a:off x="1425987" y="1771754"/>
              <a:ext cx="2250281" cy="335756"/>
            </a:xfrm>
            <a:prstGeom prst="round2SameRect">
              <a:avLst>
                <a:gd name="adj1" fmla="val 19408"/>
                <a:gd name="adj2" fmla="val 0"/>
              </a:avLst>
            </a:prstGeom>
            <a:solidFill>
              <a:srgbClr val="72C5EA"/>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01</a:t>
              </a:r>
              <a:endParaRPr lang="en-US" altLang="zh-CN" sz="2800" b="1" dirty="0">
                <a:solidFill>
                  <a:srgbClr val="FFFFFF"/>
                </a:solidFill>
              </a:endParaRPr>
            </a:p>
          </p:txBody>
        </p:sp>
        <p:sp>
          <p:nvSpPr>
            <p:cNvPr id="10" name="矩形 9"/>
            <p:cNvSpPr/>
            <p:nvPr>
              <p:custDataLst>
                <p:tags r:id="rId11"/>
              </p:custDataLst>
            </p:nvPr>
          </p:nvSpPr>
          <p:spPr>
            <a:xfrm>
              <a:off x="1942832" y="1771754"/>
              <a:ext cx="5191393"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latin typeface="宋体" panose="02010600030101010101" pitchFamily="2" charset="-122"/>
                  <a:ea typeface="宋体" panose="02010600030101010101" pitchFamily="2" charset="-122"/>
                </a:rPr>
                <a:t>准备自己，建立关系：沟通的基础</a:t>
              </a:r>
              <a:endParaRPr lang="zh-CN" altLang="pt-BR" sz="2800" dirty="0">
                <a:latin typeface="宋体" panose="02010600030101010101" pitchFamily="2" charset="-122"/>
                <a:ea typeface="宋体" panose="02010600030101010101" pitchFamily="2" charset="-122"/>
              </a:endParaRPr>
            </a:p>
          </p:txBody>
        </p:sp>
      </p:grpSp>
      <p:grpSp>
        <p:nvGrpSpPr>
          <p:cNvPr id="11" name="组合 10"/>
          <p:cNvGrpSpPr/>
          <p:nvPr>
            <p:custDataLst>
              <p:tags r:id="rId12"/>
            </p:custDataLst>
          </p:nvPr>
        </p:nvGrpSpPr>
        <p:grpSpPr>
          <a:xfrm>
            <a:off x="3105150" y="2982595"/>
            <a:ext cx="6564630" cy="785495"/>
            <a:chOff x="1492282" y="1686533"/>
            <a:chExt cx="5279993" cy="675667"/>
          </a:xfrm>
        </p:grpSpPr>
        <p:sp>
          <p:nvSpPr>
            <p:cNvPr id="12" name="同侧圆角矩形 11"/>
            <p:cNvSpPr/>
            <p:nvPr>
              <p:custDataLst>
                <p:tags r:id="rId13"/>
              </p:custDataLst>
            </p:nvPr>
          </p:nvSpPr>
          <p:spPr>
            <a:xfrm>
              <a:off x="1492282" y="1686533"/>
              <a:ext cx="2250281" cy="335756"/>
            </a:xfrm>
            <a:prstGeom prst="round2SameRect">
              <a:avLst>
                <a:gd name="adj1" fmla="val 19408"/>
                <a:gd name="adj2" fmla="val 0"/>
              </a:avLst>
            </a:prstGeom>
            <a:solidFill>
              <a:srgbClr val="EABC8E"/>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03</a:t>
              </a:r>
              <a:endParaRPr lang="en-US" altLang="zh-CN" sz="2800" b="1" dirty="0">
                <a:solidFill>
                  <a:srgbClr val="FFFFFF"/>
                </a:solidFill>
              </a:endParaRPr>
            </a:p>
          </p:txBody>
        </p:sp>
        <p:sp>
          <p:nvSpPr>
            <p:cNvPr id="13" name="矩形 12"/>
            <p:cNvSpPr/>
            <p:nvPr>
              <p:custDataLst>
                <p:tags r:id="rId14"/>
              </p:custDataLst>
            </p:nvPr>
          </p:nvSpPr>
          <p:spPr>
            <a:xfrm>
              <a:off x="1943100" y="1771650"/>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latin typeface="宋体" panose="02010600030101010101" pitchFamily="2" charset="-122"/>
                  <a:ea typeface="宋体" panose="02010600030101010101" pitchFamily="2" charset="-122"/>
                </a:rPr>
                <a:t>引导理性认识，乐观面对</a:t>
              </a:r>
              <a:r>
                <a:rPr lang="zh-CN" altLang="pt-BR" sz="2800" dirty="0">
                  <a:latin typeface="宋体" panose="02010600030101010101" pitchFamily="2" charset="-122"/>
                  <a:ea typeface="宋体" panose="02010600030101010101" pitchFamily="2" charset="-122"/>
                </a:rPr>
                <a:t>现实</a:t>
              </a:r>
              <a:endParaRPr lang="zh-CN" altLang="pt-BR" sz="2800" dirty="0">
                <a:latin typeface="宋体" panose="02010600030101010101" pitchFamily="2" charset="-122"/>
                <a:ea typeface="宋体" panose="02010600030101010101" pitchFamily="2" charset="-122"/>
              </a:endParaRPr>
            </a:p>
          </p:txBody>
        </p:sp>
      </p:grpSp>
      <p:grpSp>
        <p:nvGrpSpPr>
          <p:cNvPr id="23" name="组合 22"/>
          <p:cNvGrpSpPr/>
          <p:nvPr>
            <p:custDataLst>
              <p:tags r:id="rId15"/>
            </p:custDataLst>
          </p:nvPr>
        </p:nvGrpSpPr>
        <p:grpSpPr>
          <a:xfrm>
            <a:off x="3105145" y="3983146"/>
            <a:ext cx="6703060" cy="739141"/>
            <a:chOff x="1124403" y="3827622"/>
            <a:chExt cx="5767243" cy="635949"/>
          </a:xfrm>
        </p:grpSpPr>
        <p:sp>
          <p:nvSpPr>
            <p:cNvPr id="18" name="同侧圆角矩形 17"/>
            <p:cNvSpPr/>
            <p:nvPr>
              <p:custDataLst>
                <p:tags r:id="rId16"/>
              </p:custDataLst>
            </p:nvPr>
          </p:nvSpPr>
          <p:spPr>
            <a:xfrm>
              <a:off x="4522137" y="3827622"/>
              <a:ext cx="2369509" cy="336004"/>
            </a:xfrm>
            <a:prstGeom prst="round2SameRect">
              <a:avLst>
                <a:gd name="adj1" fmla="val 19408"/>
                <a:gd name="adj2" fmla="val 0"/>
              </a:avLst>
            </a:prstGeom>
            <a:solidFill>
              <a:srgbClr val="72C5EA"/>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04</a:t>
              </a:r>
              <a:endParaRPr lang="en-US" altLang="zh-CN" sz="2800" b="1" dirty="0">
                <a:solidFill>
                  <a:srgbClr val="FFFFFF"/>
                </a:solidFill>
              </a:endParaRPr>
            </a:p>
          </p:txBody>
        </p:sp>
        <p:sp>
          <p:nvSpPr>
            <p:cNvPr id="19" name="矩形 18"/>
            <p:cNvSpPr/>
            <p:nvPr>
              <p:custDataLst>
                <p:tags r:id="rId17"/>
              </p:custDataLst>
            </p:nvPr>
          </p:nvSpPr>
          <p:spPr>
            <a:xfrm>
              <a:off x="1124403" y="3872969"/>
              <a:ext cx="5285911"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r>
                <a:rPr lang="zh-CN" altLang="pt-BR" sz="2800">
                  <a:latin typeface="宋体" panose="02010600030101010101" pitchFamily="2" charset="-122"/>
                  <a:ea typeface="宋体" panose="02010600030101010101" pitchFamily="2" charset="-122"/>
                </a:rPr>
                <a:t>及时传达学校信息，让学生了解情况</a:t>
              </a:r>
              <a:endParaRPr lang="zh-CN" altLang="pt-BR" sz="2800">
                <a:latin typeface="宋体" panose="02010600030101010101" pitchFamily="2" charset="-122"/>
                <a:ea typeface="宋体" panose="02010600030101010101" pitchFamily="2" charset="-122"/>
              </a:endParaRPr>
            </a:p>
          </p:txBody>
        </p:sp>
      </p:grpSp>
      <p:grpSp>
        <p:nvGrpSpPr>
          <p:cNvPr id="20" name="组合 19"/>
          <p:cNvGrpSpPr/>
          <p:nvPr>
            <p:custDataLst>
              <p:tags r:id="rId18"/>
            </p:custDataLst>
          </p:nvPr>
        </p:nvGrpSpPr>
        <p:grpSpPr>
          <a:xfrm>
            <a:off x="3034349" y="4937429"/>
            <a:ext cx="6635115" cy="739141"/>
            <a:chOff x="1425441" y="1726407"/>
            <a:chExt cx="5708784" cy="635949"/>
          </a:xfrm>
        </p:grpSpPr>
        <p:sp>
          <p:nvSpPr>
            <p:cNvPr id="21" name="同侧圆角矩形 20"/>
            <p:cNvSpPr/>
            <p:nvPr>
              <p:custDataLst>
                <p:tags r:id="rId19"/>
              </p:custDataLst>
            </p:nvPr>
          </p:nvSpPr>
          <p:spPr>
            <a:xfrm>
              <a:off x="1425441" y="1726407"/>
              <a:ext cx="2406114" cy="336004"/>
            </a:xfrm>
            <a:prstGeom prst="round2SameRect">
              <a:avLst>
                <a:gd name="adj1" fmla="val 19408"/>
                <a:gd name="adj2" fmla="val 0"/>
              </a:avLst>
            </a:prstGeom>
            <a:solidFill>
              <a:srgbClr val="879AED"/>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05</a:t>
              </a:r>
              <a:endParaRPr lang="en-US" altLang="zh-CN" sz="2800" b="1" dirty="0">
                <a:solidFill>
                  <a:srgbClr val="FFFFFF"/>
                </a:solidFill>
              </a:endParaRPr>
            </a:p>
          </p:txBody>
        </p:sp>
        <p:sp>
          <p:nvSpPr>
            <p:cNvPr id="22" name="矩形 21"/>
            <p:cNvSpPr/>
            <p:nvPr>
              <p:custDataLst>
                <p:tags r:id="rId20"/>
              </p:custDataLst>
            </p:nvPr>
          </p:nvSpPr>
          <p:spPr>
            <a:xfrm>
              <a:off x="1942832" y="1771754"/>
              <a:ext cx="5191393"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latin typeface="宋体" panose="02010600030101010101" pitchFamily="2" charset="-122"/>
                  <a:ea typeface="宋体" panose="02010600030101010101" pitchFamily="2" charset="-122"/>
                </a:rPr>
                <a:t>帮助学生解决实际问题</a:t>
              </a:r>
              <a:endParaRPr lang="zh-CN" altLang="pt-BR" sz="2800" dirty="0">
                <a:latin typeface="宋体" panose="02010600030101010101" pitchFamily="2" charset="-122"/>
                <a:ea typeface="宋体" panose="02010600030101010101" pitchFamily="2" charset="-122"/>
              </a:endParaRPr>
            </a:p>
          </p:txBody>
        </p:sp>
      </p:grpSp>
      <p:grpSp>
        <p:nvGrpSpPr>
          <p:cNvPr id="24" name="组合 23"/>
          <p:cNvGrpSpPr/>
          <p:nvPr>
            <p:custDataLst>
              <p:tags r:id="rId21"/>
            </p:custDataLst>
          </p:nvPr>
        </p:nvGrpSpPr>
        <p:grpSpPr>
          <a:xfrm>
            <a:off x="3035295" y="5891712"/>
            <a:ext cx="6772911" cy="739141"/>
            <a:chOff x="1064305" y="5469732"/>
            <a:chExt cx="5827342" cy="635949"/>
          </a:xfrm>
        </p:grpSpPr>
        <p:sp>
          <p:nvSpPr>
            <p:cNvPr id="25" name="同侧圆角矩形 24"/>
            <p:cNvSpPr/>
            <p:nvPr>
              <p:custDataLst>
                <p:tags r:id="rId22"/>
              </p:custDataLst>
            </p:nvPr>
          </p:nvSpPr>
          <p:spPr>
            <a:xfrm>
              <a:off x="4522138" y="5469732"/>
              <a:ext cx="2369509" cy="336004"/>
            </a:xfrm>
            <a:prstGeom prst="round2SameRect">
              <a:avLst>
                <a:gd name="adj1" fmla="val 19408"/>
                <a:gd name="adj2" fmla="val 0"/>
              </a:avLst>
            </a:prstGeom>
            <a:solidFill>
              <a:srgbClr val="EABC8E"/>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06</a:t>
              </a:r>
              <a:endParaRPr lang="en-US" altLang="zh-CN" sz="2800" b="1" dirty="0">
                <a:solidFill>
                  <a:srgbClr val="FFFFFF"/>
                </a:solidFill>
              </a:endParaRPr>
            </a:p>
          </p:txBody>
        </p:sp>
        <p:sp>
          <p:nvSpPr>
            <p:cNvPr id="26" name="矩形 25"/>
            <p:cNvSpPr/>
            <p:nvPr>
              <p:custDataLst>
                <p:tags r:id="rId23"/>
              </p:custDataLst>
            </p:nvPr>
          </p:nvSpPr>
          <p:spPr>
            <a:xfrm>
              <a:off x="1064305" y="5515079"/>
              <a:ext cx="5346009"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让学生树立</a:t>
              </a:r>
              <a:r>
                <a:rPr lang="en-US" altLang="zh-CN" sz="2800" dirty="0"/>
                <a:t>“</a:t>
              </a:r>
              <a:r>
                <a:rPr lang="zh-CN" altLang="en-US" sz="2800" dirty="0"/>
                <a:t>三信</a:t>
              </a:r>
              <a:r>
                <a:rPr lang="en-US" altLang="zh-CN" sz="2800" dirty="0"/>
                <a:t>”</a:t>
              </a:r>
              <a:r>
                <a:rPr lang="zh-CN" altLang="en-US" sz="2800" dirty="0"/>
                <a:t>，表</a:t>
              </a:r>
              <a:r>
                <a:rPr lang="en-US" altLang="zh-CN" sz="2800" dirty="0"/>
                <a:t>“</a:t>
              </a:r>
              <a:r>
                <a:rPr lang="zh-CN" altLang="en-US" sz="2800" dirty="0"/>
                <a:t>三感</a:t>
              </a:r>
              <a:r>
                <a:rPr lang="en-US" altLang="zh-CN" sz="2800" dirty="0"/>
                <a:t>”</a:t>
              </a:r>
              <a:endParaRPr lang="en-US" altLang="zh-CN" sz="2800" dirty="0"/>
            </a:p>
          </p:txBody>
        </p:sp>
      </p:grpSp>
      <p:grpSp>
        <p:nvGrpSpPr>
          <p:cNvPr id="29" name="组合 28"/>
          <p:cNvGrpSpPr/>
          <p:nvPr>
            <p:custDataLst>
              <p:tags r:id="rId24"/>
            </p:custDataLst>
          </p:nvPr>
        </p:nvGrpSpPr>
        <p:grpSpPr>
          <a:xfrm>
            <a:off x="3215635" y="2074580"/>
            <a:ext cx="6592570" cy="739141"/>
            <a:chOff x="1219468" y="2185512"/>
            <a:chExt cx="5672179" cy="635949"/>
          </a:xfrm>
        </p:grpSpPr>
        <p:sp>
          <p:nvSpPr>
            <p:cNvPr id="30" name="同侧圆角矩形 29"/>
            <p:cNvSpPr/>
            <p:nvPr>
              <p:custDataLst>
                <p:tags r:id="rId25"/>
              </p:custDataLst>
            </p:nvPr>
          </p:nvSpPr>
          <p:spPr>
            <a:xfrm>
              <a:off x="4522138" y="2185512"/>
              <a:ext cx="2369509" cy="336004"/>
            </a:xfrm>
            <a:prstGeom prst="round2SameRect">
              <a:avLst>
                <a:gd name="adj1" fmla="val 19408"/>
                <a:gd name="adj2" fmla="val 0"/>
              </a:avLst>
            </a:prstGeom>
            <a:solidFill>
              <a:srgbClr val="879AED"/>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02</a:t>
              </a:r>
              <a:endParaRPr lang="en-US" altLang="zh-CN" sz="2800" b="1" dirty="0">
                <a:solidFill>
                  <a:srgbClr val="FFFFFF"/>
                </a:solidFill>
              </a:endParaRPr>
            </a:p>
          </p:txBody>
        </p:sp>
        <p:sp>
          <p:nvSpPr>
            <p:cNvPr id="31" name="矩形 30"/>
            <p:cNvSpPr/>
            <p:nvPr>
              <p:custDataLst>
                <p:tags r:id="rId26"/>
              </p:custDataLst>
            </p:nvPr>
          </p:nvSpPr>
          <p:spPr>
            <a:xfrm>
              <a:off x="1219468" y="2230859"/>
              <a:ext cx="5190847"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latin typeface="宋体" panose="02010600030101010101" pitchFamily="2" charset="-122"/>
                  <a:ea typeface="宋体" panose="02010600030101010101" pitchFamily="2" charset="-122"/>
                </a:rPr>
                <a:t>评估学生基本情况</a:t>
              </a:r>
              <a:endParaRPr lang="zh-CN" altLang="pt-BR" sz="2800" dirty="0">
                <a:latin typeface="宋体" panose="02010600030101010101" pitchFamily="2" charset="-122"/>
                <a:ea typeface="宋体" panose="02010600030101010101" pitchFamily="2" charset="-122"/>
              </a:endParaRPr>
            </a:p>
          </p:txBody>
        </p:sp>
      </p:grpSp>
      <p:sp>
        <p:nvSpPr>
          <p:cNvPr id="32" name="矩形 31"/>
          <p:cNvSpPr/>
          <p:nvPr>
            <p:custDataLst>
              <p:tags r:id="rId27"/>
            </p:custDataLst>
          </p:nvPr>
        </p:nvSpPr>
        <p:spPr>
          <a:xfrm>
            <a:off x="3162295" y="6071417"/>
            <a:ext cx="6213475" cy="686436"/>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latin typeface="宋体" panose="02010600030101010101" pitchFamily="2" charset="-122"/>
                <a:ea typeface="宋体" panose="02010600030101010101" pitchFamily="2" charset="-122"/>
                <a:cs typeface="宋体" panose="02010600030101010101" pitchFamily="2" charset="-122"/>
              </a:rPr>
              <a:t>让学生树立</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三信</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，表</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三感</a:t>
            </a:r>
            <a:r>
              <a:rPr lang="en-US" altLang="zh-CN" sz="2800" dirty="0">
                <a:latin typeface="宋体" panose="02010600030101010101" pitchFamily="2" charset="-122"/>
                <a:ea typeface="宋体" panose="02010600030101010101" pitchFamily="2" charset="-122"/>
                <a:cs typeface="宋体" panose="02010600030101010101" pitchFamily="2" charset="-122"/>
              </a:rPr>
              <a:t>”</a:t>
            </a:r>
            <a:endParaRPr lang="en-US" altLang="zh-CN" sz="2800"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28"/>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grpSp>
        <p:nvGrpSpPr>
          <p:cNvPr id="8" name="组合 7"/>
          <p:cNvGrpSpPr/>
          <p:nvPr>
            <p:custDataLst>
              <p:tags r:id="rId9"/>
            </p:custDataLst>
          </p:nvPr>
        </p:nvGrpSpPr>
        <p:grpSpPr>
          <a:xfrm>
            <a:off x="489269" y="33645"/>
            <a:ext cx="7421992" cy="694949"/>
            <a:chOff x="-764320" y="860994"/>
            <a:chExt cx="6307581" cy="590602"/>
          </a:xfrm>
        </p:grpSpPr>
        <p:sp>
          <p:nvSpPr>
            <p:cNvPr id="9" name="同侧圆角矩形 8"/>
            <p:cNvSpPr/>
            <p:nvPr>
              <p:custDataLst>
                <p:tags r:id="rId10"/>
              </p:custDataLst>
            </p:nvPr>
          </p:nvSpPr>
          <p:spPr>
            <a:xfrm>
              <a:off x="-764320" y="987746"/>
              <a:ext cx="2250281" cy="335756"/>
            </a:xfrm>
            <a:prstGeom prst="round2SameRect">
              <a:avLst>
                <a:gd name="adj1" fmla="val 19408"/>
                <a:gd name="adj2" fmla="val 0"/>
              </a:avLst>
            </a:prstGeom>
            <a:solidFill>
              <a:srgbClr val="72C5EA"/>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01</a:t>
              </a:r>
              <a:endParaRPr lang="en-US" altLang="zh-CN" sz="2800" b="1" dirty="0">
                <a:solidFill>
                  <a:srgbClr val="FFFFFF"/>
                </a:solidFill>
              </a:endParaRPr>
            </a:p>
          </p:txBody>
        </p:sp>
        <p:sp>
          <p:nvSpPr>
            <p:cNvPr id="10" name="矩形 9"/>
            <p:cNvSpPr/>
            <p:nvPr>
              <p:custDataLst>
                <p:tags r:id="rId11"/>
              </p:custDataLst>
            </p:nvPr>
          </p:nvSpPr>
          <p:spPr>
            <a:xfrm>
              <a:off x="351868" y="860994"/>
              <a:ext cx="5191393"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准备自己，建立关系：沟通的基础</a:t>
              </a:r>
              <a:endParaRPr lang="zh-CN" altLang="pt-BR" sz="2800" dirty="0"/>
            </a:p>
          </p:txBody>
        </p:sp>
      </p:grpSp>
      <p:sp>
        <p:nvSpPr>
          <p:cNvPr id="2" name="文本框 1"/>
          <p:cNvSpPr txBox="1"/>
          <p:nvPr/>
        </p:nvSpPr>
        <p:spPr>
          <a:xfrm>
            <a:off x="1644015" y="2239645"/>
            <a:ext cx="5871845" cy="3107690"/>
          </a:xfrm>
          <a:prstGeom prst="rect">
            <a:avLst/>
          </a:prstGeom>
          <a:noFill/>
        </p:spPr>
        <p:txBody>
          <a:bodyPr wrap="square" rtlCol="0">
            <a:spAutoFit/>
          </a:bodyPr>
          <a:p>
            <a:r>
              <a:rPr lang="zh-CN" altLang="en-US" sz="3600"/>
              <a:t>（</a:t>
            </a:r>
            <a:r>
              <a:rPr lang="en-US" altLang="zh-CN" sz="3600"/>
              <a:t>1</a:t>
            </a:r>
            <a:r>
              <a:rPr lang="zh-CN" altLang="en-US" sz="3600"/>
              <a:t>）</a:t>
            </a:r>
            <a:r>
              <a:rPr lang="zh-CN" altLang="en-US" sz="3200"/>
              <a:t>用自己的情绪去影响学生</a:t>
            </a:r>
            <a:endParaRPr lang="zh-CN" altLang="en-US" sz="3600"/>
          </a:p>
          <a:p>
            <a:r>
              <a:rPr lang="zh-CN" altLang="en-US" sz="3200"/>
              <a:t>       </a:t>
            </a:r>
            <a:r>
              <a:rPr lang="zh-CN" altLang="en-US" sz="3200">
                <a:latin typeface="宋体" panose="02010600030101010101" pitchFamily="2" charset="-122"/>
                <a:ea typeface="宋体" panose="02010600030101010101" pitchFamily="2" charset="-122"/>
              </a:rPr>
              <a:t>疫情期间跟自己的学生进行沟通的时候，辅导员自身状态要稳定，表现在谈话语气沉着、稳定、自然、清晰、可以给学生安全感。</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12"/>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3"/>
            </p:custDataLst>
          </p:nvPr>
        </p:nvPicPr>
        <p:blipFill rotWithShape="1">
          <a:blip r:embed="rId14"/>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grpSp>
        <p:nvGrpSpPr>
          <p:cNvPr id="8" name="组合 7"/>
          <p:cNvGrpSpPr/>
          <p:nvPr>
            <p:custDataLst>
              <p:tags r:id="rId9"/>
            </p:custDataLst>
          </p:nvPr>
        </p:nvGrpSpPr>
        <p:grpSpPr>
          <a:xfrm>
            <a:off x="489269" y="33645"/>
            <a:ext cx="7421992" cy="694949"/>
            <a:chOff x="-764320" y="860994"/>
            <a:chExt cx="6307581" cy="590602"/>
          </a:xfrm>
        </p:grpSpPr>
        <p:sp>
          <p:nvSpPr>
            <p:cNvPr id="9" name="同侧圆角矩形 8"/>
            <p:cNvSpPr/>
            <p:nvPr>
              <p:custDataLst>
                <p:tags r:id="rId10"/>
              </p:custDataLst>
            </p:nvPr>
          </p:nvSpPr>
          <p:spPr>
            <a:xfrm>
              <a:off x="-764320" y="987746"/>
              <a:ext cx="2250281" cy="335756"/>
            </a:xfrm>
            <a:prstGeom prst="round2SameRect">
              <a:avLst>
                <a:gd name="adj1" fmla="val 19408"/>
                <a:gd name="adj2" fmla="val 0"/>
              </a:avLst>
            </a:prstGeom>
            <a:solidFill>
              <a:srgbClr val="72C5EA"/>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01</a:t>
              </a:r>
              <a:endParaRPr lang="en-US" altLang="zh-CN" sz="2800" b="1" dirty="0">
                <a:solidFill>
                  <a:srgbClr val="FFFFFF"/>
                </a:solidFill>
              </a:endParaRPr>
            </a:p>
          </p:txBody>
        </p:sp>
        <p:sp>
          <p:nvSpPr>
            <p:cNvPr id="10" name="矩形 9"/>
            <p:cNvSpPr/>
            <p:nvPr>
              <p:custDataLst>
                <p:tags r:id="rId11"/>
              </p:custDataLst>
            </p:nvPr>
          </p:nvSpPr>
          <p:spPr>
            <a:xfrm>
              <a:off x="351868" y="860994"/>
              <a:ext cx="5191393"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准备自己，建立关系：沟通的基础</a:t>
              </a:r>
              <a:endParaRPr lang="zh-CN" altLang="pt-BR" sz="2800" dirty="0"/>
            </a:p>
          </p:txBody>
        </p:sp>
      </p:grpSp>
      <p:sp>
        <p:nvSpPr>
          <p:cNvPr id="2" name="文本框 1"/>
          <p:cNvSpPr txBox="1"/>
          <p:nvPr/>
        </p:nvSpPr>
        <p:spPr>
          <a:xfrm>
            <a:off x="1802765" y="1881505"/>
            <a:ext cx="5247005" cy="4154170"/>
          </a:xfrm>
          <a:prstGeom prst="rect">
            <a:avLst/>
          </a:prstGeom>
          <a:noFill/>
        </p:spPr>
        <p:txBody>
          <a:bodyPr wrap="square" rtlCol="0">
            <a:spAutoFit/>
          </a:bodyPr>
          <a:p>
            <a:r>
              <a:rPr lang="zh-CN" altLang="en-US" sz="3600"/>
              <a:t>（</a:t>
            </a:r>
            <a:r>
              <a:rPr lang="en-US" altLang="zh-CN" sz="3600"/>
              <a:t>2</a:t>
            </a:r>
            <a:r>
              <a:rPr lang="zh-CN" altLang="en-US" sz="3600"/>
              <a:t>）谈话基本原则</a:t>
            </a:r>
            <a:endParaRPr lang="zh-CN" altLang="en-US" sz="3600"/>
          </a:p>
          <a:p>
            <a:r>
              <a:rPr lang="zh-CN" altLang="en-US" sz="3600"/>
              <a:t>    </a:t>
            </a:r>
            <a:r>
              <a:rPr lang="zh-CN" altLang="en-US" sz="3200">
                <a:latin typeface="宋体" panose="02010600030101010101" pitchFamily="2" charset="-122"/>
                <a:ea typeface="宋体" panose="02010600030101010101" pitchFamily="2" charset="-122"/>
              </a:rPr>
              <a:t>与学生电话沟通，一定要采用尊重、真诚、不评判的态度。无论学生处在什么样的情绪状态下，都是疫情压力下的正常反应，应积极主动的倾听，明白对方的感受和内心需要。</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12"/>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3"/>
            </p:custDataLst>
          </p:nvPr>
        </p:nvPicPr>
        <p:blipFill rotWithShape="1">
          <a:blip r:embed="rId14"/>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802765" y="1881505"/>
            <a:ext cx="5604510" cy="3661410"/>
          </a:xfrm>
          <a:prstGeom prst="rect">
            <a:avLst/>
          </a:prstGeom>
          <a:noFill/>
        </p:spPr>
        <p:txBody>
          <a:bodyPr wrap="square" rtlCol="0">
            <a:spAutoFit/>
          </a:bodyPr>
          <a:p>
            <a:r>
              <a:rPr lang="zh-CN" altLang="en-US" sz="3600"/>
              <a:t>（</a:t>
            </a:r>
            <a:r>
              <a:rPr lang="en-US" altLang="zh-CN" sz="3600"/>
              <a:t>1</a:t>
            </a:r>
            <a:r>
              <a:rPr lang="zh-CN" altLang="en-US" sz="3600"/>
              <a:t>）了解居家适应情况               </a:t>
            </a:r>
            <a:endParaRPr lang="zh-CN" altLang="en-US" sz="3600"/>
          </a:p>
          <a:p>
            <a:r>
              <a:rPr lang="zh-CN" altLang="en-US" sz="3600"/>
              <a:t>      </a:t>
            </a:r>
            <a:r>
              <a:rPr lang="zh-CN" altLang="en-US" sz="3200">
                <a:latin typeface="宋体" panose="02010600030101010101" pitchFamily="2" charset="-122"/>
                <a:ea typeface="宋体" panose="02010600030101010101" pitchFamily="2" charset="-122"/>
              </a:rPr>
              <a:t>以关爱的态度了解学生目前的生活状况，包括：饮食、睡眠、卫生等生活状况，周围环境上的适应状况，居家学习的状态，与父母的关系、与同学之间线上沟通及支持的情况。</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grpSp>
        <p:nvGrpSpPr>
          <p:cNvPr id="29" name="组合 28"/>
          <p:cNvGrpSpPr/>
          <p:nvPr>
            <p:custDataLst>
              <p:tags r:id="rId12"/>
            </p:custDataLst>
          </p:nvPr>
        </p:nvGrpSpPr>
        <p:grpSpPr>
          <a:xfrm>
            <a:off x="105405" y="60995"/>
            <a:ext cx="6592570" cy="739141"/>
            <a:chOff x="1219468" y="2185512"/>
            <a:chExt cx="5672179" cy="635949"/>
          </a:xfrm>
        </p:grpSpPr>
        <p:sp>
          <p:nvSpPr>
            <p:cNvPr id="30" name="同侧圆角矩形 29"/>
            <p:cNvSpPr/>
            <p:nvPr>
              <p:custDataLst>
                <p:tags r:id="rId13"/>
              </p:custDataLst>
            </p:nvPr>
          </p:nvSpPr>
          <p:spPr>
            <a:xfrm>
              <a:off x="4522138" y="2185512"/>
              <a:ext cx="2369509" cy="336004"/>
            </a:xfrm>
            <a:prstGeom prst="round2SameRect">
              <a:avLst>
                <a:gd name="adj1" fmla="val 19408"/>
                <a:gd name="adj2" fmla="val 0"/>
              </a:avLst>
            </a:prstGeom>
            <a:solidFill>
              <a:srgbClr val="879AED"/>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02</a:t>
              </a:r>
              <a:endParaRPr lang="en-US" altLang="zh-CN" sz="2800" b="1" dirty="0">
                <a:solidFill>
                  <a:srgbClr val="FFFFFF"/>
                </a:solidFill>
              </a:endParaRPr>
            </a:p>
          </p:txBody>
        </p:sp>
        <p:sp>
          <p:nvSpPr>
            <p:cNvPr id="31" name="矩形 30"/>
            <p:cNvSpPr/>
            <p:nvPr>
              <p:custDataLst>
                <p:tags r:id="rId14"/>
              </p:custDataLst>
            </p:nvPr>
          </p:nvSpPr>
          <p:spPr>
            <a:xfrm>
              <a:off x="1219468" y="2230859"/>
              <a:ext cx="5190847"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评估学生基本情况</a:t>
              </a:r>
              <a:endParaRPr lang="zh-CN" altLang="pt-BR" sz="2800" dirty="0"/>
            </a:p>
          </p:txBody>
        </p:sp>
      </p:grpSp>
    </p:spTree>
    <p:custDataLst>
      <p:tags r:id="rId1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302964"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3.1</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疫情中的</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师生互动</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1716405" y="1869440"/>
            <a:ext cx="8368665" cy="3415030"/>
          </a:xfrm>
          <a:prstGeom prst="rect">
            <a:avLst/>
          </a:prstGeom>
          <a:noFill/>
        </p:spPr>
        <p:txBody>
          <a:bodyPr wrap="square" rtlCol="0" anchor="t">
            <a:spAutoFit/>
          </a:bodyPr>
          <a:p>
            <a:r>
              <a:rPr lang="zh-CN" altLang="en-US" sz="3600"/>
              <a:t>在</a:t>
            </a:r>
            <a:r>
              <a:rPr lang="zh-CN" altLang="en-US" sz="3600"/>
              <a:t>疫情防控中的高校，有一群人天天</a:t>
            </a:r>
            <a:endParaRPr lang="zh-CN" altLang="en-US" sz="3600"/>
          </a:p>
          <a:p>
            <a:r>
              <a:rPr lang="zh-CN" altLang="en-US" sz="3600"/>
              <a:t>排摸学生的健康状况，</a:t>
            </a:r>
            <a:endParaRPr lang="zh-CN" altLang="en-US" sz="3600"/>
          </a:p>
          <a:p>
            <a:r>
              <a:rPr lang="zh-CN" altLang="en-US" sz="3600"/>
              <a:t>宣传防控知识，</a:t>
            </a:r>
            <a:endParaRPr lang="zh-CN" altLang="en-US" sz="3600"/>
          </a:p>
          <a:p>
            <a:r>
              <a:rPr lang="zh-CN" altLang="en-US" sz="3600"/>
              <a:t> 落实防控措施，</a:t>
            </a:r>
            <a:endParaRPr lang="zh-CN" altLang="en-US" sz="3600"/>
          </a:p>
          <a:p>
            <a:r>
              <a:rPr lang="zh-CN" altLang="en-US" sz="3600"/>
              <a:t>守护学生的健康与安全，</a:t>
            </a:r>
            <a:endParaRPr lang="zh-CN" altLang="en-US" sz="3600"/>
          </a:p>
          <a:p>
            <a:r>
              <a:rPr lang="zh-CN" altLang="en-US" sz="3600"/>
              <a:t>他们就是</a:t>
            </a:r>
            <a:r>
              <a:rPr lang="zh-CN" altLang="en-US" sz="3600">
                <a:ln w="22225">
                  <a:solidFill>
                    <a:schemeClr val="accent2"/>
                  </a:solidFill>
                  <a:prstDash val="solid"/>
                </a:ln>
                <a:solidFill>
                  <a:schemeClr val="accent2">
                    <a:lumMod val="40000"/>
                    <a:lumOff val="60000"/>
                  </a:schemeClr>
                </a:solidFill>
                <a:effectLst/>
              </a:rPr>
              <a:t>高校辅导员</a:t>
            </a:r>
            <a:r>
              <a:rPr lang="zh-CN" altLang="en-US" sz="3600"/>
              <a:t>。</a:t>
            </a:r>
            <a:endParaRPr lang="zh-CN" altLang="en-US" sz="3600"/>
          </a:p>
        </p:txBody>
      </p:sp>
    </p:spTree>
    <p:custDataLst>
      <p:tags r:id="rId9"/>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802765" y="1881505"/>
            <a:ext cx="5604510" cy="2676525"/>
          </a:xfrm>
          <a:prstGeom prst="rect">
            <a:avLst/>
          </a:prstGeom>
          <a:noFill/>
        </p:spPr>
        <p:txBody>
          <a:bodyPr wrap="square" rtlCol="0">
            <a:spAutoFit/>
          </a:bodyPr>
          <a:p>
            <a:r>
              <a:rPr lang="zh-CN" altLang="en-US" sz="3600"/>
              <a:t>（</a:t>
            </a:r>
            <a:r>
              <a:rPr lang="en-US" altLang="zh-CN" sz="3600"/>
              <a:t>2</a:t>
            </a:r>
            <a:r>
              <a:rPr lang="zh-CN" altLang="en-US" sz="3600"/>
              <a:t>）评估身心状况</a:t>
            </a:r>
            <a:r>
              <a:rPr lang="zh-CN" altLang="en-US" sz="3600"/>
              <a:t>               </a:t>
            </a:r>
            <a:endParaRPr lang="zh-CN" altLang="en-US" sz="3600"/>
          </a:p>
          <a:p>
            <a:r>
              <a:rPr lang="zh-CN" altLang="en-US" sz="3600"/>
              <a:t>      </a:t>
            </a:r>
            <a:r>
              <a:rPr lang="zh-CN" altLang="en-US" sz="3200">
                <a:latin typeface="宋体" panose="02010600030101010101" pitchFamily="2" charset="-122"/>
                <a:ea typeface="宋体" panose="02010600030101010101" pitchFamily="2" charset="-122"/>
              </a:rPr>
              <a:t>目前学生的状况如何？身体状况如何？引导学生说出隔离生活的情绪感受，并给予情绪反馈</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grpSp>
        <p:nvGrpSpPr>
          <p:cNvPr id="29" name="组合 28"/>
          <p:cNvGrpSpPr/>
          <p:nvPr>
            <p:custDataLst>
              <p:tags r:id="rId12"/>
            </p:custDataLst>
          </p:nvPr>
        </p:nvGrpSpPr>
        <p:grpSpPr>
          <a:xfrm>
            <a:off x="105405" y="60995"/>
            <a:ext cx="6592570" cy="739141"/>
            <a:chOff x="1219468" y="2185512"/>
            <a:chExt cx="5672179" cy="635949"/>
          </a:xfrm>
        </p:grpSpPr>
        <p:sp>
          <p:nvSpPr>
            <p:cNvPr id="30" name="同侧圆角矩形 29"/>
            <p:cNvSpPr/>
            <p:nvPr>
              <p:custDataLst>
                <p:tags r:id="rId13"/>
              </p:custDataLst>
            </p:nvPr>
          </p:nvSpPr>
          <p:spPr>
            <a:xfrm>
              <a:off x="4522138" y="2185512"/>
              <a:ext cx="2369509" cy="336004"/>
            </a:xfrm>
            <a:prstGeom prst="round2SameRect">
              <a:avLst>
                <a:gd name="adj1" fmla="val 19408"/>
                <a:gd name="adj2" fmla="val 0"/>
              </a:avLst>
            </a:prstGeom>
            <a:solidFill>
              <a:srgbClr val="879AED"/>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02</a:t>
              </a:r>
              <a:endParaRPr lang="en-US" altLang="zh-CN" sz="2800" b="1" dirty="0">
                <a:solidFill>
                  <a:srgbClr val="FFFFFF"/>
                </a:solidFill>
              </a:endParaRPr>
            </a:p>
          </p:txBody>
        </p:sp>
        <p:sp>
          <p:nvSpPr>
            <p:cNvPr id="31" name="矩形 30"/>
            <p:cNvSpPr/>
            <p:nvPr>
              <p:custDataLst>
                <p:tags r:id="rId14"/>
              </p:custDataLst>
            </p:nvPr>
          </p:nvSpPr>
          <p:spPr>
            <a:xfrm>
              <a:off x="1219468" y="2230859"/>
              <a:ext cx="5190847"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评估学生基本情况</a:t>
              </a:r>
              <a:endParaRPr lang="zh-CN" altLang="pt-BR" sz="2800" dirty="0"/>
            </a:p>
          </p:txBody>
        </p:sp>
      </p:grpSp>
    </p:spTree>
    <p:custDataLst>
      <p:tags r:id="rId1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802765" y="1881505"/>
            <a:ext cx="5604510" cy="2676525"/>
          </a:xfrm>
          <a:prstGeom prst="rect">
            <a:avLst/>
          </a:prstGeom>
          <a:noFill/>
        </p:spPr>
        <p:txBody>
          <a:bodyPr wrap="square" rtlCol="0">
            <a:spAutoFit/>
          </a:bodyPr>
          <a:p>
            <a:r>
              <a:rPr lang="zh-CN" altLang="en-US" sz="3600"/>
              <a:t>（</a:t>
            </a:r>
            <a:r>
              <a:rPr lang="en-US" altLang="zh-CN" sz="3600"/>
              <a:t>3</a:t>
            </a:r>
            <a:r>
              <a:rPr lang="zh-CN" altLang="en-US" sz="3600"/>
              <a:t>）了解诱发原因</a:t>
            </a:r>
            <a:r>
              <a:rPr lang="zh-CN" altLang="en-US" sz="3600"/>
              <a:t>              </a:t>
            </a:r>
            <a:endParaRPr lang="zh-CN" altLang="en-US" sz="3600"/>
          </a:p>
          <a:p>
            <a:r>
              <a:rPr lang="zh-CN" altLang="en-US" sz="3600"/>
              <a:t>      </a:t>
            </a:r>
            <a:r>
              <a:rPr lang="zh-CN" altLang="en-US" sz="3200">
                <a:latin typeface="宋体" panose="02010600030101010101" pitchFamily="2" charset="-122"/>
                <a:ea typeface="宋体" panose="02010600030101010101" pitchFamily="2" charset="-122"/>
              </a:rPr>
              <a:t>如果学生有过强的恐惧，焦虑等负面情绪，要了解这些感受的原因。如发生了什么？时什么原因引起的。</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grpSp>
        <p:nvGrpSpPr>
          <p:cNvPr id="29" name="组合 28"/>
          <p:cNvGrpSpPr/>
          <p:nvPr>
            <p:custDataLst>
              <p:tags r:id="rId12"/>
            </p:custDataLst>
          </p:nvPr>
        </p:nvGrpSpPr>
        <p:grpSpPr>
          <a:xfrm>
            <a:off x="105405" y="60995"/>
            <a:ext cx="6592570" cy="739141"/>
            <a:chOff x="1219468" y="2185512"/>
            <a:chExt cx="5672179" cy="635949"/>
          </a:xfrm>
        </p:grpSpPr>
        <p:sp>
          <p:nvSpPr>
            <p:cNvPr id="30" name="同侧圆角矩形 29"/>
            <p:cNvSpPr/>
            <p:nvPr>
              <p:custDataLst>
                <p:tags r:id="rId13"/>
              </p:custDataLst>
            </p:nvPr>
          </p:nvSpPr>
          <p:spPr>
            <a:xfrm>
              <a:off x="4522138" y="2185512"/>
              <a:ext cx="2369509" cy="336004"/>
            </a:xfrm>
            <a:prstGeom prst="round2SameRect">
              <a:avLst>
                <a:gd name="adj1" fmla="val 19408"/>
                <a:gd name="adj2" fmla="val 0"/>
              </a:avLst>
            </a:prstGeom>
            <a:solidFill>
              <a:srgbClr val="879AED"/>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02</a:t>
              </a:r>
              <a:endParaRPr lang="en-US" altLang="zh-CN" sz="2800" b="1" dirty="0">
                <a:solidFill>
                  <a:srgbClr val="FFFFFF"/>
                </a:solidFill>
              </a:endParaRPr>
            </a:p>
          </p:txBody>
        </p:sp>
        <p:sp>
          <p:nvSpPr>
            <p:cNvPr id="31" name="矩形 30"/>
            <p:cNvSpPr/>
            <p:nvPr>
              <p:custDataLst>
                <p:tags r:id="rId14"/>
              </p:custDataLst>
            </p:nvPr>
          </p:nvSpPr>
          <p:spPr>
            <a:xfrm>
              <a:off x="1219468" y="2230859"/>
              <a:ext cx="5190847"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评估学生基本情况</a:t>
              </a:r>
              <a:endParaRPr lang="zh-CN" altLang="pt-BR" sz="2800" dirty="0"/>
            </a:p>
          </p:txBody>
        </p:sp>
      </p:grpSp>
    </p:spTree>
    <p:custDataLst>
      <p:tags r:id="rId1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802765" y="1881505"/>
            <a:ext cx="5920105" cy="452310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面对新冠状病毒肺炎的感染疫情，我们要相信科学、理性应对；国家、各级党委和政府包括个人都必须坚决服从党中央的统一指挥、统一协调、统一调度，做到令行禁止。</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    遇到疫情信息不逃避，主动面对，想办法解决，办法总比困难多，这是一种积极的态度</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grpSp>
        <p:nvGrpSpPr>
          <p:cNvPr id="11" name="组合 10"/>
          <p:cNvGrpSpPr/>
          <p:nvPr>
            <p:custDataLst>
              <p:tags r:id="rId12"/>
            </p:custDataLst>
          </p:nvPr>
        </p:nvGrpSpPr>
        <p:grpSpPr>
          <a:xfrm>
            <a:off x="77470" y="70485"/>
            <a:ext cx="6564630" cy="785495"/>
            <a:chOff x="1492282" y="1686533"/>
            <a:chExt cx="5279993" cy="675667"/>
          </a:xfrm>
        </p:grpSpPr>
        <p:sp>
          <p:nvSpPr>
            <p:cNvPr id="12" name="同侧圆角矩形 11"/>
            <p:cNvSpPr/>
            <p:nvPr>
              <p:custDataLst>
                <p:tags r:id="rId13"/>
              </p:custDataLst>
            </p:nvPr>
          </p:nvSpPr>
          <p:spPr>
            <a:xfrm>
              <a:off x="1492282" y="1686533"/>
              <a:ext cx="2250281" cy="335756"/>
            </a:xfrm>
            <a:prstGeom prst="round2SameRect">
              <a:avLst>
                <a:gd name="adj1" fmla="val 19408"/>
                <a:gd name="adj2" fmla="val 0"/>
              </a:avLst>
            </a:prstGeom>
            <a:solidFill>
              <a:srgbClr val="EABC8E"/>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03</a:t>
              </a:r>
              <a:endParaRPr lang="en-US" altLang="zh-CN" sz="2800" b="1" dirty="0">
                <a:solidFill>
                  <a:srgbClr val="FFFFFF"/>
                </a:solidFill>
              </a:endParaRPr>
            </a:p>
          </p:txBody>
        </p:sp>
        <p:sp>
          <p:nvSpPr>
            <p:cNvPr id="13" name="矩形 12"/>
            <p:cNvSpPr/>
            <p:nvPr>
              <p:custDataLst>
                <p:tags r:id="rId14"/>
              </p:custDataLst>
            </p:nvPr>
          </p:nvSpPr>
          <p:spPr>
            <a:xfrm>
              <a:off x="1943100" y="1771650"/>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引导理性认识，乐观面的现实</a:t>
              </a:r>
              <a:endParaRPr lang="zh-CN" altLang="pt-BR" sz="2800" dirty="0"/>
            </a:p>
          </p:txBody>
        </p:sp>
      </p:grpSp>
    </p:spTree>
    <p:custDataLst>
      <p:tags r:id="rId1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664335" y="2435860"/>
            <a:ext cx="5623560" cy="304609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延迟开学的时间越长，学生越想回校，何时能够返校要同从国家的统一部署。</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    告诉学生</a:t>
            </a:r>
            <a:r>
              <a:rPr lang="zh-CN" altLang="en-US" sz="3200">
                <a:latin typeface="宋体" panose="02010600030101010101" pitchFamily="2" charset="-122"/>
                <a:ea typeface="宋体" panose="02010600030101010101" pitchFamily="2" charset="-122"/>
              </a:rPr>
              <a:t>不要盲目听信人言，应冷静辨析，积极求证。</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 不信谣、不造谣、不传谣</a:t>
            </a:r>
            <a:endParaRPr lang="zh-CN" altLang="en-US" sz="3200" b="1">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grpSp>
        <p:nvGrpSpPr>
          <p:cNvPr id="23" name="组合 22"/>
          <p:cNvGrpSpPr/>
          <p:nvPr>
            <p:custDataLst>
              <p:tags r:id="rId12"/>
            </p:custDataLst>
          </p:nvPr>
        </p:nvGrpSpPr>
        <p:grpSpPr>
          <a:xfrm>
            <a:off x="239390" y="88691"/>
            <a:ext cx="6703060" cy="739141"/>
            <a:chOff x="1124403" y="3827622"/>
            <a:chExt cx="5767243" cy="635949"/>
          </a:xfrm>
        </p:grpSpPr>
        <p:sp>
          <p:nvSpPr>
            <p:cNvPr id="18" name="同侧圆角矩形 17"/>
            <p:cNvSpPr/>
            <p:nvPr>
              <p:custDataLst>
                <p:tags r:id="rId13"/>
              </p:custDataLst>
            </p:nvPr>
          </p:nvSpPr>
          <p:spPr>
            <a:xfrm>
              <a:off x="4522137" y="3827622"/>
              <a:ext cx="2369509" cy="336004"/>
            </a:xfrm>
            <a:prstGeom prst="round2SameRect">
              <a:avLst>
                <a:gd name="adj1" fmla="val 19408"/>
                <a:gd name="adj2" fmla="val 0"/>
              </a:avLst>
            </a:prstGeom>
            <a:solidFill>
              <a:srgbClr val="72C5EA"/>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04</a:t>
              </a:r>
              <a:endParaRPr lang="en-US" altLang="zh-CN" sz="2800" b="1" dirty="0">
                <a:solidFill>
                  <a:srgbClr val="FFFFFF"/>
                </a:solidFill>
              </a:endParaRPr>
            </a:p>
          </p:txBody>
        </p:sp>
        <p:sp>
          <p:nvSpPr>
            <p:cNvPr id="19" name="矩形 18"/>
            <p:cNvSpPr/>
            <p:nvPr>
              <p:custDataLst>
                <p:tags r:id="rId14"/>
              </p:custDataLst>
            </p:nvPr>
          </p:nvSpPr>
          <p:spPr>
            <a:xfrm>
              <a:off x="1124403" y="3872969"/>
              <a:ext cx="5285911"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r>
                <a:rPr lang="zh-CN" altLang="pt-BR" sz="2800"/>
                <a:t>及时传达学校信息，让学生了解情况</a:t>
              </a:r>
              <a:endParaRPr lang="zh-CN" altLang="pt-BR" sz="2800"/>
            </a:p>
          </p:txBody>
        </p:sp>
      </p:grpSp>
    </p:spTree>
    <p:custDataLst>
      <p:tags r:id="rId15"/>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664335" y="2435860"/>
            <a:ext cx="5623560" cy="304609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实施分类引导，针对不同学段，不同专业学生，精准施策，因材施教，把解决思想问题、心理问题和解决实际问题结合起来，再关心呵护和暖心帮扶中开展教育引导。</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grpSp>
        <p:nvGrpSpPr>
          <p:cNvPr id="20" name="组合 19"/>
          <p:cNvGrpSpPr/>
          <p:nvPr>
            <p:custDataLst>
              <p:tags r:id="rId12"/>
            </p:custDataLst>
          </p:nvPr>
        </p:nvGrpSpPr>
        <p:grpSpPr>
          <a:xfrm>
            <a:off x="87314" y="141909"/>
            <a:ext cx="6635115" cy="739141"/>
            <a:chOff x="1425441" y="1726407"/>
            <a:chExt cx="5708784" cy="635949"/>
          </a:xfrm>
        </p:grpSpPr>
        <p:sp>
          <p:nvSpPr>
            <p:cNvPr id="21" name="同侧圆角矩形 20"/>
            <p:cNvSpPr/>
            <p:nvPr>
              <p:custDataLst>
                <p:tags r:id="rId13"/>
              </p:custDataLst>
            </p:nvPr>
          </p:nvSpPr>
          <p:spPr>
            <a:xfrm>
              <a:off x="1425441" y="1726407"/>
              <a:ext cx="2406114" cy="336004"/>
            </a:xfrm>
            <a:prstGeom prst="round2SameRect">
              <a:avLst>
                <a:gd name="adj1" fmla="val 19408"/>
                <a:gd name="adj2" fmla="val 0"/>
              </a:avLst>
            </a:prstGeom>
            <a:solidFill>
              <a:srgbClr val="879AED"/>
            </a:solidFill>
          </p:spPr>
          <p:txBody>
            <a:bodyPr rot="0" spcFirstLastPara="0" vertOverflow="overflow" horzOverflow="overflow" vert="horz" wrap="square" lIns="36000" tIns="0" rIns="91440" bIns="0" numCol="1" spcCol="0" rtlCol="0" fromWordArt="0" anchor="ctr" anchorCtr="0" forceAA="0" compatLnSpc="1">
              <a:noAutofit/>
            </a:bodyPr>
            <a:p>
              <a:pPr algn="just"/>
              <a:r>
                <a:rPr lang="en-US" altLang="zh-CN" sz="2800" b="1" dirty="0">
                  <a:solidFill>
                    <a:srgbClr val="FFFFFF"/>
                  </a:solidFill>
                </a:rPr>
                <a:t>05</a:t>
              </a:r>
              <a:endParaRPr lang="en-US" altLang="zh-CN" sz="2800" b="1" dirty="0">
                <a:solidFill>
                  <a:srgbClr val="FFFFFF"/>
                </a:solidFill>
              </a:endParaRPr>
            </a:p>
          </p:txBody>
        </p:sp>
        <p:sp>
          <p:nvSpPr>
            <p:cNvPr id="22" name="矩形 21"/>
            <p:cNvSpPr/>
            <p:nvPr>
              <p:custDataLst>
                <p:tags r:id="rId14"/>
              </p:custDataLst>
            </p:nvPr>
          </p:nvSpPr>
          <p:spPr>
            <a:xfrm>
              <a:off x="1942832" y="1771754"/>
              <a:ext cx="5191393" cy="590602"/>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帮助学生解决实际问题</a:t>
              </a:r>
              <a:endParaRPr lang="zh-CN" altLang="pt-BR" sz="2800" dirty="0"/>
            </a:p>
          </p:txBody>
        </p:sp>
      </p:grpSp>
    </p:spTree>
    <p:custDataLst>
      <p:tags r:id="rId1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253490" y="160147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nvSpPr>
        <p:spPr>
          <a:xfrm>
            <a:off x="1770380" y="2054860"/>
            <a:ext cx="5623560" cy="403098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3200">
                <a:latin typeface="宋体" panose="02010600030101010101" pitchFamily="2" charset="-122"/>
                <a:ea typeface="宋体" panose="02010600030101010101" pitchFamily="2" charset="-122"/>
              </a:rPr>
              <a:t>战胜疫情，恢复正常生活需要树立</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信念</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信心</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信任</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的积极心理。面对那么奋战在一线的医护人员，疫情期间依旧为社会正常运行而工作的人员，我们要向他们表达我们的</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感恩</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感激</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感谢</a:t>
            </a:r>
            <a:r>
              <a:rPr lang="en-US" altLang="zh-CN" sz="3200">
                <a:latin typeface="宋体" panose="02010600030101010101" pitchFamily="2" charset="-122"/>
                <a:ea typeface="宋体" panose="02010600030101010101" pitchFamily="2" charset="-122"/>
              </a:rPr>
              <a:t>”</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sp>
        <p:nvSpPr>
          <p:cNvPr id="3" name="任意多边形: 形状 34"/>
          <p:cNvSpPr/>
          <p:nvPr>
            <p:custDataLst>
              <p:tags r:id="rId9"/>
            </p:custDataLst>
          </p:nvPr>
        </p:nvSpPr>
        <p:spPr>
          <a:xfrm>
            <a:off x="8443595" y="195643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4" name="图片 3" descr="C:\Users\86132\Desktop\心理健康咨询中心\9DA55CA89FD72F81AACEDD94DC8_7ED92D5C_D68A.jpg9DA55CA89FD72F81AACEDD94DC8_7ED92D5C_D68A"/>
          <p:cNvPicPr/>
          <p:nvPr>
            <p:custDataLst>
              <p:tags r:id="rId10"/>
            </p:custDataLst>
          </p:nvPr>
        </p:nvPicPr>
        <p:blipFill rotWithShape="1">
          <a:blip r:embed="rId11"/>
          <a:srcRect/>
          <a:stretch>
            <a:fillRect/>
          </a:stretch>
        </p:blipFill>
        <p:spPr>
          <a:xfrm>
            <a:off x="8806180" y="2513330"/>
            <a:ext cx="3022600" cy="311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5" name="同侧圆角矩形 24"/>
          <p:cNvSpPr/>
          <p:nvPr>
            <p:custDataLst>
              <p:tags r:id="rId12"/>
            </p:custDataLst>
          </p:nvPr>
        </p:nvSpPr>
        <p:spPr>
          <a:xfrm>
            <a:off x="4452615" y="50982"/>
            <a:ext cx="2753995" cy="390525"/>
          </a:xfrm>
          <a:prstGeom prst="round2SameRect">
            <a:avLst>
              <a:gd name="adj1" fmla="val 19408"/>
              <a:gd name="adj2" fmla="val 0"/>
            </a:avLst>
          </a:prstGeom>
          <a:solidFill>
            <a:srgbClr val="EABC8E"/>
          </a:solidFill>
        </p:spPr>
        <p:txBody>
          <a:bodyPr rot="0" spcFirstLastPara="0" vertOverflow="overflow" horzOverflow="overflow" vert="horz" wrap="square" lIns="90000" tIns="0" rIns="36000" bIns="0" numCol="1" spcCol="0" rtlCol="0" fromWordArt="0" anchor="ctr" anchorCtr="0" forceAA="0" compatLnSpc="1">
            <a:noAutofit/>
          </a:bodyPr>
          <a:p>
            <a:pPr algn="r"/>
            <a:r>
              <a:rPr lang="en-US" altLang="zh-CN" sz="2800" b="1" dirty="0">
                <a:solidFill>
                  <a:srgbClr val="FFFFFF"/>
                </a:solidFill>
              </a:rPr>
              <a:t>06</a:t>
            </a:r>
            <a:endParaRPr lang="en-US" altLang="zh-CN" sz="2800" b="1" dirty="0">
              <a:solidFill>
                <a:srgbClr val="FFFFFF"/>
              </a:solidFill>
            </a:endParaRPr>
          </a:p>
        </p:txBody>
      </p:sp>
      <p:sp>
        <p:nvSpPr>
          <p:cNvPr id="26" name="矩形 25"/>
          <p:cNvSpPr/>
          <p:nvPr>
            <p:custDataLst>
              <p:tags r:id="rId13"/>
            </p:custDataLst>
          </p:nvPr>
        </p:nvSpPr>
        <p:spPr>
          <a:xfrm>
            <a:off x="250185" y="50982"/>
            <a:ext cx="6213475" cy="686436"/>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pt-BR" sz="2800" dirty="0"/>
              <a:t>让学生树立</a:t>
            </a:r>
            <a:r>
              <a:rPr lang="en-US" altLang="zh-CN" sz="2800" dirty="0"/>
              <a:t>“</a:t>
            </a:r>
            <a:r>
              <a:rPr lang="zh-CN" altLang="en-US" sz="2800" dirty="0"/>
              <a:t>三信</a:t>
            </a:r>
            <a:r>
              <a:rPr lang="en-US" altLang="zh-CN" sz="2800" dirty="0"/>
              <a:t>”</a:t>
            </a:r>
            <a:r>
              <a:rPr lang="zh-CN" altLang="en-US" sz="2800" dirty="0"/>
              <a:t>，表</a:t>
            </a:r>
            <a:r>
              <a:rPr lang="en-US" altLang="zh-CN" sz="2800" dirty="0"/>
              <a:t>“</a:t>
            </a:r>
            <a:r>
              <a:rPr lang="zh-CN" altLang="en-US" sz="2800" dirty="0"/>
              <a:t>三感</a:t>
            </a:r>
            <a:r>
              <a:rPr lang="en-US" altLang="zh-CN" sz="2800" dirty="0"/>
              <a:t>”</a:t>
            </a:r>
            <a:endParaRPr lang="en-US" altLang="zh-CN" sz="2800" dirty="0"/>
          </a:p>
        </p:txBody>
      </p:sp>
    </p:spTree>
    <p:custDataLst>
      <p:tags r:id="rId1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5" name="文本框 4"/>
          <p:cNvSpPr txBox="1"/>
          <p:nvPr/>
        </p:nvSpPr>
        <p:spPr>
          <a:xfrm>
            <a:off x="148590" y="104140"/>
            <a:ext cx="6622415" cy="706755"/>
          </a:xfrm>
          <a:prstGeom prst="rect">
            <a:avLst/>
          </a:prstGeom>
          <a:noFill/>
        </p:spPr>
        <p:txBody>
          <a:bodyPr wrap="square" rtlCol="0">
            <a:spAutoFit/>
          </a:bodyPr>
          <a:p>
            <a:r>
              <a:rPr lang="en-US" altLang="zh-CN" sz="4000">
                <a:solidFill>
                  <a:schemeClr val="bg1"/>
                </a:solidFill>
              </a:rPr>
              <a:t>3.5</a:t>
            </a:r>
            <a:r>
              <a:rPr lang="zh-CN" altLang="en-US" sz="4000">
                <a:solidFill>
                  <a:schemeClr val="bg1"/>
                </a:solidFill>
              </a:rPr>
              <a:t>辅导员自身心理关照</a:t>
            </a:r>
            <a:endParaRPr lang="zh-CN" altLang="en-US" sz="4000">
              <a:solidFill>
                <a:schemeClr val="bg1"/>
              </a:solidFill>
            </a:endParaRPr>
          </a:p>
        </p:txBody>
      </p:sp>
      <p:sp>
        <p:nvSpPr>
          <p:cNvPr id="7" name="矩形 6"/>
          <p:cNvSpPr/>
          <p:nvPr>
            <p:custDataLst>
              <p:tags r:id="rId8"/>
            </p:custDataLst>
          </p:nvPr>
        </p:nvSpPr>
        <p:spPr>
          <a:xfrm>
            <a:off x="1242060" y="1470025"/>
            <a:ext cx="954595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1547495" y="2263775"/>
            <a:ext cx="8470900" cy="3538220"/>
          </a:xfrm>
          <a:prstGeom prst="rect">
            <a:avLst/>
          </a:prstGeom>
          <a:noFill/>
        </p:spPr>
        <p:txBody>
          <a:bodyPr wrap="square" rtlCol="0">
            <a:spAutoFit/>
          </a:bodyPr>
          <a:p>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、照顾好自己才能更好的保护好学生。</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、保持规律的作息。</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rPr>
              <a:t>、团队作战，同从组织统一安排。</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4</a:t>
            </a:r>
            <a:r>
              <a:rPr lang="zh-CN" altLang="en-US" sz="3200">
                <a:latin typeface="宋体" panose="02010600030101010101" pitchFamily="2" charset="-122"/>
                <a:ea typeface="宋体" panose="02010600030101010101" pitchFamily="2" charset="-122"/>
                <a:cs typeface="宋体" panose="02010600030101010101" pitchFamily="2" charset="-122"/>
              </a:rPr>
              <a:t>、合理安排工作时间。</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5</a:t>
            </a:r>
            <a:r>
              <a:rPr lang="zh-CN" altLang="en-US" sz="3200">
                <a:latin typeface="宋体" panose="02010600030101010101" pitchFamily="2" charset="-122"/>
                <a:ea typeface="宋体" panose="02010600030101010101" pitchFamily="2" charset="-122"/>
                <a:cs typeface="宋体" panose="02010600030101010101" pitchFamily="2" charset="-122"/>
              </a:rPr>
              <a:t>、身心健康是有效工作的保证。</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6</a:t>
            </a:r>
            <a:r>
              <a:rPr lang="zh-CN" altLang="en-US" sz="3200">
                <a:latin typeface="宋体" panose="02010600030101010101" pitchFamily="2" charset="-122"/>
                <a:ea typeface="宋体" panose="02010600030101010101" pitchFamily="2" charset="-122"/>
                <a:cs typeface="宋体" panose="02010600030101010101" pitchFamily="2" charset="-122"/>
              </a:rPr>
              <a:t>、保持希望和信心</a:t>
            </a:r>
            <a:r>
              <a:rPr lang="zh-CN" altLang="en-US" sz="3200">
                <a:latin typeface="宋体" panose="02010600030101010101" pitchFamily="2" charset="-122"/>
                <a:ea typeface="宋体" panose="02010600030101010101" pitchFamily="2" charset="-122"/>
                <a:cs typeface="宋体" panose="02010600030101010101" pitchFamily="2" charset="-122"/>
              </a:rPr>
              <a:t>，国家一定会战胜疫情。</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86132\Desktop\心理健康咨询中心\1.jpg1"/>
          <p:cNvPicPr>
            <a:picLocks noChangeAspect="1"/>
          </p:cNvPicPr>
          <p:nvPr/>
        </p:nvPicPr>
        <p:blipFill>
          <a:blip r:embed="rId1"/>
          <a:srcRect/>
          <a:stretch>
            <a:fillRect/>
          </a:stretch>
        </p:blipFill>
        <p:spPr>
          <a:xfrm rot="16200000">
            <a:off x="2666365" y="-2666365"/>
            <a:ext cx="6858635" cy="12192000"/>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文本占位符 5"/>
          <p:cNvSpPr>
            <a:spLocks noGrp="1"/>
          </p:cNvSpPr>
          <p:nvPr>
            <p:ph type="body" idx="14"/>
            <p:custDataLst>
              <p:tags r:id="rId1"/>
            </p:custDataLst>
          </p:nvPr>
        </p:nvSpPr>
        <p:spPr>
          <a:xfrm>
            <a:off x="905510" y="4214495"/>
            <a:ext cx="5951220" cy="807085"/>
          </a:xfrm>
        </p:spPr>
        <p:txBody>
          <a:bodyPr>
            <a:normAutofit fontScale="80000"/>
          </a:bodyPr>
          <a:lstStyle/>
          <a:p>
            <a:r>
              <a:rPr lang="zh-CN" altLang="en-US" sz="4000">
                <a:latin typeface="宋体" panose="02010600030101010101" pitchFamily="2" charset="-122"/>
                <a:ea typeface="宋体" panose="02010600030101010101" pitchFamily="2" charset="-122"/>
              </a:rPr>
              <a:t>郑州电力职业技术学院</a:t>
            </a:r>
            <a:endParaRPr lang="zh-CN" altLang="en-US" sz="4000">
              <a:latin typeface="宋体" panose="02010600030101010101" pitchFamily="2" charset="-122"/>
              <a:ea typeface="宋体" panose="02010600030101010101" pitchFamily="2" charset="-122"/>
            </a:endParaRPr>
          </a:p>
          <a:p>
            <a:r>
              <a:rPr lang="zh-CN" altLang="en-US"/>
              <a:t>                                          </a:t>
            </a:r>
            <a:r>
              <a:rPr lang="zh-CN" altLang="en-US" sz="2250">
                <a:latin typeface="宋体" panose="02010600030101010101" pitchFamily="2" charset="-122"/>
                <a:ea typeface="宋体" panose="02010600030101010101" pitchFamily="2" charset="-122"/>
                <a:cs typeface="宋体" panose="02010600030101010101" pitchFamily="2" charset="-122"/>
              </a:rPr>
              <a:t> </a:t>
            </a:r>
            <a:r>
              <a:rPr lang="en-US" altLang="zh-CN" sz="2250">
                <a:latin typeface="宋体" panose="02010600030101010101" pitchFamily="2" charset="-122"/>
                <a:ea typeface="宋体" panose="02010600030101010101" pitchFamily="2" charset="-122"/>
                <a:cs typeface="宋体" panose="02010600030101010101" pitchFamily="2" charset="-122"/>
              </a:rPr>
              <a:t>--</a:t>
            </a:r>
            <a:r>
              <a:rPr lang="zh-CN" altLang="en-US" sz="225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250">
              <a:latin typeface="宋体" panose="02010600030101010101" pitchFamily="2" charset="-122"/>
              <a:ea typeface="宋体" panose="02010600030101010101" pitchFamily="2" charset="-122"/>
              <a:cs typeface="宋体" panose="02010600030101010101" pitchFamily="2" charset="-122"/>
            </a:endParaRPr>
          </a:p>
        </p:txBody>
      </p:sp>
      <p:sp>
        <p:nvSpPr>
          <p:cNvPr id="3" name="标题 2"/>
          <p:cNvSpPr>
            <a:spLocks noGrp="1"/>
          </p:cNvSpPr>
          <p:nvPr>
            <p:ph type="title" idx="13"/>
            <p:custDataLst>
              <p:tags r:id="rId2"/>
            </p:custDataLst>
          </p:nvPr>
        </p:nvSpPr>
        <p:spPr>
          <a:xfrm>
            <a:off x="334645" y="2938145"/>
            <a:ext cx="7583805" cy="1172210"/>
          </a:xfrm>
        </p:spPr>
        <p:txBody>
          <a:bodyPr>
            <a:normAutofit/>
          </a:bodyPr>
          <a:lstStyle/>
          <a:p>
            <a:r>
              <a:rPr lang="zh-CN" altLang="en-US"/>
              <a:t>众志成城抗疫战</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302964"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疫情中的</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师生互动</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pic>
        <p:nvPicPr>
          <p:cNvPr id="3" name="图片 2" descr="1"/>
          <p:cNvPicPr>
            <a:picLocks noChangeAspect="1"/>
          </p:cNvPicPr>
          <p:nvPr/>
        </p:nvPicPr>
        <p:blipFill>
          <a:blip r:embed="rId9"/>
          <a:stretch>
            <a:fillRect/>
          </a:stretch>
        </p:blipFill>
        <p:spPr>
          <a:xfrm>
            <a:off x="5499100" y="1108075"/>
            <a:ext cx="6692900" cy="5401945"/>
          </a:xfrm>
          <a:prstGeom prst="rect">
            <a:avLst/>
          </a:prstGeom>
        </p:spPr>
      </p:pic>
      <p:sp>
        <p:nvSpPr>
          <p:cNvPr id="4" name="文本框 3"/>
          <p:cNvSpPr txBox="1"/>
          <p:nvPr/>
        </p:nvSpPr>
        <p:spPr>
          <a:xfrm>
            <a:off x="213360" y="1355725"/>
            <a:ext cx="6205220" cy="199961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及时反馈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高校辅导员：大家目前身体状况如何？请接龙回答。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学生们：1. 张三：健康。2. 李四：健康。3. 王五：健康。4. 赵六：健 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13995" y="4113530"/>
            <a:ext cx="5559425" cy="1999615"/>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防疫心理提示</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在防疫工作中，学生的及时反馈既能让辅导员迅速掌握学生近况，又能满 足他人的闭合需求。大家齐心协力，共克时艰。</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302964"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疫情中的</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师生互动</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pic>
        <p:nvPicPr>
          <p:cNvPr id="3" name="图片 2" descr="C:\Users\86132\Desktop\心理健康咨询中心\1.png1"/>
          <p:cNvPicPr>
            <a:picLocks noChangeAspect="1"/>
          </p:cNvPicPr>
          <p:nvPr/>
        </p:nvPicPr>
        <p:blipFill>
          <a:blip r:embed="rId9"/>
          <a:srcRect/>
          <a:stretch>
            <a:fillRect/>
          </a:stretch>
        </p:blipFill>
        <p:spPr>
          <a:xfrm>
            <a:off x="5644515" y="1189355"/>
            <a:ext cx="6692900" cy="5260975"/>
          </a:xfrm>
          <a:prstGeom prst="rect">
            <a:avLst/>
          </a:prstGeom>
        </p:spPr>
      </p:pic>
      <p:sp>
        <p:nvSpPr>
          <p:cNvPr id="4" name="文本框 3"/>
          <p:cNvSpPr txBox="1"/>
          <p:nvPr/>
        </p:nvSpPr>
        <p:spPr>
          <a:xfrm>
            <a:off x="213360" y="1355725"/>
            <a:ext cx="6205220" cy="199961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寻求社会支持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学生：我有些焦虑。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高校辅导员：不用担心，学校设立了心理热线和 QQ 群，可以求助，你也 可以给我打电话，一起聊聊天。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13360" y="3750310"/>
            <a:ext cx="5559425" cy="3107690"/>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防疫心理提示</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在防疫工作中，学生因长期生活在封闭空间中，难免会产生焦虑情绪，应 鼓励他们及时寻求社会支持。除了校内外的心理咨询服务，辅导员也应发挥心 理育人作用，这些措施都有助于缓解学生的焦虑情绪。</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302964"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疫情中的</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师生互动</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pic>
        <p:nvPicPr>
          <p:cNvPr id="3" name="图片 2" descr="C:\Users\86132\Desktop\心理健康咨询中心\1.png1"/>
          <p:cNvPicPr>
            <a:picLocks noChangeAspect="1"/>
          </p:cNvPicPr>
          <p:nvPr/>
        </p:nvPicPr>
        <p:blipFill>
          <a:blip r:embed="rId9"/>
          <a:srcRect/>
          <a:stretch>
            <a:fillRect/>
          </a:stretch>
        </p:blipFill>
        <p:spPr>
          <a:xfrm>
            <a:off x="6100763" y="1267460"/>
            <a:ext cx="5869305" cy="5260975"/>
          </a:xfrm>
          <a:prstGeom prst="rect">
            <a:avLst/>
          </a:prstGeom>
        </p:spPr>
      </p:pic>
      <p:sp>
        <p:nvSpPr>
          <p:cNvPr id="4" name="文本框 3"/>
          <p:cNvSpPr txBox="1"/>
          <p:nvPr/>
        </p:nvSpPr>
        <p:spPr>
          <a:xfrm>
            <a:off x="213360" y="1355725"/>
            <a:ext cx="6205220" cy="163004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学会感恩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高校辅导员：留校的同学们，学校为大家每人准备了两只口罩，请及时来 领取。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学生们：感谢学校，已经领到了。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13360" y="3750310"/>
            <a:ext cx="5559425" cy="2368550"/>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防疫心理提示</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防疫工作中，高校为寒假留校学生作了充分的后勤准备：用餐送上门，进 出测体温，口罩备充足，等等。学生在接受这些服务时，要学会感恩，这是一 种积极的心理品质。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302964"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疫情中的</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师生互动</a:t>
            </a:r>
            <a:endPar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pic>
        <p:nvPicPr>
          <p:cNvPr id="3" name="图片 2" descr="C:\Users\86132\Desktop\心理健康咨询中心\1.png1"/>
          <p:cNvPicPr>
            <a:picLocks noChangeAspect="1"/>
          </p:cNvPicPr>
          <p:nvPr/>
        </p:nvPicPr>
        <p:blipFill>
          <a:blip r:embed="rId9"/>
          <a:srcRect/>
          <a:stretch>
            <a:fillRect/>
          </a:stretch>
        </p:blipFill>
        <p:spPr>
          <a:xfrm>
            <a:off x="6100763" y="1935798"/>
            <a:ext cx="5869305" cy="4204970"/>
          </a:xfrm>
          <a:prstGeom prst="rect">
            <a:avLst/>
          </a:prstGeom>
        </p:spPr>
      </p:pic>
      <p:sp>
        <p:nvSpPr>
          <p:cNvPr id="4" name="文本框 3"/>
          <p:cNvSpPr txBox="1"/>
          <p:nvPr/>
        </p:nvSpPr>
        <p:spPr>
          <a:xfrm>
            <a:off x="213360" y="1355725"/>
            <a:ext cx="6205220" cy="199961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助人为乐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高校辅导员：学校的教育发展基金会设立了抗击新型冠状病毒肺炎专项基 金，大家可以力所能及作贡献哦。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学生们：已捐助，聚沙成塔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13360" y="3750310"/>
            <a:ext cx="5559425" cy="2738120"/>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防疫心理提示</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防疫工作中，社会各界积极行动，驰援武汉， 广大高校师生的心也被牵动着。高校设立抗击新 型冠状病毒肺炎专项基金，鼓励师生力所能及地 为这场“战疫”加油鼓劲。在帮助他人时，自身 也会获得幸福感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7" name="Title 6"/>
          <p:cNvSpPr txBox="1"/>
          <p:nvPr>
            <p:custDataLst>
              <p:tags r:id="rId8"/>
            </p:custDataLst>
          </p:nvPr>
        </p:nvSpPr>
        <p:spPr>
          <a:xfrm>
            <a:off x="25533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3.2疫情影响下的</a:t>
            </a:r>
            <a:r>
              <a:rPr lang="zh-CN" altLang="en-US"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同学</a:t>
            </a:r>
            <a:r>
              <a:rPr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分类及疫情心理防护</a:t>
            </a:r>
            <a:endParaRPr sz="40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1048385" y="1292225"/>
            <a:ext cx="10304145"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新型冠状病毒肺炎疫情影响的人群按照影响程度可以分为以下四个等级，每一级同学</a:t>
            </a:r>
            <a:r>
              <a:rPr lang="zh-CN" altLang="en-US" sz="2800" b="1">
                <a:latin typeface="宋体" panose="02010600030101010101" pitchFamily="2" charset="-122"/>
                <a:ea typeface="宋体" panose="02010600030101010101" pitchFamily="2" charset="-122"/>
                <a:cs typeface="宋体" panose="02010600030101010101" pitchFamily="2" charset="-122"/>
              </a:rPr>
              <a:t>需要采取不同的心理防护措施。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椭圆 5"/>
          <p:cNvSpPr/>
          <p:nvPr>
            <p:custDataLst>
              <p:tags r:id="rId9"/>
            </p:custDataLst>
          </p:nvPr>
        </p:nvSpPr>
        <p:spPr>
          <a:xfrm>
            <a:off x="2414587" y="2566988"/>
            <a:ext cx="1019175" cy="101917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10"/>
            </p:custDataLst>
          </p:nvPr>
        </p:nvSpPr>
        <p:spPr>
          <a:xfrm>
            <a:off x="2538412" y="26527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11"/>
            </p:custDataLst>
          </p:nvPr>
        </p:nvCxnSpPr>
        <p:spPr>
          <a:xfrm>
            <a:off x="3576638" y="2343150"/>
            <a:ext cx="0" cy="1466850"/>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2"/>
            </p:custDataLst>
          </p:nvPr>
        </p:nvSpPr>
        <p:spPr>
          <a:xfrm>
            <a:off x="3684270" y="2407285"/>
            <a:ext cx="2302510" cy="1338580"/>
          </a:xfrm>
          <a:prstGeom prst="rect">
            <a:avLst/>
          </a:prstGeom>
          <a:noFill/>
        </p:spPr>
        <p:txBody>
          <a:bodyPr wrap="square" rtlCol="0" anchor="ctr">
            <a:normAutofit/>
          </a:bodyPr>
          <a:p>
            <a:pPr algn="ctr">
              <a:lnSpc>
                <a:spcPct val="120000"/>
              </a:lnSpc>
            </a:pPr>
            <a:r>
              <a:rPr lang="zh-CN" altLang="en-US" sz="3200" spc="150">
                <a:latin typeface="Arial" panose="020B0604020202020204" pitchFamily="34" charset="0"/>
                <a:ea typeface="微软雅黑" panose="020B0503020204020204" charset="-122"/>
                <a:sym typeface="Arial" panose="020B0604020202020204" pitchFamily="34" charset="0"/>
              </a:rPr>
              <a:t>第一等级</a:t>
            </a:r>
            <a:endParaRPr lang="zh-CN" altLang="en-US" sz="3200" spc="150">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13"/>
            </p:custDataLst>
          </p:nvPr>
        </p:nvSpPr>
        <p:spPr>
          <a:xfrm>
            <a:off x="6938962" y="2566988"/>
            <a:ext cx="1019175" cy="101917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五角星 26"/>
          <p:cNvSpPr/>
          <p:nvPr>
            <p:custDataLst>
              <p:tags r:id="rId14"/>
            </p:custDataLst>
          </p:nvPr>
        </p:nvSpPr>
        <p:spPr>
          <a:xfrm>
            <a:off x="7062787" y="26527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3498DB"/>
                </a:solidFill>
                <a:latin typeface="Arial" panose="020B0604020202020204" pitchFamily="34" charset="0"/>
                <a:ea typeface="微软雅黑" panose="020B0503020204020204" charset="-122"/>
                <a:sym typeface="Arial" panose="020B0604020202020204" pitchFamily="34" charset="0"/>
              </a:rPr>
              <a:t>B</a:t>
            </a:r>
            <a:endParaRPr lang="zh-CN" altLang="en-US" sz="12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5"/>
            </p:custDataLst>
          </p:nvPr>
        </p:nvCxnSpPr>
        <p:spPr>
          <a:xfrm>
            <a:off x="8101013" y="2343150"/>
            <a:ext cx="0" cy="146685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33" name="文本框 32"/>
          <p:cNvSpPr txBox="1"/>
          <p:nvPr>
            <p:custDataLst>
              <p:tags r:id="rId16"/>
            </p:custDataLst>
          </p:nvPr>
        </p:nvSpPr>
        <p:spPr>
          <a:xfrm>
            <a:off x="8208645" y="2407285"/>
            <a:ext cx="2094865" cy="1338580"/>
          </a:xfrm>
          <a:prstGeom prst="rect">
            <a:avLst/>
          </a:prstGeom>
          <a:noFill/>
        </p:spPr>
        <p:txBody>
          <a:bodyPr wrap="square" rtlCol="0" anchor="ctr">
            <a:normAutofit/>
          </a:bodyPr>
          <a:p>
            <a:pPr algn="ctr">
              <a:lnSpc>
                <a:spcPct val="120000"/>
              </a:lnSpc>
              <a:buClrTx/>
              <a:buSzTx/>
              <a:buFontTx/>
            </a:pPr>
            <a:r>
              <a:rPr lang="zh-CN" altLang="en-US" sz="3200" spc="150">
                <a:latin typeface="Arial" panose="020B0604020202020204" pitchFamily="34" charset="0"/>
                <a:ea typeface="微软雅黑" panose="020B0503020204020204" charset="-122"/>
                <a:sym typeface="Arial" panose="020B0604020202020204" pitchFamily="34" charset="0"/>
              </a:rPr>
              <a:t>第二等级</a:t>
            </a:r>
            <a:endParaRPr lang="zh-CN" altLang="en-US" sz="3200" spc="150">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17"/>
            </p:custDataLst>
          </p:nvPr>
        </p:nvSpPr>
        <p:spPr>
          <a:xfrm>
            <a:off x="2414587" y="4395788"/>
            <a:ext cx="1019175" cy="101917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五角星 34"/>
          <p:cNvSpPr/>
          <p:nvPr>
            <p:custDataLst>
              <p:tags r:id="rId18"/>
            </p:custDataLst>
          </p:nvPr>
        </p:nvSpPr>
        <p:spPr>
          <a:xfrm>
            <a:off x="2538412" y="44815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AA3AA"/>
                </a:solidFill>
                <a:latin typeface="Arial" panose="020B0604020202020204" pitchFamily="34" charset="0"/>
                <a:ea typeface="微软雅黑" panose="020B0503020204020204" charset="-122"/>
                <a:sym typeface="Arial" panose="020B0604020202020204" pitchFamily="34" charset="0"/>
              </a:rPr>
              <a:t>C</a:t>
            </a:r>
            <a:endParaRPr lang="zh-CN" altLang="en-US" sz="12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36" name="直接连接符 35"/>
          <p:cNvCxnSpPr/>
          <p:nvPr>
            <p:custDataLst>
              <p:tags r:id="rId19"/>
            </p:custDataLst>
          </p:nvPr>
        </p:nvCxnSpPr>
        <p:spPr>
          <a:xfrm>
            <a:off x="3576638" y="4171950"/>
            <a:ext cx="0" cy="146685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7" name="文本框 36"/>
          <p:cNvSpPr txBox="1"/>
          <p:nvPr>
            <p:custDataLst>
              <p:tags r:id="rId20"/>
            </p:custDataLst>
          </p:nvPr>
        </p:nvSpPr>
        <p:spPr>
          <a:xfrm>
            <a:off x="3684270" y="4236085"/>
            <a:ext cx="2221865" cy="1338580"/>
          </a:xfrm>
          <a:prstGeom prst="rect">
            <a:avLst/>
          </a:prstGeom>
          <a:noFill/>
        </p:spPr>
        <p:txBody>
          <a:bodyPr wrap="square" rtlCol="0" anchor="ctr">
            <a:normAutofit/>
          </a:bodyPr>
          <a:p>
            <a:pPr algn="ctr">
              <a:lnSpc>
                <a:spcPct val="120000"/>
              </a:lnSpc>
            </a:pPr>
            <a:r>
              <a:rPr lang="zh-CN" altLang="en-US" sz="3200" spc="150">
                <a:latin typeface="Arial" panose="020B0604020202020204" pitchFamily="34" charset="0"/>
                <a:ea typeface="微软雅黑" panose="020B0503020204020204" charset="-122"/>
                <a:sym typeface="Arial" panose="020B0604020202020204" pitchFamily="34" charset="0"/>
              </a:rPr>
              <a:t>第三等级</a:t>
            </a:r>
            <a:endParaRPr lang="zh-CN" altLang="en-US" sz="3200" spc="150">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21"/>
            </p:custDataLst>
          </p:nvPr>
        </p:nvSpPr>
        <p:spPr>
          <a:xfrm>
            <a:off x="6938962" y="4395788"/>
            <a:ext cx="1019175" cy="101917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五角星 38"/>
          <p:cNvSpPr/>
          <p:nvPr>
            <p:custDataLst>
              <p:tags r:id="rId22"/>
            </p:custDataLst>
          </p:nvPr>
        </p:nvSpPr>
        <p:spPr>
          <a:xfrm>
            <a:off x="7062787" y="44815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69A35B"/>
                </a:solidFill>
                <a:latin typeface="Arial" panose="020B0604020202020204" pitchFamily="34" charset="0"/>
                <a:ea typeface="微软雅黑" panose="020B0503020204020204" charset="-122"/>
                <a:sym typeface="Arial" panose="020B0604020202020204" pitchFamily="34" charset="0"/>
              </a:rPr>
              <a:t>D</a:t>
            </a:r>
            <a:endParaRPr lang="zh-CN" altLang="en-US" sz="12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cxnSp>
        <p:nvCxnSpPr>
          <p:cNvPr id="40" name="直接连接符 39"/>
          <p:cNvCxnSpPr/>
          <p:nvPr>
            <p:custDataLst>
              <p:tags r:id="rId23"/>
            </p:custDataLst>
          </p:nvPr>
        </p:nvCxnSpPr>
        <p:spPr>
          <a:xfrm>
            <a:off x="8101013" y="4171950"/>
            <a:ext cx="0" cy="1466850"/>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41" name="文本框 40"/>
          <p:cNvSpPr txBox="1"/>
          <p:nvPr>
            <p:custDataLst>
              <p:tags r:id="rId24"/>
            </p:custDataLst>
          </p:nvPr>
        </p:nvSpPr>
        <p:spPr>
          <a:xfrm>
            <a:off x="8208645" y="4198620"/>
            <a:ext cx="2002155" cy="1338580"/>
          </a:xfrm>
          <a:prstGeom prst="rect">
            <a:avLst/>
          </a:prstGeom>
          <a:noFill/>
        </p:spPr>
        <p:txBody>
          <a:bodyPr wrap="square" rtlCol="0" anchor="ctr">
            <a:normAutofit/>
          </a:bodyPr>
          <a:p>
            <a:pPr algn="ctr">
              <a:lnSpc>
                <a:spcPct val="120000"/>
              </a:lnSpc>
            </a:pPr>
            <a:r>
              <a:rPr lang="zh-CN" altLang="en-US" sz="3200" spc="150">
                <a:latin typeface="Arial" panose="020B0604020202020204" pitchFamily="34" charset="0"/>
                <a:ea typeface="微软雅黑" panose="020B0503020204020204" charset="-122"/>
                <a:sym typeface="Arial" panose="020B0604020202020204" pitchFamily="34" charset="0"/>
              </a:rPr>
              <a:t>第四等级</a:t>
            </a:r>
            <a:endParaRPr lang="zh-CN" altLang="en-US" sz="3200" spc="150">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椭圆 5"/>
          <p:cNvSpPr/>
          <p:nvPr>
            <p:custDataLst>
              <p:tags r:id="rId8"/>
            </p:custDataLst>
          </p:nvPr>
        </p:nvSpPr>
        <p:spPr>
          <a:xfrm>
            <a:off x="-35243" y="157217"/>
            <a:ext cx="834381" cy="834381"/>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五角星 2"/>
          <p:cNvSpPr/>
          <p:nvPr>
            <p:custDataLst>
              <p:tags r:id="rId9"/>
            </p:custDataLst>
          </p:nvPr>
        </p:nvSpPr>
        <p:spPr>
          <a:xfrm>
            <a:off x="66130" y="227399"/>
            <a:ext cx="631634" cy="63163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4" name="直接连接符 3"/>
          <p:cNvCxnSpPr/>
          <p:nvPr>
            <p:custDataLst>
              <p:tags r:id="rId10"/>
            </p:custDataLst>
          </p:nvPr>
        </p:nvCxnSpPr>
        <p:spPr>
          <a:xfrm>
            <a:off x="916108" y="-26035"/>
            <a:ext cx="0" cy="1200885"/>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1"/>
            </p:custDataLst>
          </p:nvPr>
        </p:nvSpPr>
        <p:spPr>
          <a:xfrm>
            <a:off x="1003935" y="26670"/>
            <a:ext cx="8991600" cy="1096010"/>
          </a:xfrm>
          <a:prstGeom prst="rect">
            <a:avLst/>
          </a:prstGeom>
          <a:noFill/>
        </p:spPr>
        <p:txBody>
          <a:bodyPr wrap="square" rtlCol="0" anchor="ctr">
            <a:normAutofit fontScale="90000"/>
          </a:bodyPr>
          <a:p>
            <a:pPr algn="ctr">
              <a:lnSpc>
                <a:spcPct val="120000"/>
              </a:lnSpc>
            </a:pPr>
            <a:r>
              <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rPr>
              <a:t>第一等级：新型冠状病毒肺炎确诊患者状况表现</a:t>
            </a:r>
            <a:endParaRPr lang="zh-CN" altLang="en-US" sz="3200" spc="15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361950" y="1174750"/>
            <a:ext cx="5126990" cy="953135"/>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rPr>
              <a:t>他们可能出现的各类问题</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第一：心理和情绪问题。</a:t>
            </a:r>
            <a:endParaRPr lang="zh-CN" altLang="en-US" sz="2800">
              <a:latin typeface="宋体" panose="02010600030101010101" pitchFamily="2" charset="-122"/>
              <a:ea typeface="宋体" panose="02010600030101010101" pitchFamily="2" charset="-122"/>
            </a:endParaRPr>
          </a:p>
        </p:txBody>
      </p:sp>
      <p:sp>
        <p:nvSpPr>
          <p:cNvPr id="9" name="文本框 8"/>
          <p:cNvSpPr txBox="1"/>
          <p:nvPr/>
        </p:nvSpPr>
        <p:spPr>
          <a:xfrm>
            <a:off x="361950" y="2580640"/>
            <a:ext cx="11475085" cy="2676525"/>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）与他人交流不畅。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）情感迟钝。</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）失去对公平、善恶的信念，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）愤世嫉俗。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）到麻木与困惑。              （</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失去信任感</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7</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）感到不够安全。</a:t>
            </a: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altLang="en-US" sz="2800">
                <a:latin typeface="宋体" panose="02010600030101010101" pitchFamily="2" charset="-122"/>
                <a:ea typeface="宋体" panose="02010600030101010101" pitchFamily="2" charset="-122"/>
                <a:cs typeface="宋体" panose="02010600030101010101" pitchFamily="2" charset="-122"/>
              </a:rPr>
              <a:t>）心力交瘁而觉得生气。  </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9</a:t>
            </a:r>
            <a:r>
              <a:rPr lang="zh-CN" altLang="en-US" sz="2800">
                <a:latin typeface="宋体" panose="02010600030101010101" pitchFamily="2" charset="-122"/>
                <a:ea typeface="宋体" panose="02010600030101010101" pitchFamily="2" charset="-122"/>
                <a:cs typeface="宋体" panose="02010600030101010101" pitchFamily="2" charset="-122"/>
              </a:rPr>
              <a:t>）睡眠出现问题，做噩梦。      （</a:t>
            </a:r>
            <a:r>
              <a:rPr lang="en-US" altLang="zh-CN" sz="2800">
                <a:latin typeface="宋体" panose="02010600030101010101" pitchFamily="2" charset="-122"/>
                <a:ea typeface="宋体" panose="02010600030101010101" pitchFamily="2" charset="-122"/>
                <a:cs typeface="宋体" panose="02010600030101010101" pitchFamily="2" charset="-122"/>
              </a:rPr>
              <a:t>10</a:t>
            </a:r>
            <a:r>
              <a:rPr lang="zh-CN" altLang="en-US" sz="2800">
                <a:latin typeface="宋体" panose="02010600030101010101" pitchFamily="2" charset="-122"/>
                <a:ea typeface="宋体" panose="02010600030101010101" pitchFamily="2" charset="-122"/>
                <a:cs typeface="宋体" panose="02010600030101010101" pitchFamily="2" charset="-122"/>
              </a:rPr>
              <a:t>）难以集中注意力，决策困难。        （</a:t>
            </a:r>
            <a:r>
              <a:rPr lang="en-US" altLang="zh-CN" sz="2800">
                <a:latin typeface="宋体" panose="02010600030101010101" pitchFamily="2" charset="-122"/>
                <a:ea typeface="宋体" panose="02010600030101010101" pitchFamily="2" charset="-122"/>
                <a:cs typeface="宋体" panose="02010600030101010101" pitchFamily="2" charset="-122"/>
              </a:rPr>
              <a:t>11</a:t>
            </a:r>
            <a:r>
              <a:rPr lang="zh-CN" altLang="en-US" sz="2800">
                <a:latin typeface="宋体" panose="02010600030101010101" pitchFamily="2" charset="-122"/>
                <a:ea typeface="宋体" panose="02010600030101010101" pitchFamily="2" charset="-122"/>
                <a:cs typeface="宋体" panose="02010600030101010101" pitchFamily="2" charset="-122"/>
              </a:rPr>
              <a:t>）缺乏自制力，愤怒，缺乏耐心</a:t>
            </a: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12</a:t>
            </a:r>
            <a:r>
              <a:rPr lang="zh-CN" altLang="en-US" sz="2800">
                <a:latin typeface="宋体" panose="02010600030101010101" pitchFamily="2" charset="-122"/>
                <a:ea typeface="宋体" panose="02010600030101010101" pitchFamily="2" charset="-122"/>
                <a:cs typeface="宋体" panose="02010600030101010101" pitchFamily="2" charset="-122"/>
              </a:rPr>
              <a:t>）与他人关系紧张。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2"/>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8900"/>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4476"/>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658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481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5356"/>
</p:tagLst>
</file>

<file path=ppt/tags/tag103.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1"/>
  <p:tag name="KSO_WM_UNIT_LAYERLEVEL" val="1"/>
  <p:tag name="KSO_WM_TAG_VERSION" val="1.0"/>
  <p:tag name="KSO_WM_BEAUTIFY_FLAG" val="#wm#"/>
  <p:tag name="REFSHAPE" val="194675492"/>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8076"/>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467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03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94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40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17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068"/>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508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7804"/>
</p:tagLst>
</file>

<file path=ppt/tags/tag112.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1"/>
  <p:tag name="KSO_WM_UNIT_LAYERLEVEL" val="1"/>
  <p:tag name="KSO_WM_TAG_VERSION" val="1.0"/>
  <p:tag name="KSO_WM_BEAUTIFY_FLAG" val="#wm#"/>
  <p:tag name="REFSHAPE" val="194676716"/>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6852"/>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726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9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12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30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94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22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708"/>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628"/>
</p:tagLst>
</file>

<file path=ppt/tags/tag121.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1"/>
  <p:tag name="KSO_WM_UNIT_LAYERLEVEL" val="1"/>
  <p:tag name="KSO_WM_TAG_VERSION" val="1.0"/>
  <p:tag name="KSO_WM_BEAUTIFY_FLAG" val="#wm#"/>
  <p:tag name="REFSHAPE" val="194676444"/>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4540"/>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739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53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76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66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86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99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13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366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26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900"/>
</p:tagLst>
</file>

<file path=ppt/tags/tag132.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1"/>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300"/>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958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781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971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22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356"/>
</p:tagLst>
</file>

<file path=ppt/tags/tag145.xml><?xml version="1.0" encoding="utf-8"?>
<p:tagLst xmlns:p="http://schemas.openxmlformats.org/presentationml/2006/main">
  <p:tag name="KSO_WM_TAG_VERSION" val="1.0"/>
  <p:tag name="KSO_WM_BEAUTIFY_FLAG" val="#wm#"/>
  <p:tag name="KSO_WM_TEMPLATE_CATEGORY" val="custom"/>
  <p:tag name="KSO_WM_TEMPLATE_INDEX" val="20204564"/>
  <p:tag name="KSO_WM_TEMPLATE_SUBCATEGORY" val="0"/>
  <p:tag name="KSO_WM_TEMPLATE_MASTER_TYPE" val="1"/>
  <p:tag name="KSO_WM_TEMPLATE_COLOR_TYPE" val="1"/>
  <p:tag name="KSO_WM_TEMPLATE_MASTER_THUMB_INDEX" val="12"/>
  <p:tag name="KSO_WM_TEMPLATE_THUMBS_INDEX" val="1、4、7、9、11、16、18、19、20、21、22、25、30、33、36、37、38"/>
  <p:tag name="REFSHAPE" val="194658492"/>
</p:tagLst>
</file>

<file path=ppt/tags/tag146.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147.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14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4564"/>
  <p:tag name="KSO_WM_SLIDE_LAYOUT" val="a_b"/>
  <p:tag name="KSO_WM_SLIDE_LAYOUT_CNT" val="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64_12*i*1"/>
  <p:tag name="KSO_WM_TEMPLATE_CATEGORY" val="custom"/>
  <p:tag name="KSO_WM_TEMPLATE_INDEX" val="20204564"/>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612"/>
</p:tagLst>
</file>

<file path=ppt/tags/tag150.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2"/>
  <p:tag name="KSO_WM_UNIT_ID" val="custom20204564_12*i*1"/>
  <p:tag name="KSO_WM_UNIT_LAYERLEVEL" val="1"/>
  <p:tag name="KSO_WM_TAG_VERSION" val="1.0"/>
  <p:tag name="KSO_WM_BEAUTIFY_FLAG" val="#wm#"/>
  <p:tag name="KSO_WM_UNIT_USESOURCEFORMAT_APPLY" val="1"/>
</p:tagLst>
</file>

<file path=ppt/tags/tag151.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2"/>
  <p:tag name="KSO_WM_UNIT_ID" val="custom20204564_12*i*2"/>
  <p:tag name="KSO_WM_UNIT_LAYERLEVEL" val="1"/>
  <p:tag name="KSO_WM_TAG_VERSION" val="1.0"/>
  <p:tag name="KSO_WM_BEAUTIFY_FLAG" val="#wm#"/>
  <p:tag name="KSO_WM_UNIT_USESOURCEFORMAT_APPLY" val="1"/>
</p:tagLst>
</file>

<file path=ppt/tags/tag15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64"/>
  <p:tag name="KSO_WM_UNIT_ID" val="custom20204564_7*e*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64"/>
  <p:tag name="KSO_WM_UNIT_ID" val="custom20204564_7*a*1"/>
</p:tagLst>
</file>

<file path=ppt/tags/tag154.xml><?xml version="1.0" encoding="utf-8"?>
<p:tagLst xmlns:p="http://schemas.openxmlformats.org/presentationml/2006/main">
  <p:tag name="KSO_WM_SLIDE_ID" val="custom20204564_12"/>
  <p:tag name="KSO_WM_TEMPLATE_SUBCATEGORY" val="0"/>
  <p:tag name="KSO_WM_TEMPLATE_MASTER_TYPE" val="1"/>
  <p:tag name="KSO_WM_TEMPLATE_COLOR_TYPE" val="1"/>
  <p:tag name="KSO_WM_SLIDE_ITEM_CNT" val="1"/>
  <p:tag name="KSO_WM_SLIDE_INDEX" val="12"/>
  <p:tag name="KSO_WM_TAG_VERSION" val="1.0"/>
  <p:tag name="KSO_WM_BEAUTIFY_FLAG" val="#wm#"/>
  <p:tag name="KSO_WM_TEMPLATE_CATEGORY" val="custom"/>
  <p:tag name="KSO_WM_TEMPLATE_INDEX" val="20204564"/>
  <p:tag name="KSO_WM_SLIDE_TYPE" val="text"/>
  <p:tag name="KSO_WM_SLIDE_SUBTYPE" val="diag"/>
  <p:tag name="KSO_WM_SLIDE_SIZE" val="723.5*43.55"/>
  <p:tag name="KSO_WM_SLIDE_POSITION" val="118.3*297.35"/>
  <p:tag name="KSO_WM_DIAGRAM_GROUP_CODE" val="l1-2"/>
  <p:tag name="KSO_WM_SLIDE_DIAGTYPE" val="l"/>
  <p:tag name="KSO_WM_SLIDE_LAYOUT" val="i_l"/>
  <p:tag name="KSO_WM_SLIDE_LAYOUT_CNT" val="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Lst>
</file>

<file path=ppt/tags/tag15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5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756"/>
</p:tagLst>
</file>

<file path=ppt/tags/tag16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6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6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6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6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348"/>
</p:tagLst>
</file>

<file path=ppt/tags/tag17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7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7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7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7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7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7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7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0804"/>
</p:tagLst>
</file>

<file path=ppt/tags/tag18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1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18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Lst>
</file>

<file path=ppt/tags/tag187.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796"/>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Lst>
</file>

<file path=ppt/tags/tag191.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Lst>
</file>

<file path=ppt/tags/tag195.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3*l_h_i*1_4_1"/>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3*l_h_i*1_4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3*l_h_i*1_4_3"/>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Lst>
</file>

<file path=ppt/tags/tag199.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3*l_h_f*1_4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036"/>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5020"/>
</p:tagLst>
</file>

<file path=ppt/tags/tag20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0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0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Lst>
</file>

<file path=ppt/tags/tag207.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0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0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932"/>
</p:tagLst>
</file>

<file path=ppt/tags/tag21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1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Lst>
</file>

<file path=ppt/tags/tag215.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1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1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1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844"/>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Lst>
</file>

<file path=ppt/tags/tag223.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2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2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2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028"/>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Lst>
</file>

<file path=ppt/tags/tag231.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3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3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3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Lst>
</file>

<file path=ppt/tags/tag239.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252"/>
</p:tagLst>
</file>

<file path=ppt/tags/tag24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4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Lst>
</file>

<file path=ppt/tags/tag247.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4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4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388"/>
</p:tagLst>
</file>

<file path=ppt/tags/tag25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5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Lst>
</file>

<file path=ppt/tags/tag255.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5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5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5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884"/>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Lst>
</file>

<file path=ppt/tags/tag263.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6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6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6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204"/>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Lst>
</file>

<file path=ppt/tags/tag271.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7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7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7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3*l_h_i*1_4_1"/>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3*l_h_i*1_4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3*l_h_i*1_4_3"/>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Lst>
</file>

<file path=ppt/tags/tag279.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3*l_h_f*1_4_1"/>
  <p:tag name="KSO_WM_TEMPLATE_CATEGORY" val="diagram"/>
  <p:tag name="KSO_WM_TEMPLATE_INDEX" val="71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484"/>
</p:tagLst>
</file>

<file path=ppt/tags/tag2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8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8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8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8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8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3*l_h_i*1_1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3*l_h_i*1_2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52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3*l_h_i*1_3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3*l_h_i*1_4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2.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3*l_h_f*1_1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293.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3*l_h_f*1_2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294.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3*l_h_f*1_3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295.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3*l_h_f*1_4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29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9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29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308"/>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340"/>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3*l_h_i*1_1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1.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3*l_h_f*1_1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30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0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0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3*l_h_i*1_1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7.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3*l_h_f*1_1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30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0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076"/>
</p:tagLst>
</file>

<file path=ppt/tags/tag31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1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3*l_h_i*1_2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13.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3*l_h_f*1_2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31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1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1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3*l_h_i*1_3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19.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3*l_h_f*1_3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212"/>
</p:tagLst>
</file>

<file path=ppt/tags/tag32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2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3*l_h_i*1_4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25.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3*l_h_f*1_4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32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2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2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620"/>
</p:tagLst>
</file>

<file path=ppt/tags/tag3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TAG_VERSION" val="1.0"/>
  <p:tag name="KSO_WM_BEAUTIFY_FLAG" val="#wm#"/>
  <p:tag name="KSO_WM_UNIT_TYPE" val="i"/>
  <p:tag name="KSO_WM_UNIT_ID" val="diagram160447_1*i*1"/>
  <p:tag name="KSO_WM_TEMPLATE_CATEGORY" val="diagram"/>
  <p:tag name="KSO_WM_TEMPLATE_INDEX" val="160447"/>
  <p:tag name="KSO_WM_UNIT_INDEX" val="1"/>
</p:tagLst>
</file>

<file path=ppt/tags/tag332.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1"/>
  <p:tag name="KSO_WM_UNIT_ID" val="256*m_i*1_1"/>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33.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1_1"/>
  <p:tag name="KSO_WM_UNIT_ID" val="256*m_h_f*1_1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34.xml><?xml version="1.0" encoding="utf-8"?>
<p:tagLst xmlns:p="http://schemas.openxmlformats.org/presentationml/2006/main">
  <p:tag name="KSO_WM_TAG_VERSION" val="1.0"/>
  <p:tag name="KSO_WM_BEAUTIFY_FLAG" val="#wm#"/>
  <p:tag name="KSO_WM_UNIT_TYPE" val="i"/>
  <p:tag name="KSO_WM_UNIT_ID" val="diagram160447_1*i*6"/>
  <p:tag name="KSO_WM_TEMPLATE_CATEGORY" val="diagram"/>
  <p:tag name="KSO_WM_TEMPLATE_INDEX" val="160447"/>
  <p:tag name="KSO_WM_UNIT_INDEX" val="6"/>
</p:tagLst>
</file>

<file path=ppt/tags/tag335.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2"/>
  <p:tag name="KSO_WM_UNIT_ID" val="256*m_i*1_2"/>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336.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3_1"/>
  <p:tag name="KSO_WM_UNIT_ID" val="256*m_h_f*1_3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37.xml><?xml version="1.0" encoding="utf-8"?>
<p:tagLst xmlns:p="http://schemas.openxmlformats.org/presentationml/2006/main">
  <p:tag name="KSO_WM_TAG_VERSION" val="1.0"/>
  <p:tag name="KSO_WM_BEAUTIFY_FLAG" val="#wm#"/>
  <p:tag name="KSO_WM_UNIT_TYPE" val="i"/>
  <p:tag name="KSO_WM_UNIT_ID" val="diagram160447_1*i*11"/>
  <p:tag name="KSO_WM_TEMPLATE_CATEGORY" val="diagram"/>
  <p:tag name="KSO_WM_TEMPLATE_INDEX" val="160447"/>
  <p:tag name="KSO_WM_UNIT_INDEX" val="11"/>
</p:tagLst>
</file>

<file path=ppt/tags/tag33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3"/>
  <p:tag name="KSO_WM_UNIT_ID" val="256*m_i*1_3"/>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3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4_1"/>
  <p:tag name="KSO_WM_UNIT_ID" val="256*m_h_f*1_4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892"/>
</p:tagLst>
</file>

<file path=ppt/tags/tag340.xml><?xml version="1.0" encoding="utf-8"?>
<p:tagLst xmlns:p="http://schemas.openxmlformats.org/presentationml/2006/main">
  <p:tag name="KSO_WM_TAG_VERSION" val="1.0"/>
  <p:tag name="KSO_WM_BEAUTIFY_FLAG" val="#wm#"/>
  <p:tag name="KSO_WM_UNIT_TYPE" val="i"/>
  <p:tag name="KSO_WM_UNIT_ID" val="diagram160447_1*i*16"/>
  <p:tag name="KSO_WM_TEMPLATE_CATEGORY" val="diagram"/>
  <p:tag name="KSO_WM_TEMPLATE_INDEX" val="160447"/>
  <p:tag name="KSO_WM_UNIT_INDEX" val="16"/>
</p:tagLst>
</file>

<file path=ppt/tags/tag341.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4"/>
  <p:tag name="KSO_WM_UNIT_ID" val="256*m_i*1_4"/>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42.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5_1"/>
  <p:tag name="KSO_WM_UNIT_ID" val="256*m_h_f*1_5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43.xml><?xml version="1.0" encoding="utf-8"?>
<p:tagLst xmlns:p="http://schemas.openxmlformats.org/presentationml/2006/main">
  <p:tag name="KSO_WM_TAG_VERSION" val="1.0"/>
  <p:tag name="KSO_WM_BEAUTIFY_FLAG" val="#wm#"/>
  <p:tag name="KSO_WM_UNIT_TYPE" val="i"/>
  <p:tag name="KSO_WM_UNIT_ID" val="diagram160447_1*i*21"/>
  <p:tag name="KSO_WM_TEMPLATE_CATEGORY" val="diagram"/>
  <p:tag name="KSO_WM_TEMPLATE_INDEX" val="160447"/>
  <p:tag name="KSO_WM_UNIT_INDEX" val="21"/>
</p:tagLst>
</file>

<file path=ppt/tags/tag344.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5"/>
  <p:tag name="KSO_WM_UNIT_ID" val="256*m_i*1_5"/>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345.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6_1"/>
  <p:tag name="KSO_WM_UNIT_ID" val="256*m_h_f*1_6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46.xml><?xml version="1.0" encoding="utf-8"?>
<p:tagLst xmlns:p="http://schemas.openxmlformats.org/presentationml/2006/main">
  <p:tag name="KSO_WM_TAG_VERSION" val="1.0"/>
  <p:tag name="KSO_WM_BEAUTIFY_FLAG" val="#wm#"/>
  <p:tag name="KSO_WM_UNIT_TYPE" val="i"/>
  <p:tag name="KSO_WM_UNIT_ID" val="diagram160447_1*i*26"/>
  <p:tag name="KSO_WM_TEMPLATE_CATEGORY" val="diagram"/>
  <p:tag name="KSO_WM_TEMPLATE_INDEX" val="160447"/>
  <p:tag name="KSO_WM_UNIT_INDEX" val="26"/>
</p:tagLst>
</file>

<file path=ppt/tags/tag347.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6"/>
  <p:tag name="KSO_WM_UNIT_ID" val="256*m_i*1_6"/>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48.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2_1"/>
  <p:tag name="KSO_WM_UNIT_ID" val="256*m_h_f*1_2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4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6_1"/>
  <p:tag name="KSO_WM_UNIT_ID" val="256*m_h_f*1_6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164"/>
</p:tagLst>
</file>

<file path=ppt/tags/tag3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5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5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5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55.xml><?xml version="1.0" encoding="utf-8"?>
<p:tagLst xmlns:p="http://schemas.openxmlformats.org/presentationml/2006/main">
  <p:tag name="KSO_WM_TAG_VERSION" val="1.0"/>
  <p:tag name="KSO_WM_BEAUTIFY_FLAG" val="#wm#"/>
  <p:tag name="KSO_WM_UNIT_TYPE" val="i"/>
  <p:tag name="KSO_WM_UNIT_ID" val="diagram160447_1*i*1"/>
  <p:tag name="KSO_WM_TEMPLATE_CATEGORY" val="diagram"/>
  <p:tag name="KSO_WM_TEMPLATE_INDEX" val="160447"/>
  <p:tag name="KSO_WM_UNIT_INDEX" val="1"/>
</p:tagLst>
</file>

<file path=ppt/tags/tag356.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1"/>
  <p:tag name="KSO_WM_UNIT_ID" val="256*m_i*1_1"/>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57.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1_1"/>
  <p:tag name="KSO_WM_UNIT_ID" val="256*m_h_f*1_1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59.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436"/>
</p:tagLst>
</file>

<file path=ppt/tags/tag36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6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6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6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65.xml><?xml version="1.0" encoding="utf-8"?>
<p:tagLst xmlns:p="http://schemas.openxmlformats.org/presentationml/2006/main">
  <p:tag name="KSO_WM_TAG_VERSION" val="1.0"/>
  <p:tag name="KSO_WM_BEAUTIFY_FLAG" val="#wm#"/>
  <p:tag name="KSO_WM_UNIT_TYPE" val="i"/>
  <p:tag name="KSO_WM_UNIT_ID" val="diagram160447_1*i*1"/>
  <p:tag name="KSO_WM_TEMPLATE_CATEGORY" val="diagram"/>
  <p:tag name="KSO_WM_TEMPLATE_INDEX" val="160447"/>
  <p:tag name="KSO_WM_UNIT_INDEX" val="1"/>
</p:tagLst>
</file>

<file path=ppt/tags/tag366.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1"/>
  <p:tag name="KSO_WM_UNIT_ID" val="256*m_i*1_1"/>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67.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1_1"/>
  <p:tag name="KSO_WM_UNIT_ID" val="256*m_h_f*1_1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572"/>
</p:tagLst>
</file>

<file path=ppt/tags/tag37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7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7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7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77.xml><?xml version="1.0" encoding="utf-8"?>
<p:tagLst xmlns:p="http://schemas.openxmlformats.org/presentationml/2006/main">
  <p:tag name="KSO_WM_TAG_VERSION" val="1.0"/>
  <p:tag name="KSO_WM_BEAUTIFY_FLAG" val="#wm#"/>
  <p:tag name="KSO_WM_UNIT_TYPE" val="i"/>
  <p:tag name="KSO_WM_UNIT_ID" val="diagram160447_1*i*26"/>
  <p:tag name="KSO_WM_TEMPLATE_CATEGORY" val="diagram"/>
  <p:tag name="KSO_WM_TEMPLATE_INDEX" val="160447"/>
  <p:tag name="KSO_WM_UNIT_INDEX" val="26"/>
</p:tagLst>
</file>

<file path=ppt/tags/tag37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6"/>
  <p:tag name="KSO_WM_UNIT_ID" val="256*m_i*1_6"/>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7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2_1"/>
  <p:tag name="KSO_WM_UNIT_ID" val="256*m_h_f*1_2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7740"/>
</p:tagLst>
</file>

<file path=ppt/tags/tag3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8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8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8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87.xml><?xml version="1.0" encoding="utf-8"?>
<p:tagLst xmlns:p="http://schemas.openxmlformats.org/presentationml/2006/main">
  <p:tag name="KSO_WM_TAG_VERSION" val="1.0"/>
  <p:tag name="KSO_WM_BEAUTIFY_FLAG" val="#wm#"/>
  <p:tag name="KSO_WM_UNIT_TYPE" val="i"/>
  <p:tag name="KSO_WM_UNIT_ID" val="diagram160447_1*i*26"/>
  <p:tag name="KSO_WM_TEMPLATE_CATEGORY" val="diagram"/>
  <p:tag name="KSO_WM_TEMPLATE_INDEX" val="160447"/>
  <p:tag name="KSO_WM_UNIT_INDEX" val="26"/>
</p:tagLst>
</file>

<file path=ppt/tags/tag38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6"/>
  <p:tag name="KSO_WM_UNIT_ID" val="256*m_i*1_6"/>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8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2_1"/>
  <p:tag name="KSO_WM_UNIT_ID" val="256*m_h_f*1_2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148"/>
</p:tagLst>
</file>

<file path=ppt/tags/tag39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9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9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9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9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397.xml><?xml version="1.0" encoding="utf-8"?>
<p:tagLst xmlns:p="http://schemas.openxmlformats.org/presentationml/2006/main">
  <p:tag name="KSO_WM_TAG_VERSION" val="1.0"/>
  <p:tag name="KSO_WM_BEAUTIFY_FLAG" val="#wm#"/>
  <p:tag name="KSO_WM_UNIT_TYPE" val="i"/>
  <p:tag name="KSO_WM_UNIT_ID" val="diagram160447_1*i*26"/>
  <p:tag name="KSO_WM_TEMPLATE_CATEGORY" val="diagram"/>
  <p:tag name="KSO_WM_TEMPLATE_INDEX" val="160447"/>
  <p:tag name="KSO_WM_UNIT_INDEX" val="26"/>
</p:tagLst>
</file>

<file path=ppt/tags/tag39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6"/>
  <p:tag name="KSO_WM_UNIT_ID" val="256*m_i*1_6"/>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9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2_1"/>
  <p:tag name="KSO_WM_UNIT_ID" val="256*m_h_f*1_2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86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6380"/>
</p:tagLst>
</file>

<file path=ppt/tags/tag40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0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0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0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07.xml><?xml version="1.0" encoding="utf-8"?>
<p:tagLst xmlns:p="http://schemas.openxmlformats.org/presentationml/2006/main">
  <p:tag name="KSO_WM_TAG_VERSION" val="1.0"/>
  <p:tag name="KSO_WM_BEAUTIFY_FLAG" val="#wm#"/>
  <p:tag name="KSO_WM_UNIT_TYPE" val="i"/>
  <p:tag name="KSO_WM_UNIT_ID" val="diagram160447_1*i*6"/>
  <p:tag name="KSO_WM_TEMPLATE_CATEGORY" val="diagram"/>
  <p:tag name="KSO_WM_TEMPLATE_INDEX" val="160447"/>
  <p:tag name="KSO_WM_UNIT_INDEX" val="6"/>
</p:tagLst>
</file>

<file path=ppt/tags/tag40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2"/>
  <p:tag name="KSO_WM_UNIT_ID" val="256*m_i*1_2"/>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40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3_1"/>
  <p:tag name="KSO_WM_UNIT_ID" val="256*m_h_f*1_3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420"/>
</p:tagLst>
</file>

<file path=ppt/tags/tag41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1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1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1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17.xml><?xml version="1.0" encoding="utf-8"?>
<p:tagLst xmlns:p="http://schemas.openxmlformats.org/presentationml/2006/main">
  <p:tag name="KSO_WM_TAG_VERSION" val="1.0"/>
  <p:tag name="KSO_WM_BEAUTIFY_FLAG" val="#wm#"/>
  <p:tag name="KSO_WM_UNIT_TYPE" val="i"/>
  <p:tag name="KSO_WM_UNIT_ID" val="diagram160447_1*i*11"/>
  <p:tag name="KSO_WM_TEMPLATE_CATEGORY" val="diagram"/>
  <p:tag name="KSO_WM_TEMPLATE_INDEX" val="160447"/>
  <p:tag name="KSO_WM_UNIT_INDEX" val="11"/>
</p:tagLst>
</file>

<file path=ppt/tags/tag41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3"/>
  <p:tag name="KSO_WM_UNIT_ID" val="256*m_i*1_3"/>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41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4_1"/>
  <p:tag name="KSO_WM_UNIT_ID" val="256*m_h_f*1_4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156"/>
</p:tagLst>
</file>

<file path=ppt/tags/tag42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2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2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2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2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2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27.xml><?xml version="1.0" encoding="utf-8"?>
<p:tagLst xmlns:p="http://schemas.openxmlformats.org/presentationml/2006/main">
  <p:tag name="KSO_WM_TAG_VERSION" val="1.0"/>
  <p:tag name="KSO_WM_BEAUTIFY_FLAG" val="#wm#"/>
  <p:tag name="KSO_WM_UNIT_TYPE" val="i"/>
  <p:tag name="KSO_WM_UNIT_ID" val="diagram160447_1*i*16"/>
  <p:tag name="KSO_WM_TEMPLATE_CATEGORY" val="diagram"/>
  <p:tag name="KSO_WM_TEMPLATE_INDEX" val="160447"/>
  <p:tag name="KSO_WM_UNIT_INDEX" val="16"/>
</p:tagLst>
</file>

<file path=ppt/tags/tag428.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4"/>
  <p:tag name="KSO_WM_UNIT_ID" val="256*m_i*1_4"/>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429.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5_1"/>
  <p:tag name="KSO_WM_UNIT_ID" val="256*m_h_f*1_5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964"/>
</p:tagLst>
</file>

<file path=ppt/tags/tag43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3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3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3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3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37.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5"/>
  <p:tag name="KSO_WM_UNIT_ID" val="256*m_i*1_5"/>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438.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6_1"/>
  <p:tag name="KSO_WM_UNIT_ID" val="256*m_h_f*1_6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43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6652"/>
</p:tagLst>
</file>

<file path=ppt/tags/tag44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4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43.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4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45.xml><?xml version="1.0" encoding="utf-8"?>
<p:tagLst xmlns:p="http://schemas.openxmlformats.org/presentationml/2006/main">
  <p:tag name="KSO_WM_BEAUTIFY_FLAG" val="#wm#"/>
  <p:tag name="KSO_WM_TEMPLATE_CATEGORY" val="custom"/>
  <p:tag name="KSO_WM_TEMPLATE_INDEX" val="20204564"/>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564"/>
  <p:tag name="KSO_WM_UNIT_ID" val="custom20204564_38*b*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观看"/>
  <p:tag name="KSO_WM_TEMPLATE_CATEGORY" val="custom"/>
  <p:tag name="KSO_WM_TEMPLATE_INDEX" val="20204564"/>
  <p:tag name="KSO_WM_UNIT_ID" val="custom20204564_38*a*1"/>
</p:tagLst>
</file>

<file path=ppt/tags/tag448.xml><?xml version="1.0" encoding="utf-8"?>
<p:tagLst xmlns:p="http://schemas.openxmlformats.org/presentationml/2006/main">
  <p:tag name="KSO_WM_TEMPLATE_THUMBS_INDEX" val="1"/>
  <p:tag name="KSO_WM_TEMPLATE_SUBCATEGORY" val="0"/>
  <p:tag name="KSO_WM_SLIDE_TYPE" val="endPage"/>
  <p:tag name="KSO_WM_SLIDE_SUBTYPE" val="pureTxt"/>
  <p:tag name="KSO_WM_SLIDE_ITEM_CNT" val="0"/>
  <p:tag name="KSO_WM_SLIDE_INDEX" val="38"/>
  <p:tag name="KSO_WM_TAG_VERSION" val="1.0"/>
  <p:tag name="KSO_WM_BEAUTIFY_FLAG" val="#wm#"/>
  <p:tag name="KSO_WM_SLIDE_LAYOUT" val="a_b"/>
  <p:tag name="KSO_WM_SLIDE_LAYOUT_CNT" val="1_1"/>
  <p:tag name="KSO_WM_TEMPLATE_MASTER_TYPE" val="1"/>
  <p:tag name="KSO_WM_TEMPLATE_COLOR_TYPE" val="1"/>
  <p:tag name="KSO_WM_TEMPLATE_CATEGORY" val="custom"/>
  <p:tag name="KSO_WM_TEMPLATE_INDEX" val="20204564"/>
  <p:tag name="KSO_WM_SLIDE_ID" val="custom20204564_38"/>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83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719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01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97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7876"/>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45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529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828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33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428"/>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56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624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5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604"/>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69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9100"/>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99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788"/>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882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570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7468"/>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923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108"/>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92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37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706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2772"/>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713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32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46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644"/>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59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63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68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73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41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372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00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 name="REFSHAPE" val="19466474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908"/>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0868"/>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114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27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54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04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180"/>
</p:tagLst>
</file>

<file path=ppt/tags/tag87.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1"/>
  <p:tag name="KSO_WM_UNIT_LAYERLEVEL" val="1"/>
  <p:tag name="KSO_WM_TAG_VERSION" val="1.0"/>
  <p:tag name="KSO_WM_BEAUTIFY_FLAG" val="#wm#"/>
  <p:tag name="REFSHAPE" val="194673588"/>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820"/>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956"/>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298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09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50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36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01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3316"/>
</p:tagLst>
</file>

<file path=ppt/tags/tag95.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1"/>
  <p:tag name="KSO_WM_UNIT_LAYERLEVEL" val="1"/>
  <p:tag name="KSO_WM_TAG_VERSION" val="1.0"/>
  <p:tag name="KSO_WM_BEAUTIFY_FLAG" val="#wm#"/>
  <p:tag name="REFSHAPE" val="194672228"/>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REFSHAPE" val="19466950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78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91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0052"/>
</p:tagLst>
</file>

<file path=ppt/theme/theme1.xml><?xml version="1.0" encoding="utf-8"?>
<a:theme xmlns:a="http://schemas.openxmlformats.org/drawingml/2006/main" name="Office 主题​​">
  <a:themeElements>
    <a:clrScheme name="1435">
      <a:dk1>
        <a:sysClr val="windowText" lastClr="000000"/>
      </a:dk1>
      <a:lt1>
        <a:sysClr val="window" lastClr="FFFFFF"/>
      </a:lt1>
      <a:dk2>
        <a:srgbClr val="113D5B"/>
      </a:dk2>
      <a:lt2>
        <a:srgbClr val="FFFFFF"/>
      </a:lt2>
      <a:accent1>
        <a:srgbClr val="0087B7"/>
      </a:accent1>
      <a:accent2>
        <a:srgbClr val="1B9192"/>
      </a:accent2>
      <a:accent3>
        <a:srgbClr val="369A6E"/>
      </a:accent3>
      <a:accent4>
        <a:srgbClr val="51A449"/>
      </a:accent4>
      <a:accent5>
        <a:srgbClr val="6CAD25"/>
      </a:accent5>
      <a:accent6>
        <a:srgbClr val="87B70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4958</Words>
  <Application>WPS 演示</Application>
  <PresentationFormat>宽屏</PresentationFormat>
  <Paragraphs>360</Paragraphs>
  <Slides>38</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38</vt:i4>
      </vt:variant>
    </vt:vector>
  </HeadingPairs>
  <TitlesOfParts>
    <vt:vector size="47" baseType="lpstr">
      <vt:lpstr>Arial</vt:lpstr>
      <vt:lpstr>宋体</vt:lpstr>
      <vt:lpstr>Wingdings</vt:lpstr>
      <vt:lpstr>微软雅黑</vt:lpstr>
      <vt:lpstr>汉仪旗黑-85S</vt:lpstr>
      <vt:lpstr>Segoe UI</vt:lpstr>
      <vt:lpstr>Arial Unicode MS</vt:lpstr>
      <vt:lpstr>黑体</vt:lpstr>
      <vt:lpstr>Office 主题​​</vt:lpstr>
      <vt:lpstr>助力疫情防控 增强心理调适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众志成城抗疫战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饼干</cp:lastModifiedBy>
  <cp:revision>73</cp:revision>
  <dcterms:created xsi:type="dcterms:W3CDTF">2019-06-19T02:08:00Z</dcterms:created>
  <dcterms:modified xsi:type="dcterms:W3CDTF">2020-02-17T02:01:27Z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