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7"/>
  </p:handoutMasterIdLst>
  <p:sldIdLst>
    <p:sldId id="256" r:id="rId3"/>
    <p:sldId id="268" r:id="rId5"/>
    <p:sldId id="264" r:id="rId6"/>
    <p:sldId id="265" r:id="rId7"/>
    <p:sldId id="385" r:id="rId8"/>
    <p:sldId id="386" r:id="rId9"/>
    <p:sldId id="277" r:id="rId10"/>
    <p:sldId id="283" r:id="rId11"/>
    <p:sldId id="339" r:id="rId12"/>
    <p:sldId id="340" r:id="rId13"/>
    <p:sldId id="485" r:id="rId14"/>
    <p:sldId id="495" r:id="rId15"/>
    <p:sldId id="496" r:id="rId16"/>
    <p:sldId id="483" r:id="rId17"/>
    <p:sldId id="484" r:id="rId18"/>
    <p:sldId id="266" r:id="rId19"/>
    <p:sldId id="341" r:id="rId20"/>
    <p:sldId id="486" r:id="rId21"/>
    <p:sldId id="487" r:id="rId22"/>
    <p:sldId id="488" r:id="rId23"/>
    <p:sldId id="489" r:id="rId24"/>
    <p:sldId id="493" r:id="rId25"/>
    <p:sldId id="491" r:id="rId26"/>
    <p:sldId id="492" r:id="rId27"/>
    <p:sldId id="267" r:id="rId28"/>
    <p:sldId id="292" r:id="rId29"/>
    <p:sldId id="344" r:id="rId30"/>
    <p:sldId id="494" r:id="rId31"/>
    <p:sldId id="345" r:id="rId32"/>
    <p:sldId id="346" r:id="rId33"/>
    <p:sldId id="347" r:id="rId34"/>
    <p:sldId id="348" r:id="rId35"/>
    <p:sldId id="349" r:id="rId36"/>
    <p:sldId id="352" r:id="rId37"/>
    <p:sldId id="350" r:id="rId38"/>
    <p:sldId id="521" r:id="rId39"/>
    <p:sldId id="522" r:id="rId40"/>
    <p:sldId id="523" r:id="rId41"/>
    <p:sldId id="524" r:id="rId42"/>
    <p:sldId id="525" r:id="rId43"/>
    <p:sldId id="526" r:id="rId44"/>
    <p:sldId id="527" r:id="rId45"/>
    <p:sldId id="528" r:id="rId46"/>
    <p:sldId id="529" r:id="rId47"/>
    <p:sldId id="530" r:id="rId48"/>
    <p:sldId id="531" r:id="rId49"/>
    <p:sldId id="532" r:id="rId50"/>
    <p:sldId id="533" r:id="rId51"/>
    <p:sldId id="534" r:id="rId52"/>
    <p:sldId id="535" r:id="rId53"/>
    <p:sldId id="536" r:id="rId54"/>
    <p:sldId id="537" r:id="rId55"/>
    <p:sldId id="538" r:id="rId56"/>
    <p:sldId id="539" r:id="rId57"/>
    <p:sldId id="540" r:id="rId58"/>
    <p:sldId id="541" r:id="rId59"/>
    <p:sldId id="542" r:id="rId60"/>
    <p:sldId id="543" r:id="rId61"/>
    <p:sldId id="544" r:id="rId62"/>
    <p:sldId id="545" r:id="rId63"/>
    <p:sldId id="546" r:id="rId64"/>
    <p:sldId id="351" r:id="rId65"/>
    <p:sldId id="294" r:id="rId6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088"/>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7.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image" Target="file:///C:\Users\1V994W2\PycharmProjects\PPT_Background_Generation/pic_temp/0_pic_quater_left_up.png" TargetMode="External"/><Relationship Id="rId6" Type="http://schemas.openxmlformats.org/officeDocument/2006/relationships/image" Target="../media/image3.png"/><Relationship Id="rId5" Type="http://schemas.openxmlformats.org/officeDocument/2006/relationships/tags" Target="../tags/tag74.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8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81.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8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88.xml"/><Relationship Id="rId2" Type="http://schemas.openxmlformats.org/officeDocument/2006/relationships/tags" Target="../tags/tag87.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image" Target="file:///C:\Users\1V994W2\PycharmProjects\PPT_Background_Generation/pic_temp/1_pic_quater_right_up.png" TargetMode="External"/><Relationship Id="rId4" Type="http://schemas.openxmlformats.org/officeDocument/2006/relationships/image" Target="../media/image2.png"/><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0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04.xml"/><Relationship Id="rId2" Type="http://schemas.openxmlformats.org/officeDocument/2006/relationships/tags" Target="../tags/tag103.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2.png"/><Relationship Id="rId6" Type="http://schemas.openxmlformats.org/officeDocument/2006/relationships/tags" Target="../tags/tag11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13.xml"/><Relationship Id="rId2" Type="http://schemas.openxmlformats.org/officeDocument/2006/relationships/tags" Target="../tags/tag112.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12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122.xml"/><Relationship Id="rId2" Type="http://schemas.openxmlformats.org/officeDocument/2006/relationships/tags" Target="../tags/tag121.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8.png"/><Relationship Id="rId6" Type="http://schemas.openxmlformats.org/officeDocument/2006/relationships/tags" Target="../tags/tag13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7.png"/><Relationship Id="rId3" Type="http://schemas.openxmlformats.org/officeDocument/2006/relationships/tags" Target="../tags/tag133.xml"/><Relationship Id="rId2" Type="http://schemas.openxmlformats.org/officeDocument/2006/relationships/tags" Target="../tags/tag132.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1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1.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24.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3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3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image" Target="file:///C:\Users\1V994W2\PycharmProjects\PPT_Background_Generation/pic_temp/0_pic_quater_right_down.png" TargetMode="External"/><Relationship Id="rId7" Type="http://schemas.openxmlformats.org/officeDocument/2006/relationships/image" Target="../media/image5.png"/><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image" Target="file:///C:\Users\1V994W2\Documents\Tencent%20Files\574576071\FileRecv\&#25340;&#35013;&#32032;&#26448;\&#21830;&#21153;&#31185;&#25216;-16\\08\subject_holdleft_77,209,255_0_staid_full_0.png" TargetMode="External"/><Relationship Id="rId3" Type="http://schemas.openxmlformats.org/officeDocument/2006/relationships/image" Target="../media/image1.png"/><Relationship Id="rId2" Type="http://schemas.openxmlformats.org/officeDocument/2006/relationships/tags" Target="../tags/tag42.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5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52.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6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0.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685800"/>
            <a:ext cx="5486400" cy="5486400"/>
          </a:xfrm>
          <a:prstGeom prst="rect">
            <a:avLst/>
          </a:prstGeom>
        </p:spPr>
      </p:pic>
      <p:pic>
        <p:nvPicPr>
          <p:cNvPr id="5" name="图片 4"/>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16" name="日期占位符 15"/>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6" hasCustomPrompt="1"/>
            <p:custDataLst>
              <p:tags r:id="rId11"/>
            </p:custDataLst>
          </p:nvPr>
        </p:nvSpPr>
        <p:spPr>
          <a:xfrm>
            <a:off x="6473826" y="430149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4" name="文本占位符 3"/>
          <p:cNvSpPr>
            <a:spLocks noGrp="1"/>
          </p:cNvSpPr>
          <p:nvPr>
            <p:ph type="body" sz="quarter" idx="15" hasCustomPrompt="1"/>
            <p:custDataLst>
              <p:tags r:id="rId12"/>
            </p:custDataLst>
          </p:nvPr>
        </p:nvSpPr>
        <p:spPr>
          <a:xfrm>
            <a:off x="6473826" y="4823460"/>
            <a:ext cx="1755775" cy="408940"/>
          </a:xfrm>
          <a:prstGeom prst="rect">
            <a:avLst/>
          </a:prstGeom>
        </p:spPr>
        <p:txBody>
          <a:bodyPr vert="horz" wrap="square" lIns="0" tIns="0" rIns="0" bIns="0" anchor="t" anchorCtr="0">
            <a:normAutofit/>
          </a:bodyPr>
          <a:lstStyle>
            <a:lvl1pPr marL="342900" marR="0" indent="-342900" algn="l" rtl="0" eaLnBrk="1" fontAlgn="auto">
              <a:lnSpc>
                <a:spcPct val="130000"/>
              </a:lnSpc>
              <a:spcBef>
                <a:spcPts val="0"/>
              </a:spcBef>
              <a:spcAft>
                <a:spcPts val="100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30000"/>
              </a:lnSpc>
              <a:spcBef>
                <a:spcPts val="0"/>
              </a:spcBef>
              <a:spcAft>
                <a:spcPts val="1000"/>
              </a:spcAft>
              <a:buClr>
                <a:schemeClr val="tx1">
                  <a:lumMod val="100000"/>
                </a:schemeClr>
              </a:buClr>
              <a:buSzPts val="1600"/>
              <a:buFont typeface="Arial" panose="020B0604020202020204" pitchFamily="34" charset="0"/>
              <a:buNone/>
            </a:pPr>
            <a:r>
              <a:rPr lang="zh-CN" altLang="en-US"/>
              <a:t>编辑文本</a:t>
            </a:r>
            <a:endParaRPr lang="zh-CN" altLang="en-US"/>
          </a:p>
        </p:txBody>
      </p:sp>
      <p:sp>
        <p:nvSpPr>
          <p:cNvPr id="9" name="任意多边形 5"/>
          <p:cNvSpPr/>
          <p:nvPr>
            <p:custDataLst>
              <p:tags r:id="rId13"/>
            </p:custDataLst>
          </p:nvPr>
        </p:nvSpPr>
        <p:spPr>
          <a:xfrm>
            <a:off x="6473825" y="1625600"/>
            <a:ext cx="1250950" cy="2414905"/>
          </a:xfrm>
          <a:custGeom>
            <a:avLst/>
            <a:gdLst>
              <a:gd name="connisteX0" fmla="*/ 1885950 w 1896110"/>
              <a:gd name="connsiteY0" fmla="*/ 826135 h 4745355"/>
              <a:gd name="connisteX1" fmla="*/ 1885950 w 1896110"/>
              <a:gd name="connsiteY1" fmla="*/ 0 h 4745355"/>
              <a:gd name="connisteX2" fmla="*/ 0 w 1896110"/>
              <a:gd name="connsiteY2" fmla="*/ 0 h 4745355"/>
              <a:gd name="connisteX3" fmla="*/ 0 w 1896110"/>
              <a:gd name="connsiteY3" fmla="*/ 4745355 h 4745355"/>
              <a:gd name="connisteX4" fmla="*/ 1896110 w 1896110"/>
              <a:gd name="connsiteY4" fmla="*/ 4745355 h 4745355"/>
              <a:gd name="connisteX5" fmla="*/ 1896110 w 1896110"/>
              <a:gd name="connsiteY5" fmla="*/ 4003675 h 47453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896110" h="4745355">
                <a:moveTo>
                  <a:pt x="1885950" y="826135"/>
                </a:moveTo>
                <a:lnTo>
                  <a:pt x="1885950" y="0"/>
                </a:lnTo>
                <a:lnTo>
                  <a:pt x="0" y="0"/>
                </a:lnTo>
                <a:lnTo>
                  <a:pt x="0" y="4745355"/>
                </a:lnTo>
                <a:lnTo>
                  <a:pt x="1896110" y="4745355"/>
                </a:lnTo>
                <a:lnTo>
                  <a:pt x="1896110" y="40036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3" name="标题 2"/>
          <p:cNvSpPr>
            <a:spLocks noGrp="1"/>
          </p:cNvSpPr>
          <p:nvPr>
            <p:ph type="ctrTitle" idx="14" hasCustomPrompt="1"/>
            <p:custDataLst>
              <p:tags r:id="rId14"/>
            </p:custDataLst>
          </p:nvPr>
        </p:nvSpPr>
        <p:spPr>
          <a:xfrm>
            <a:off x="6734176" y="2041526"/>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5"/>
            </p:custDataLst>
          </p:nvPr>
        </p:nvSpPr>
        <p:spPr>
          <a:xfrm>
            <a:off x="6734175" y="3216911"/>
            <a:ext cx="4826000" cy="37020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0" y="685800"/>
            <a:ext cx="5486400" cy="5486400"/>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sp>
        <p:nvSpPr>
          <p:cNvPr id="3" name="日期占位符 2"/>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10" name="矩形 9"/>
          <p:cNvSpPr/>
          <p:nvPr>
            <p:custDataLst>
              <p:tags r:id="rId11"/>
            </p:custDataLst>
          </p:nvPr>
        </p:nvSpPr>
        <p:spPr>
          <a:xfrm>
            <a:off x="762317" y="4210685"/>
            <a:ext cx="4825365" cy="49403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9" name="文本占位符 8"/>
          <p:cNvSpPr>
            <a:spLocks noGrp="1"/>
          </p:cNvSpPr>
          <p:nvPr>
            <p:ph type="body" idx="14" hasCustomPrompt="1"/>
            <p:custDataLst>
              <p:tags r:id="rId12"/>
            </p:custDataLst>
          </p:nvPr>
        </p:nvSpPr>
        <p:spPr>
          <a:xfrm>
            <a:off x="905827" y="4214495"/>
            <a:ext cx="4518660" cy="490220"/>
          </a:xfrm>
        </p:spPr>
        <p:txBody>
          <a:bodyPr vert="horz" wrap="square" lIns="0" tIns="0" rIns="0" bIns="0" anchor="ctr"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dirty="0"/>
              <a:t>单击此处编辑副标题</a:t>
            </a:r>
            <a:endParaRPr lang="zh-CN" altLang="en-US" dirty="0"/>
          </a:p>
        </p:txBody>
      </p:sp>
      <p:sp>
        <p:nvSpPr>
          <p:cNvPr id="2" name="标题 1"/>
          <p:cNvSpPr>
            <a:spLocks noGrp="1"/>
          </p:cNvSpPr>
          <p:nvPr>
            <p:ph type="title" idx="13" hasCustomPrompt="1"/>
            <p:custDataLst>
              <p:tags r:id="rId13"/>
            </p:custDataLst>
          </p:nvPr>
        </p:nvSpPr>
        <p:spPr>
          <a:xfrm>
            <a:off x="762317" y="2834005"/>
            <a:ext cx="4359910"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6" name="图片 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bg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0" name="图片 9"/>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8" name="图片 7"/>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4064000" y="0"/>
            <a:ext cx="4064000" cy="2032000"/>
          </a:xfrm>
          <a:prstGeom prst="rect">
            <a:avLst/>
          </a:prstGeom>
        </p:spPr>
      </p:pic>
      <p:sp>
        <p:nvSpPr>
          <p:cNvPr id="4" name="日期占位符 3"/>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2"/>
          <p:cNvSpPr>
            <a:spLocks noGrp="1"/>
          </p:cNvSpPr>
          <p:nvPr>
            <p:ph type="ctrTitle" idx="14" hasCustomPrompt="1"/>
            <p:custDataLst>
              <p:tags r:id="rId8"/>
            </p:custDataLst>
          </p:nvPr>
        </p:nvSpPr>
        <p:spPr>
          <a:xfrm>
            <a:off x="4702175" y="2738353"/>
            <a:ext cx="4536440" cy="8356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9"/>
            </p:custDataLst>
          </p:nvPr>
        </p:nvSpPr>
        <p:spPr>
          <a:xfrm>
            <a:off x="4702175" y="3777214"/>
            <a:ext cx="4536440" cy="321945"/>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1800"/>
              <a:buFont typeface="Arial" panose="020B0604020202020204" pitchFamily="34" charset="0"/>
              <a:buNone/>
              <a:defRPr sz="18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10" name="图片 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sp>
        <p:nvSpPr>
          <p:cNvPr id="7" name="任意多边形 6"/>
          <p:cNvSpPr/>
          <p:nvPr>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sp>
        <p:nvSpPr>
          <p:cNvPr id="2" name="标题 1"/>
          <p:cNvSpPr>
            <a:spLocks noGrp="1"/>
          </p:cNvSpPr>
          <p:nvPr>
            <p:ph type="title"/>
            <p:custDataLst>
              <p:tags r:id="rId9"/>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7" name="图片 6"/>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slideLayout" Target="../slideLayouts/slideLayout2.xml"/><Relationship Id="rId19" Type="http://schemas.openxmlformats.org/officeDocument/2006/relationships/tags" Target="../tags/tag140.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10.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22.xml"/><Relationship Id="rId4" Type="http://schemas.openxmlformats.org/officeDocument/2006/relationships/image" Target="file:///C:\Users\1V994W2\PycharmProjects\PPT_Background_Generation/pic_temp/0_pic_quater_right_down.png" TargetMode="External"/><Relationship Id="rId34" Type="http://schemas.openxmlformats.org/officeDocument/2006/relationships/slideLayout" Target="../slideLayouts/slideLayout7.xml"/><Relationship Id="rId33" Type="http://schemas.openxmlformats.org/officeDocument/2006/relationships/tags" Target="../tags/tag348.xml"/><Relationship Id="rId32" Type="http://schemas.openxmlformats.org/officeDocument/2006/relationships/tags" Target="../tags/tag347.xml"/><Relationship Id="rId31" Type="http://schemas.openxmlformats.org/officeDocument/2006/relationships/tags" Target="../tags/tag346.xml"/><Relationship Id="rId30" Type="http://schemas.openxmlformats.org/officeDocument/2006/relationships/tags" Target="../tags/tag345.xml"/><Relationship Id="rId3" Type="http://schemas.openxmlformats.org/officeDocument/2006/relationships/image" Target="../media/image5.png"/><Relationship Id="rId29" Type="http://schemas.openxmlformats.org/officeDocument/2006/relationships/tags" Target="../tags/tag344.xml"/><Relationship Id="rId28" Type="http://schemas.openxmlformats.org/officeDocument/2006/relationships/tags" Target="../tags/tag343.xml"/><Relationship Id="rId27" Type="http://schemas.openxmlformats.org/officeDocument/2006/relationships/tags" Target="../tags/tag342.xml"/><Relationship Id="rId26" Type="http://schemas.openxmlformats.org/officeDocument/2006/relationships/tags" Target="../tags/tag341.xml"/><Relationship Id="rId25" Type="http://schemas.openxmlformats.org/officeDocument/2006/relationships/tags" Target="../tags/tag340.xml"/><Relationship Id="rId24" Type="http://schemas.openxmlformats.org/officeDocument/2006/relationships/tags" Target="../tags/tag339.xml"/><Relationship Id="rId23" Type="http://schemas.openxmlformats.org/officeDocument/2006/relationships/tags" Target="../tags/tag338.xml"/><Relationship Id="rId22" Type="http://schemas.openxmlformats.org/officeDocument/2006/relationships/tags" Target="../tags/tag337.xml"/><Relationship Id="rId21" Type="http://schemas.openxmlformats.org/officeDocument/2006/relationships/tags" Target="../tags/tag336.xml"/><Relationship Id="rId20" Type="http://schemas.openxmlformats.org/officeDocument/2006/relationships/tags" Target="../tags/tag335.xml"/><Relationship Id="rId2" Type="http://schemas.openxmlformats.org/officeDocument/2006/relationships/tags" Target="../tags/tag321.xml"/><Relationship Id="rId19" Type="http://schemas.openxmlformats.org/officeDocument/2006/relationships/tags" Target="../tags/tag334.xml"/><Relationship Id="rId18" Type="http://schemas.openxmlformats.org/officeDocument/2006/relationships/tags" Target="../tags/tag333.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20.xml"/></Relationships>
</file>

<file path=ppt/slides/_rels/slide11.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35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5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50.xml"/><Relationship Id="rId12" Type="http://schemas.openxmlformats.org/officeDocument/2006/relationships/notesSlide" Target="../notesSlides/notesSlide2.xml"/><Relationship Id="rId11" Type="http://schemas.openxmlformats.org/officeDocument/2006/relationships/slideLayout" Target="../slideLayouts/slideLayout7.xml"/><Relationship Id="rId10" Type="http://schemas.openxmlformats.org/officeDocument/2006/relationships/tags" Target="../tags/tag353.xml"/><Relationship Id="rId1" Type="http://schemas.openxmlformats.org/officeDocument/2006/relationships/tags" Target="../tags/tag349.xml"/></Relationships>
</file>

<file path=ppt/slides/_rels/slide12.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35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5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55.xml"/><Relationship Id="rId12" Type="http://schemas.openxmlformats.org/officeDocument/2006/relationships/notesSlide" Target="../notesSlides/notesSlide3.xml"/><Relationship Id="rId11" Type="http://schemas.openxmlformats.org/officeDocument/2006/relationships/slideLayout" Target="../slideLayouts/slideLayout7.xml"/><Relationship Id="rId10" Type="http://schemas.openxmlformats.org/officeDocument/2006/relationships/tags" Target="../tags/tag358.xml"/><Relationship Id="rId1" Type="http://schemas.openxmlformats.org/officeDocument/2006/relationships/tags" Target="../tags/tag354.xml"/></Relationships>
</file>

<file path=ppt/slides/_rels/slide13.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36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6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60.xml"/><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tags" Target="../tags/tag363.xml"/><Relationship Id="rId1" Type="http://schemas.openxmlformats.org/officeDocument/2006/relationships/tags" Target="../tags/tag359.xml"/></Relationships>
</file>

<file path=ppt/slides/_rels/slide14.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6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65.xml"/><Relationship Id="rId11" Type="http://schemas.openxmlformats.org/officeDocument/2006/relationships/notesSlide" Target="../notesSlides/notesSlide5.xml"/><Relationship Id="rId10" Type="http://schemas.openxmlformats.org/officeDocument/2006/relationships/slideLayout" Target="../slideLayouts/slideLayout7.xml"/><Relationship Id="rId1" Type="http://schemas.openxmlformats.org/officeDocument/2006/relationships/tags" Target="../tags/tag364.xml"/></Relationships>
</file>

<file path=ppt/slides/_rels/slide15.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7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370.xml"/><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tags" Target="../tags/tag369.xml"/></Relationships>
</file>

<file path=ppt/slides/_rels/slide16.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37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8" Type="http://schemas.openxmlformats.org/officeDocument/2006/relationships/slideLayout" Target="../slideLayouts/slideLayout7.xml"/><Relationship Id="rId27" Type="http://schemas.openxmlformats.org/officeDocument/2006/relationships/tags" Target="../tags/tag396.xml"/><Relationship Id="rId26" Type="http://schemas.openxmlformats.org/officeDocument/2006/relationships/tags" Target="../tags/tag395.xml"/><Relationship Id="rId25" Type="http://schemas.openxmlformats.org/officeDocument/2006/relationships/tags" Target="../tags/tag394.xml"/><Relationship Id="rId24" Type="http://schemas.openxmlformats.org/officeDocument/2006/relationships/tags" Target="../tags/tag393.xml"/><Relationship Id="rId23" Type="http://schemas.openxmlformats.org/officeDocument/2006/relationships/tags" Target="../tags/tag392.xml"/><Relationship Id="rId22" Type="http://schemas.openxmlformats.org/officeDocument/2006/relationships/tags" Target="../tags/tag391.xml"/><Relationship Id="rId21" Type="http://schemas.openxmlformats.org/officeDocument/2006/relationships/tags" Target="../tags/tag390.xml"/><Relationship Id="rId20" Type="http://schemas.openxmlformats.org/officeDocument/2006/relationships/tags" Target="../tags/tag389.xml"/><Relationship Id="rId2" Type="http://schemas.openxmlformats.org/officeDocument/2006/relationships/tags" Target="../tags/tag375.xml"/><Relationship Id="rId19" Type="http://schemas.openxmlformats.org/officeDocument/2006/relationships/tags" Target="../tags/tag388.xml"/><Relationship Id="rId18" Type="http://schemas.openxmlformats.org/officeDocument/2006/relationships/tags" Target="../tags/tag387.xml"/><Relationship Id="rId17" Type="http://schemas.openxmlformats.org/officeDocument/2006/relationships/tags" Target="../tags/tag386.xml"/><Relationship Id="rId16" Type="http://schemas.openxmlformats.org/officeDocument/2006/relationships/tags" Target="../tags/tag385.xml"/><Relationship Id="rId15" Type="http://schemas.openxmlformats.org/officeDocument/2006/relationships/tags" Target="../tags/tag384.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tags" Target="../tags/tag374.xml"/></Relationships>
</file>

<file path=ppt/slides/_rels/slide17.xml.rels><?xml version="1.0" encoding="UTF-8" standalone="yes"?>
<Relationships xmlns="http://schemas.openxmlformats.org/package/2006/relationships"><Relationship Id="rId9" Type="http://schemas.openxmlformats.org/officeDocument/2006/relationships/image" Target="file:///C:\Users\1V994W2\PycharmProjects\PPT_Background_Generation/pic_temp/1_pic_quater_left_down.png" TargetMode="External"/><Relationship Id="rId8" Type="http://schemas.openxmlformats.org/officeDocument/2006/relationships/image" Target="../media/image6.png"/><Relationship Id="rId7" Type="http://schemas.openxmlformats.org/officeDocument/2006/relationships/tags" Target="../tags/tag401.xml"/><Relationship Id="rId6" Type="http://schemas.openxmlformats.org/officeDocument/2006/relationships/image" Target="file:///C:\Users\1V994W2\PycharmProjects\PPT_Background_Generation/pic_temp/0_pic_quater_right_down.png" TargetMode="External"/><Relationship Id="rId5" Type="http://schemas.openxmlformats.org/officeDocument/2006/relationships/image" Target="../media/image5.png"/><Relationship Id="rId42" Type="http://schemas.openxmlformats.org/officeDocument/2006/relationships/slideLayout" Target="../slideLayouts/slideLayout7.xml"/><Relationship Id="rId41" Type="http://schemas.openxmlformats.org/officeDocument/2006/relationships/tags" Target="../tags/tag431.xml"/><Relationship Id="rId40" Type="http://schemas.openxmlformats.org/officeDocument/2006/relationships/image" Target="../media/image1.svg"/><Relationship Id="rId4" Type="http://schemas.openxmlformats.org/officeDocument/2006/relationships/tags" Target="../tags/tag400.xml"/><Relationship Id="rId39" Type="http://schemas.openxmlformats.org/officeDocument/2006/relationships/image" Target="../media/image15.png"/><Relationship Id="rId38" Type="http://schemas.openxmlformats.org/officeDocument/2006/relationships/tags" Target="../tags/tag430.xml"/><Relationship Id="rId37" Type="http://schemas.openxmlformats.org/officeDocument/2006/relationships/tags" Target="../tags/tag429.xml"/><Relationship Id="rId36" Type="http://schemas.openxmlformats.org/officeDocument/2006/relationships/tags" Target="../tags/tag428.xml"/><Relationship Id="rId35" Type="http://schemas.openxmlformats.org/officeDocument/2006/relationships/tags" Target="../tags/tag427.xml"/><Relationship Id="rId34" Type="http://schemas.openxmlformats.org/officeDocument/2006/relationships/tags" Target="../tags/tag426.xml"/><Relationship Id="rId33" Type="http://schemas.openxmlformats.org/officeDocument/2006/relationships/tags" Target="../tags/tag425.xml"/><Relationship Id="rId32" Type="http://schemas.openxmlformats.org/officeDocument/2006/relationships/tags" Target="../tags/tag424.xml"/><Relationship Id="rId31" Type="http://schemas.openxmlformats.org/officeDocument/2006/relationships/tags" Target="../tags/tag423.xml"/><Relationship Id="rId30" Type="http://schemas.openxmlformats.org/officeDocument/2006/relationships/tags" Target="../tags/tag422.xml"/><Relationship Id="rId3" Type="http://schemas.openxmlformats.org/officeDocument/2006/relationships/tags" Target="../tags/tag399.xml"/><Relationship Id="rId29" Type="http://schemas.openxmlformats.org/officeDocument/2006/relationships/tags" Target="../tags/tag421.xml"/><Relationship Id="rId28" Type="http://schemas.openxmlformats.org/officeDocument/2006/relationships/tags" Target="../tags/tag420.xml"/><Relationship Id="rId27" Type="http://schemas.openxmlformats.org/officeDocument/2006/relationships/tags" Target="../tags/tag419.xml"/><Relationship Id="rId26" Type="http://schemas.openxmlformats.org/officeDocument/2006/relationships/tags" Target="../tags/tag418.xml"/><Relationship Id="rId25" Type="http://schemas.openxmlformats.org/officeDocument/2006/relationships/tags" Target="../tags/tag417.xml"/><Relationship Id="rId24" Type="http://schemas.openxmlformats.org/officeDocument/2006/relationships/tags" Target="../tags/tag416.xml"/><Relationship Id="rId23" Type="http://schemas.openxmlformats.org/officeDocument/2006/relationships/tags" Target="../tags/tag415.xml"/><Relationship Id="rId22" Type="http://schemas.openxmlformats.org/officeDocument/2006/relationships/tags" Target="../tags/tag414.xml"/><Relationship Id="rId21" Type="http://schemas.openxmlformats.org/officeDocument/2006/relationships/tags" Target="../tags/tag413.xml"/><Relationship Id="rId20" Type="http://schemas.openxmlformats.org/officeDocument/2006/relationships/tags" Target="../tags/tag412.xml"/><Relationship Id="rId2" Type="http://schemas.openxmlformats.org/officeDocument/2006/relationships/tags" Target="../tags/tag398.xml"/><Relationship Id="rId19" Type="http://schemas.openxmlformats.org/officeDocument/2006/relationships/tags" Target="../tags/tag411.xml"/><Relationship Id="rId18" Type="http://schemas.openxmlformats.org/officeDocument/2006/relationships/tags" Target="../tags/tag410.xml"/><Relationship Id="rId17" Type="http://schemas.openxmlformats.org/officeDocument/2006/relationships/tags" Target="../tags/tag409.xml"/><Relationship Id="rId16" Type="http://schemas.openxmlformats.org/officeDocument/2006/relationships/tags" Target="../tags/tag408.xml"/><Relationship Id="rId15" Type="http://schemas.openxmlformats.org/officeDocument/2006/relationships/tags" Target="../tags/tag407.xml"/><Relationship Id="rId14" Type="http://schemas.openxmlformats.org/officeDocument/2006/relationships/tags" Target="../tags/tag406.xml"/><Relationship Id="rId13" Type="http://schemas.openxmlformats.org/officeDocument/2006/relationships/tags" Target="../tags/tag405.xml"/><Relationship Id="rId12" Type="http://schemas.openxmlformats.org/officeDocument/2006/relationships/tags" Target="../tags/tag404.xml"/><Relationship Id="rId11" Type="http://schemas.openxmlformats.org/officeDocument/2006/relationships/tags" Target="../tags/tag403.xml"/><Relationship Id="rId10" Type="http://schemas.openxmlformats.org/officeDocument/2006/relationships/tags" Target="../tags/tag402.xml"/><Relationship Id="rId1" Type="http://schemas.openxmlformats.org/officeDocument/2006/relationships/tags" Target="../tags/tag397.xml"/></Relationships>
</file>

<file path=ppt/slides/_rels/slide18.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3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33.xml"/><Relationship Id="rId10" Type="http://schemas.openxmlformats.org/officeDocument/2006/relationships/slideLayout" Target="../slideLayouts/slideLayout7.xml"/><Relationship Id="rId1" Type="http://schemas.openxmlformats.org/officeDocument/2006/relationships/tags" Target="../tags/tag432.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4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3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38.xml"/><Relationship Id="rId1" Type="http://schemas.openxmlformats.org/officeDocument/2006/relationships/tags" Target="../tags/tag437.xml"/></Relationships>
</file>

<file path=ppt/slides/_rels/slide2.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8.png"/><Relationship Id="rId5" Type="http://schemas.openxmlformats.org/officeDocument/2006/relationships/tags" Target="../tags/tag151.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7.png"/><Relationship Id="rId2" Type="http://schemas.openxmlformats.org/officeDocument/2006/relationships/tags" Target="../tags/tag150.xml"/><Relationship Id="rId11" Type="http://schemas.openxmlformats.org/officeDocument/2006/relationships/slideLayout" Target="../slideLayouts/slideLayout7.xml"/><Relationship Id="rId10" Type="http://schemas.openxmlformats.org/officeDocument/2006/relationships/tags" Target="../tags/tag154.xml"/><Relationship Id="rId1" Type="http://schemas.openxmlformats.org/officeDocument/2006/relationships/tags" Target="../tags/tag149.xml"/></Relationships>
</file>

<file path=ppt/slides/_rels/slide20.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4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442.xml"/><Relationship Id="rId10" Type="http://schemas.openxmlformats.org/officeDocument/2006/relationships/slideLayout" Target="../slideLayouts/slideLayout7.xml"/><Relationship Id="rId1" Type="http://schemas.openxmlformats.org/officeDocument/2006/relationships/tags" Target="../tags/tag441.xml"/></Relationships>
</file>

<file path=ppt/slides/_rels/slide21.xml.rels><?xml version="1.0" encoding="UTF-8" standalone="yes"?>
<Relationships xmlns="http://schemas.openxmlformats.org/package/2006/relationships"><Relationship Id="rId9" Type="http://schemas.openxmlformats.org/officeDocument/2006/relationships/tags" Target="../tags/tag45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4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48.xml"/><Relationship Id="rId2" Type="http://schemas.openxmlformats.org/officeDocument/2006/relationships/tags" Target="../tags/tag447.xml"/><Relationship Id="rId14" Type="http://schemas.openxmlformats.org/officeDocument/2006/relationships/slideLayout" Target="../slideLayouts/slideLayout7.xml"/><Relationship Id="rId13" Type="http://schemas.openxmlformats.org/officeDocument/2006/relationships/tags" Target="../tags/tag453.xml"/><Relationship Id="rId12" Type="http://schemas.openxmlformats.org/officeDocument/2006/relationships/image" Target="../media/image16.jpeg"/><Relationship Id="rId11" Type="http://schemas.openxmlformats.org/officeDocument/2006/relationships/tags" Target="../tags/tag452.xml"/><Relationship Id="rId10" Type="http://schemas.openxmlformats.org/officeDocument/2006/relationships/tags" Target="../tags/tag451.xml"/><Relationship Id="rId1" Type="http://schemas.openxmlformats.org/officeDocument/2006/relationships/tags" Target="../tags/tag446.xml"/></Relationships>
</file>

<file path=ppt/slides/_rels/slide22.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57.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56.xml"/><Relationship Id="rId2" Type="http://schemas.openxmlformats.org/officeDocument/2006/relationships/tags" Target="../tags/tag455.xml"/><Relationship Id="rId14" Type="http://schemas.openxmlformats.org/officeDocument/2006/relationships/slideLayout" Target="../slideLayouts/slideLayout7.xml"/><Relationship Id="rId13" Type="http://schemas.openxmlformats.org/officeDocument/2006/relationships/tags" Target="../tags/tag461.xml"/><Relationship Id="rId12" Type="http://schemas.openxmlformats.org/officeDocument/2006/relationships/image" Target="../media/image16.jpeg"/><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tags" Target="../tags/tag454.xml"/></Relationships>
</file>

<file path=ppt/slides/_rels/slide23.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65.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64.xml"/><Relationship Id="rId2" Type="http://schemas.openxmlformats.org/officeDocument/2006/relationships/tags" Target="../tags/tag463.xml"/><Relationship Id="rId14" Type="http://schemas.openxmlformats.org/officeDocument/2006/relationships/slideLayout" Target="../slideLayouts/slideLayout7.xml"/><Relationship Id="rId13" Type="http://schemas.openxmlformats.org/officeDocument/2006/relationships/tags" Target="../tags/tag469.xml"/><Relationship Id="rId12" Type="http://schemas.openxmlformats.org/officeDocument/2006/relationships/image" Target="../media/image16.jpeg"/><Relationship Id="rId11" Type="http://schemas.openxmlformats.org/officeDocument/2006/relationships/tags" Target="../tags/tag468.xml"/><Relationship Id="rId10" Type="http://schemas.openxmlformats.org/officeDocument/2006/relationships/tags" Target="../tags/tag467.xml"/><Relationship Id="rId1" Type="http://schemas.openxmlformats.org/officeDocument/2006/relationships/tags" Target="../tags/tag462.xml"/></Relationships>
</file>

<file path=ppt/slides/_rels/slide24.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47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472.xml"/><Relationship Id="rId2" Type="http://schemas.openxmlformats.org/officeDocument/2006/relationships/tags" Target="../tags/tag471.xml"/><Relationship Id="rId14" Type="http://schemas.openxmlformats.org/officeDocument/2006/relationships/slideLayout" Target="../slideLayouts/slideLayout7.xml"/><Relationship Id="rId13" Type="http://schemas.openxmlformats.org/officeDocument/2006/relationships/tags" Target="../tags/tag477.xml"/><Relationship Id="rId12" Type="http://schemas.openxmlformats.org/officeDocument/2006/relationships/image" Target="../media/image16.jpeg"/><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tags" Target="../tags/tag470.xml"/></Relationships>
</file>

<file path=ppt/slides/_rels/slide25.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480.xml"/><Relationship Id="rId41" Type="http://schemas.openxmlformats.org/officeDocument/2006/relationships/slideLayout" Target="../slideLayouts/slideLayout7.xml"/><Relationship Id="rId40" Type="http://schemas.openxmlformats.org/officeDocument/2006/relationships/tags" Target="../tags/tag513.xml"/><Relationship Id="rId4" Type="http://schemas.openxmlformats.org/officeDocument/2006/relationships/image" Target="file:///C:\Users\1V994W2\PycharmProjects\PPT_Background_Generation/pic_temp/0_pic_quater_right_down.png" TargetMode="External"/><Relationship Id="rId39" Type="http://schemas.openxmlformats.org/officeDocument/2006/relationships/tags" Target="../tags/tag512.xml"/><Relationship Id="rId38" Type="http://schemas.openxmlformats.org/officeDocument/2006/relationships/tags" Target="../tags/tag511.xml"/><Relationship Id="rId37" Type="http://schemas.openxmlformats.org/officeDocument/2006/relationships/tags" Target="../tags/tag510.xml"/><Relationship Id="rId36" Type="http://schemas.openxmlformats.org/officeDocument/2006/relationships/tags" Target="../tags/tag509.xml"/><Relationship Id="rId35" Type="http://schemas.openxmlformats.org/officeDocument/2006/relationships/tags" Target="../tags/tag508.xml"/><Relationship Id="rId34" Type="http://schemas.openxmlformats.org/officeDocument/2006/relationships/tags" Target="../tags/tag507.xml"/><Relationship Id="rId33" Type="http://schemas.openxmlformats.org/officeDocument/2006/relationships/tags" Target="../tags/tag506.xml"/><Relationship Id="rId32" Type="http://schemas.openxmlformats.org/officeDocument/2006/relationships/tags" Target="../tags/tag505.xml"/><Relationship Id="rId31" Type="http://schemas.openxmlformats.org/officeDocument/2006/relationships/tags" Target="../tags/tag504.xml"/><Relationship Id="rId30" Type="http://schemas.openxmlformats.org/officeDocument/2006/relationships/tags" Target="../tags/tag503.xml"/><Relationship Id="rId3" Type="http://schemas.openxmlformats.org/officeDocument/2006/relationships/image" Target="../media/image5.png"/><Relationship Id="rId29" Type="http://schemas.openxmlformats.org/officeDocument/2006/relationships/tags" Target="../tags/tag502.xml"/><Relationship Id="rId28" Type="http://schemas.openxmlformats.org/officeDocument/2006/relationships/tags" Target="../tags/tag501.xml"/><Relationship Id="rId27" Type="http://schemas.openxmlformats.org/officeDocument/2006/relationships/tags" Target="../tags/tag500.xml"/><Relationship Id="rId26" Type="http://schemas.openxmlformats.org/officeDocument/2006/relationships/tags" Target="../tags/tag499.xml"/><Relationship Id="rId25" Type="http://schemas.openxmlformats.org/officeDocument/2006/relationships/tags" Target="../tags/tag498.xml"/><Relationship Id="rId24" Type="http://schemas.openxmlformats.org/officeDocument/2006/relationships/tags" Target="../tags/tag497.xml"/><Relationship Id="rId23" Type="http://schemas.openxmlformats.org/officeDocument/2006/relationships/tags" Target="../tags/tag496.xml"/><Relationship Id="rId22" Type="http://schemas.openxmlformats.org/officeDocument/2006/relationships/tags" Target="../tags/tag495.xml"/><Relationship Id="rId21" Type="http://schemas.openxmlformats.org/officeDocument/2006/relationships/tags" Target="../tags/tag494.xml"/><Relationship Id="rId20" Type="http://schemas.openxmlformats.org/officeDocument/2006/relationships/tags" Target="../tags/tag493.xml"/><Relationship Id="rId2" Type="http://schemas.openxmlformats.org/officeDocument/2006/relationships/tags" Target="../tags/tag479.xml"/><Relationship Id="rId19" Type="http://schemas.openxmlformats.org/officeDocument/2006/relationships/tags" Target="../tags/tag492.xml"/><Relationship Id="rId18" Type="http://schemas.openxmlformats.org/officeDocument/2006/relationships/tags" Target="../tags/tag491.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8.xml"/></Relationships>
</file>

<file path=ppt/slides/_rels/slide26.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1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2" Type="http://schemas.openxmlformats.org/officeDocument/2006/relationships/notesSlide" Target="../notesSlides/notesSlide7.xml"/><Relationship Id="rId21" Type="http://schemas.openxmlformats.org/officeDocument/2006/relationships/slideLayout" Target="../slideLayouts/slideLayout7.xml"/><Relationship Id="rId20" Type="http://schemas.openxmlformats.org/officeDocument/2006/relationships/tags" Target="../tags/tag527.xml"/><Relationship Id="rId2" Type="http://schemas.openxmlformats.org/officeDocument/2006/relationships/tags" Target="../tags/tag515.xml"/><Relationship Id="rId19" Type="http://schemas.openxmlformats.org/officeDocument/2006/relationships/tags" Target="../tags/tag526.xml"/><Relationship Id="rId18" Type="http://schemas.openxmlformats.org/officeDocument/2006/relationships/tags" Target="../tags/tag525.xml"/><Relationship Id="rId17" Type="http://schemas.openxmlformats.org/officeDocument/2006/relationships/image" Target="../media/image18.jpeg"/><Relationship Id="rId16" Type="http://schemas.openxmlformats.org/officeDocument/2006/relationships/tags" Target="../tags/tag524.xml"/><Relationship Id="rId15" Type="http://schemas.openxmlformats.org/officeDocument/2006/relationships/tags" Target="../tags/tag523.xml"/><Relationship Id="rId14" Type="http://schemas.openxmlformats.org/officeDocument/2006/relationships/tags" Target="../tags/tag522.xml"/><Relationship Id="rId13" Type="http://schemas.openxmlformats.org/officeDocument/2006/relationships/tags" Target="../tags/tag521.xml"/><Relationship Id="rId12" Type="http://schemas.openxmlformats.org/officeDocument/2006/relationships/image" Target="../media/image17.jpeg"/><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tags" Target="../tags/tag514.xml"/></Relationships>
</file>

<file path=ppt/slides/_rels/slide27.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29.xml"/><Relationship Id="rId19" Type="http://schemas.openxmlformats.org/officeDocument/2006/relationships/notesSlide" Target="../notesSlides/notesSlide8.xml"/><Relationship Id="rId18" Type="http://schemas.openxmlformats.org/officeDocument/2006/relationships/slideLayout" Target="../slideLayouts/slideLayout7.xml"/><Relationship Id="rId17" Type="http://schemas.openxmlformats.org/officeDocument/2006/relationships/tags" Target="../tags/tag539.xml"/><Relationship Id="rId16" Type="http://schemas.openxmlformats.org/officeDocument/2006/relationships/tags" Target="../tags/tag538.xml"/><Relationship Id="rId15" Type="http://schemas.openxmlformats.org/officeDocument/2006/relationships/tags" Target="../tags/tag537.xml"/><Relationship Id="rId14" Type="http://schemas.openxmlformats.org/officeDocument/2006/relationships/tags" Target="../tags/tag536.xml"/><Relationship Id="rId13" Type="http://schemas.openxmlformats.org/officeDocument/2006/relationships/tags" Target="../tags/tag535.xml"/><Relationship Id="rId12" Type="http://schemas.openxmlformats.org/officeDocument/2006/relationships/tags" Target="../tags/tag534.xml"/><Relationship Id="rId11" Type="http://schemas.openxmlformats.org/officeDocument/2006/relationships/image" Target="../media/image19.jpeg"/><Relationship Id="rId10" Type="http://schemas.openxmlformats.org/officeDocument/2006/relationships/tags" Target="../tags/tag533.xml"/><Relationship Id="rId1" Type="http://schemas.openxmlformats.org/officeDocument/2006/relationships/tags" Target="../tags/tag528.xml"/></Relationships>
</file>

<file path=ppt/slides/_rels/slide28.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4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41.xml"/><Relationship Id="rId19" Type="http://schemas.openxmlformats.org/officeDocument/2006/relationships/notesSlide" Target="../notesSlides/notesSlide9.xml"/><Relationship Id="rId18" Type="http://schemas.openxmlformats.org/officeDocument/2006/relationships/slideLayout" Target="../slideLayouts/slideLayout7.xml"/><Relationship Id="rId17" Type="http://schemas.openxmlformats.org/officeDocument/2006/relationships/tags" Target="../tags/tag551.xml"/><Relationship Id="rId16" Type="http://schemas.openxmlformats.org/officeDocument/2006/relationships/tags" Target="../tags/tag550.xml"/><Relationship Id="rId15" Type="http://schemas.openxmlformats.org/officeDocument/2006/relationships/tags" Target="../tags/tag549.xml"/><Relationship Id="rId14" Type="http://schemas.openxmlformats.org/officeDocument/2006/relationships/tags" Target="../tags/tag548.xml"/><Relationship Id="rId13" Type="http://schemas.openxmlformats.org/officeDocument/2006/relationships/tags" Target="../tags/tag547.xml"/><Relationship Id="rId12" Type="http://schemas.openxmlformats.org/officeDocument/2006/relationships/tags" Target="../tags/tag546.xml"/><Relationship Id="rId11" Type="http://schemas.openxmlformats.org/officeDocument/2006/relationships/image" Target="../media/image19.jpeg"/><Relationship Id="rId10" Type="http://schemas.openxmlformats.org/officeDocument/2006/relationships/tags" Target="../tags/tag545.xml"/><Relationship Id="rId1" Type="http://schemas.openxmlformats.org/officeDocument/2006/relationships/tags" Target="../tags/tag540.xml"/></Relationships>
</file>

<file path=ppt/slides/_rels/slide29.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5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53.xml"/><Relationship Id="rId19" Type="http://schemas.openxmlformats.org/officeDocument/2006/relationships/notesSlide" Target="../notesSlides/notesSlide10.xml"/><Relationship Id="rId18" Type="http://schemas.openxmlformats.org/officeDocument/2006/relationships/slideLayout" Target="../slideLayouts/slideLayout7.xml"/><Relationship Id="rId17" Type="http://schemas.openxmlformats.org/officeDocument/2006/relationships/tags" Target="../tags/tag563.xml"/><Relationship Id="rId16" Type="http://schemas.openxmlformats.org/officeDocument/2006/relationships/tags" Target="../tags/tag562.xml"/><Relationship Id="rId15" Type="http://schemas.openxmlformats.org/officeDocument/2006/relationships/tags" Target="../tags/tag561.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image" Target="../media/image19.jpeg"/><Relationship Id="rId10" Type="http://schemas.openxmlformats.org/officeDocument/2006/relationships/tags" Target="../tags/tag557.xml"/><Relationship Id="rId1" Type="http://schemas.openxmlformats.org/officeDocument/2006/relationships/tags" Target="../tags/tag552.xml"/></Relationships>
</file>

<file path=ppt/slides/_rels/slide3.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57.xml"/><Relationship Id="rId4" Type="http://schemas.openxmlformats.org/officeDocument/2006/relationships/image" Target="file:///C:\Users\1V994W2\PycharmProjects\PPT_Background_Generation/pic_temp/0_pic_quater_right_down.png" TargetMode="External"/><Relationship Id="rId30" Type="http://schemas.openxmlformats.org/officeDocument/2006/relationships/slideLayout" Target="../slideLayouts/slideLayout7.xml"/><Relationship Id="rId3" Type="http://schemas.openxmlformats.org/officeDocument/2006/relationships/image" Target="../media/image5.png"/><Relationship Id="rId29" Type="http://schemas.openxmlformats.org/officeDocument/2006/relationships/tags" Target="../tags/tag179.xml"/><Relationship Id="rId28" Type="http://schemas.openxmlformats.org/officeDocument/2006/relationships/tags" Target="../tags/tag178.xml"/><Relationship Id="rId27" Type="http://schemas.openxmlformats.org/officeDocument/2006/relationships/tags" Target="../tags/tag177.xml"/><Relationship Id="rId26" Type="http://schemas.openxmlformats.org/officeDocument/2006/relationships/tags" Target="../tags/tag176.xml"/><Relationship Id="rId25" Type="http://schemas.openxmlformats.org/officeDocument/2006/relationships/tags" Target="../tags/tag175.xml"/><Relationship Id="rId24" Type="http://schemas.openxmlformats.org/officeDocument/2006/relationships/tags" Target="../tags/tag174.xml"/><Relationship Id="rId23" Type="http://schemas.openxmlformats.org/officeDocument/2006/relationships/tags" Target="../tags/tag173.xml"/><Relationship Id="rId22" Type="http://schemas.openxmlformats.org/officeDocument/2006/relationships/tags" Target="../tags/tag17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tags" Target="../tags/tag156.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5.xml"/></Relationships>
</file>

<file path=ppt/slides/_rels/slide30.xml.rels><?xml version="1.0" encoding="UTF-8" standalone="yes"?>
<Relationships xmlns="http://schemas.openxmlformats.org/package/2006/relationships"><Relationship Id="rId9" Type="http://schemas.openxmlformats.org/officeDocument/2006/relationships/tags" Target="../tags/tag568.xml"/><Relationship Id="rId8" Type="http://schemas.openxmlformats.org/officeDocument/2006/relationships/tags" Target="../tags/tag56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6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65.xml"/><Relationship Id="rId19" Type="http://schemas.openxmlformats.org/officeDocument/2006/relationships/notesSlide" Target="../notesSlides/notesSlide11.xml"/><Relationship Id="rId18" Type="http://schemas.openxmlformats.org/officeDocument/2006/relationships/slideLayout" Target="../slideLayouts/slideLayout7.xml"/><Relationship Id="rId17" Type="http://schemas.openxmlformats.org/officeDocument/2006/relationships/tags" Target="../tags/tag575.xml"/><Relationship Id="rId16" Type="http://schemas.openxmlformats.org/officeDocument/2006/relationships/tags" Target="../tags/tag574.xml"/><Relationship Id="rId15" Type="http://schemas.openxmlformats.org/officeDocument/2006/relationships/tags" Target="../tags/tag573.xml"/><Relationship Id="rId14" Type="http://schemas.openxmlformats.org/officeDocument/2006/relationships/tags" Target="../tags/tag572.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image" Target="../media/image19.jpeg"/><Relationship Id="rId10" Type="http://schemas.openxmlformats.org/officeDocument/2006/relationships/tags" Target="../tags/tag569.xml"/><Relationship Id="rId1" Type="http://schemas.openxmlformats.org/officeDocument/2006/relationships/tags" Target="../tags/tag564.xml"/></Relationships>
</file>

<file path=ppt/slides/_rels/slide31.xml.rels><?xml version="1.0" encoding="UTF-8" standalone="yes"?>
<Relationships xmlns="http://schemas.openxmlformats.org/package/2006/relationships"><Relationship Id="rId9" Type="http://schemas.openxmlformats.org/officeDocument/2006/relationships/tags" Target="../tags/tag580.xml"/><Relationship Id="rId8" Type="http://schemas.openxmlformats.org/officeDocument/2006/relationships/tags" Target="../tags/tag57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7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77.xml"/><Relationship Id="rId19" Type="http://schemas.openxmlformats.org/officeDocument/2006/relationships/notesSlide" Target="../notesSlides/notesSlide12.xml"/><Relationship Id="rId18" Type="http://schemas.openxmlformats.org/officeDocument/2006/relationships/slideLayout" Target="../slideLayouts/slideLayout7.xml"/><Relationship Id="rId17" Type="http://schemas.openxmlformats.org/officeDocument/2006/relationships/tags" Target="../tags/tag587.xml"/><Relationship Id="rId16" Type="http://schemas.openxmlformats.org/officeDocument/2006/relationships/tags" Target="../tags/tag586.xml"/><Relationship Id="rId15" Type="http://schemas.openxmlformats.org/officeDocument/2006/relationships/tags" Target="../tags/tag585.xml"/><Relationship Id="rId14" Type="http://schemas.openxmlformats.org/officeDocument/2006/relationships/tags" Target="../tags/tag584.xml"/><Relationship Id="rId13" Type="http://schemas.openxmlformats.org/officeDocument/2006/relationships/tags" Target="../tags/tag583.xml"/><Relationship Id="rId12" Type="http://schemas.openxmlformats.org/officeDocument/2006/relationships/tags" Target="../tags/tag582.xml"/><Relationship Id="rId11" Type="http://schemas.openxmlformats.org/officeDocument/2006/relationships/image" Target="../media/image19.jpeg"/><Relationship Id="rId10" Type="http://schemas.openxmlformats.org/officeDocument/2006/relationships/tags" Target="../tags/tag581.xml"/><Relationship Id="rId1" Type="http://schemas.openxmlformats.org/officeDocument/2006/relationships/tags" Target="../tags/tag576.xml"/></Relationships>
</file>

<file path=ppt/slides/_rels/slide32.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59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589.xml"/><Relationship Id="rId19" Type="http://schemas.openxmlformats.org/officeDocument/2006/relationships/notesSlide" Target="../notesSlides/notesSlide13.xml"/><Relationship Id="rId18" Type="http://schemas.openxmlformats.org/officeDocument/2006/relationships/slideLayout" Target="../slideLayouts/slideLayout7.xml"/><Relationship Id="rId17" Type="http://schemas.openxmlformats.org/officeDocument/2006/relationships/tags" Target="../tags/tag599.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image" Target="../media/image19.jpeg"/><Relationship Id="rId10" Type="http://schemas.openxmlformats.org/officeDocument/2006/relationships/tags" Target="../tags/tag593.xml"/><Relationship Id="rId1" Type="http://schemas.openxmlformats.org/officeDocument/2006/relationships/tags" Target="../tags/tag588.xml"/></Relationships>
</file>

<file path=ppt/slides/_rels/slide33.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0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01.xml"/><Relationship Id="rId19" Type="http://schemas.openxmlformats.org/officeDocument/2006/relationships/notesSlide" Target="../notesSlides/notesSlide14.xml"/><Relationship Id="rId18" Type="http://schemas.openxmlformats.org/officeDocument/2006/relationships/slideLayout" Target="../slideLayouts/slideLayout7.xml"/><Relationship Id="rId17" Type="http://schemas.openxmlformats.org/officeDocument/2006/relationships/tags" Target="../tags/tag611.xml"/><Relationship Id="rId16" Type="http://schemas.openxmlformats.org/officeDocument/2006/relationships/tags" Target="../tags/tag610.xml"/><Relationship Id="rId15" Type="http://schemas.openxmlformats.org/officeDocument/2006/relationships/tags" Target="../tags/tag609.xml"/><Relationship Id="rId14" Type="http://schemas.openxmlformats.org/officeDocument/2006/relationships/tags" Target="../tags/tag608.xml"/><Relationship Id="rId13" Type="http://schemas.openxmlformats.org/officeDocument/2006/relationships/tags" Target="../tags/tag607.xml"/><Relationship Id="rId12" Type="http://schemas.openxmlformats.org/officeDocument/2006/relationships/tags" Target="../tags/tag606.xml"/><Relationship Id="rId11" Type="http://schemas.openxmlformats.org/officeDocument/2006/relationships/image" Target="../media/image19.jpeg"/><Relationship Id="rId10" Type="http://schemas.openxmlformats.org/officeDocument/2006/relationships/tags" Target="../tags/tag605.xml"/><Relationship Id="rId1" Type="http://schemas.openxmlformats.org/officeDocument/2006/relationships/tags" Target="../tags/tag600.xml"/></Relationships>
</file>

<file path=ppt/slides/_rels/slide34.xml.rels><?xml version="1.0" encoding="UTF-8" standalone="yes"?>
<Relationships xmlns="http://schemas.openxmlformats.org/package/2006/relationships"><Relationship Id="rId9" Type="http://schemas.openxmlformats.org/officeDocument/2006/relationships/tags" Target="../tags/tag616.xml"/><Relationship Id="rId8" Type="http://schemas.openxmlformats.org/officeDocument/2006/relationships/tags" Target="../tags/tag61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1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13.xml"/><Relationship Id="rId19" Type="http://schemas.openxmlformats.org/officeDocument/2006/relationships/notesSlide" Target="../notesSlides/notesSlide15.xml"/><Relationship Id="rId18" Type="http://schemas.openxmlformats.org/officeDocument/2006/relationships/slideLayout" Target="../slideLayouts/slideLayout7.xml"/><Relationship Id="rId17" Type="http://schemas.openxmlformats.org/officeDocument/2006/relationships/tags" Target="../tags/tag62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9.jpeg"/><Relationship Id="rId10" Type="http://schemas.openxmlformats.org/officeDocument/2006/relationships/tags" Target="../tags/tag617.xml"/><Relationship Id="rId1" Type="http://schemas.openxmlformats.org/officeDocument/2006/relationships/tags" Target="../tags/tag612.xml"/></Relationships>
</file>

<file path=ppt/slides/_rels/slide35.xml.rels><?xml version="1.0" encoding="UTF-8" standalone="yes"?>
<Relationships xmlns="http://schemas.openxmlformats.org/package/2006/relationships"><Relationship Id="rId9" Type="http://schemas.openxmlformats.org/officeDocument/2006/relationships/tags" Target="../tags/tag628.xml"/><Relationship Id="rId8" Type="http://schemas.openxmlformats.org/officeDocument/2006/relationships/tags" Target="../tags/tag627.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26.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25.xml"/><Relationship Id="rId19" Type="http://schemas.openxmlformats.org/officeDocument/2006/relationships/notesSlide" Target="../notesSlides/notesSlide16.xml"/><Relationship Id="rId18" Type="http://schemas.openxmlformats.org/officeDocument/2006/relationships/slideLayout" Target="../slideLayouts/slideLayout7.xml"/><Relationship Id="rId17" Type="http://schemas.openxmlformats.org/officeDocument/2006/relationships/tags" Target="../tags/tag635.xml"/><Relationship Id="rId16" Type="http://schemas.openxmlformats.org/officeDocument/2006/relationships/tags" Target="../tags/tag634.xml"/><Relationship Id="rId15" Type="http://schemas.openxmlformats.org/officeDocument/2006/relationships/tags" Target="../tags/tag63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image" Target="../media/image19.jpeg"/><Relationship Id="rId10" Type="http://schemas.openxmlformats.org/officeDocument/2006/relationships/tags" Target="../tags/tag629.xml"/><Relationship Id="rId1" Type="http://schemas.openxmlformats.org/officeDocument/2006/relationships/tags" Target="../tags/tag624.xml"/></Relationships>
</file>

<file path=ppt/slides/_rels/slide36.xml.rels><?xml version="1.0" encoding="UTF-8" standalone="yes"?>
<Relationships xmlns="http://schemas.openxmlformats.org/package/2006/relationships"><Relationship Id="rId9" Type="http://schemas.openxmlformats.org/officeDocument/2006/relationships/tags" Target="../tags/tag640.xml"/><Relationship Id="rId8" Type="http://schemas.openxmlformats.org/officeDocument/2006/relationships/tags" Target="../tags/tag63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3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37.xml"/><Relationship Id="rId11" Type="http://schemas.openxmlformats.org/officeDocument/2006/relationships/notesSlide" Target="../notesSlides/notesSlide17.xml"/><Relationship Id="rId10" Type="http://schemas.openxmlformats.org/officeDocument/2006/relationships/slideLayout" Target="../slideLayouts/slideLayout7.xml"/><Relationship Id="rId1" Type="http://schemas.openxmlformats.org/officeDocument/2006/relationships/tags" Target="../tags/tag636.xml"/></Relationships>
</file>

<file path=ppt/slides/_rels/slide37.xml.rels><?xml version="1.0" encoding="UTF-8" standalone="yes"?>
<Relationships xmlns="http://schemas.openxmlformats.org/package/2006/relationships"><Relationship Id="rId9" Type="http://schemas.openxmlformats.org/officeDocument/2006/relationships/tags" Target="../tags/tag645.xml"/><Relationship Id="rId8" Type="http://schemas.openxmlformats.org/officeDocument/2006/relationships/tags" Target="../tags/tag64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64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642.xml"/><Relationship Id="rId11" Type="http://schemas.openxmlformats.org/officeDocument/2006/relationships/notesSlide" Target="../notesSlides/notesSlide18.xml"/><Relationship Id="rId10" Type="http://schemas.openxmlformats.org/officeDocument/2006/relationships/slideLayout" Target="../slideLayouts/slideLayout7.xml"/><Relationship Id="rId1" Type="http://schemas.openxmlformats.org/officeDocument/2006/relationships/tags" Target="../tags/tag641.xml"/></Relationships>
</file>

<file path=ppt/slides/_rels/slide38.xml.rels><?xml version="1.0" encoding="UTF-8" standalone="yes"?>
<Relationships xmlns="http://schemas.openxmlformats.org/package/2006/relationships"><Relationship Id="rId99" Type="http://schemas.openxmlformats.org/officeDocument/2006/relationships/tags" Target="../tags/tag744.xml"/><Relationship Id="rId98" Type="http://schemas.openxmlformats.org/officeDocument/2006/relationships/tags" Target="../tags/tag743.xml"/><Relationship Id="rId97" Type="http://schemas.openxmlformats.org/officeDocument/2006/relationships/tags" Target="../tags/tag742.xml"/><Relationship Id="rId96" Type="http://schemas.openxmlformats.org/officeDocument/2006/relationships/tags" Target="../tags/tag741.xml"/><Relationship Id="rId95" Type="http://schemas.openxmlformats.org/officeDocument/2006/relationships/tags" Target="../tags/tag740.xml"/><Relationship Id="rId94" Type="http://schemas.openxmlformats.org/officeDocument/2006/relationships/tags" Target="../tags/tag739.xml"/><Relationship Id="rId93" Type="http://schemas.openxmlformats.org/officeDocument/2006/relationships/tags" Target="../tags/tag738.xml"/><Relationship Id="rId92" Type="http://schemas.openxmlformats.org/officeDocument/2006/relationships/tags" Target="../tags/tag737.xml"/><Relationship Id="rId91" Type="http://schemas.openxmlformats.org/officeDocument/2006/relationships/tags" Target="../tags/tag736.xml"/><Relationship Id="rId90" Type="http://schemas.openxmlformats.org/officeDocument/2006/relationships/tags" Target="../tags/tag735.xml"/><Relationship Id="rId9" Type="http://schemas.openxmlformats.org/officeDocument/2006/relationships/tags" Target="../tags/tag654.xml"/><Relationship Id="rId89" Type="http://schemas.openxmlformats.org/officeDocument/2006/relationships/tags" Target="../tags/tag734.xml"/><Relationship Id="rId88" Type="http://schemas.openxmlformats.org/officeDocument/2006/relationships/tags" Target="../tags/tag733.xml"/><Relationship Id="rId87" Type="http://schemas.openxmlformats.org/officeDocument/2006/relationships/tags" Target="../tags/tag732.xml"/><Relationship Id="rId86" Type="http://schemas.openxmlformats.org/officeDocument/2006/relationships/tags" Target="../tags/tag731.xml"/><Relationship Id="rId85" Type="http://schemas.openxmlformats.org/officeDocument/2006/relationships/tags" Target="../tags/tag730.xml"/><Relationship Id="rId84" Type="http://schemas.openxmlformats.org/officeDocument/2006/relationships/tags" Target="../tags/tag729.xml"/><Relationship Id="rId83" Type="http://schemas.openxmlformats.org/officeDocument/2006/relationships/tags" Target="../tags/tag728.xml"/><Relationship Id="rId82" Type="http://schemas.openxmlformats.org/officeDocument/2006/relationships/tags" Target="../tags/tag727.xml"/><Relationship Id="rId81" Type="http://schemas.openxmlformats.org/officeDocument/2006/relationships/tags" Target="../tags/tag726.xml"/><Relationship Id="rId80" Type="http://schemas.openxmlformats.org/officeDocument/2006/relationships/tags" Target="../tags/tag725.xml"/><Relationship Id="rId8" Type="http://schemas.openxmlformats.org/officeDocument/2006/relationships/tags" Target="../tags/tag653.xml"/><Relationship Id="rId79" Type="http://schemas.openxmlformats.org/officeDocument/2006/relationships/tags" Target="../tags/tag724.xml"/><Relationship Id="rId78" Type="http://schemas.openxmlformats.org/officeDocument/2006/relationships/tags" Target="../tags/tag723.xml"/><Relationship Id="rId77" Type="http://schemas.openxmlformats.org/officeDocument/2006/relationships/tags" Target="../tags/tag722.xml"/><Relationship Id="rId76" Type="http://schemas.openxmlformats.org/officeDocument/2006/relationships/tags" Target="../tags/tag721.xml"/><Relationship Id="rId75" Type="http://schemas.openxmlformats.org/officeDocument/2006/relationships/tags" Target="../tags/tag720.xml"/><Relationship Id="rId74" Type="http://schemas.openxmlformats.org/officeDocument/2006/relationships/tags" Target="../tags/tag719.xml"/><Relationship Id="rId73" Type="http://schemas.openxmlformats.org/officeDocument/2006/relationships/tags" Target="../tags/tag718.xml"/><Relationship Id="rId72" Type="http://schemas.openxmlformats.org/officeDocument/2006/relationships/tags" Target="../tags/tag717.xml"/><Relationship Id="rId71" Type="http://schemas.openxmlformats.org/officeDocument/2006/relationships/tags" Target="../tags/tag716.xml"/><Relationship Id="rId70" Type="http://schemas.openxmlformats.org/officeDocument/2006/relationships/tags" Target="../tags/tag715.xml"/><Relationship Id="rId7" Type="http://schemas.openxmlformats.org/officeDocument/2006/relationships/tags" Target="../tags/tag652.xml"/><Relationship Id="rId69" Type="http://schemas.openxmlformats.org/officeDocument/2006/relationships/tags" Target="../tags/tag714.xml"/><Relationship Id="rId68" Type="http://schemas.openxmlformats.org/officeDocument/2006/relationships/tags" Target="../tags/tag713.xml"/><Relationship Id="rId67" Type="http://schemas.openxmlformats.org/officeDocument/2006/relationships/tags" Target="../tags/tag712.xml"/><Relationship Id="rId66" Type="http://schemas.openxmlformats.org/officeDocument/2006/relationships/tags" Target="../tags/tag711.xml"/><Relationship Id="rId65" Type="http://schemas.openxmlformats.org/officeDocument/2006/relationships/tags" Target="../tags/tag710.xml"/><Relationship Id="rId64" Type="http://schemas.openxmlformats.org/officeDocument/2006/relationships/tags" Target="../tags/tag709.xml"/><Relationship Id="rId63" Type="http://schemas.openxmlformats.org/officeDocument/2006/relationships/tags" Target="../tags/tag708.xml"/><Relationship Id="rId62" Type="http://schemas.openxmlformats.org/officeDocument/2006/relationships/tags" Target="../tags/tag707.xml"/><Relationship Id="rId61" Type="http://schemas.openxmlformats.org/officeDocument/2006/relationships/tags" Target="../tags/tag706.xml"/><Relationship Id="rId60" Type="http://schemas.openxmlformats.org/officeDocument/2006/relationships/tags" Target="../tags/tag705.xml"/><Relationship Id="rId6" Type="http://schemas.openxmlformats.org/officeDocument/2006/relationships/tags" Target="../tags/tag651.xml"/><Relationship Id="rId59" Type="http://schemas.openxmlformats.org/officeDocument/2006/relationships/tags" Target="../tags/tag704.xml"/><Relationship Id="rId58" Type="http://schemas.openxmlformats.org/officeDocument/2006/relationships/tags" Target="../tags/tag703.xml"/><Relationship Id="rId57" Type="http://schemas.openxmlformats.org/officeDocument/2006/relationships/tags" Target="../tags/tag702.xml"/><Relationship Id="rId56" Type="http://schemas.openxmlformats.org/officeDocument/2006/relationships/tags" Target="../tags/tag701.xml"/><Relationship Id="rId55" Type="http://schemas.openxmlformats.org/officeDocument/2006/relationships/tags" Target="../tags/tag700.xml"/><Relationship Id="rId54" Type="http://schemas.openxmlformats.org/officeDocument/2006/relationships/tags" Target="../tags/tag699.xml"/><Relationship Id="rId53" Type="http://schemas.openxmlformats.org/officeDocument/2006/relationships/tags" Target="../tags/tag698.xml"/><Relationship Id="rId52" Type="http://schemas.openxmlformats.org/officeDocument/2006/relationships/tags" Target="../tags/tag697.xml"/><Relationship Id="rId51" Type="http://schemas.openxmlformats.org/officeDocument/2006/relationships/tags" Target="../tags/tag696.xml"/><Relationship Id="rId50" Type="http://schemas.openxmlformats.org/officeDocument/2006/relationships/tags" Target="../tags/tag695.xml"/><Relationship Id="rId5" Type="http://schemas.openxmlformats.org/officeDocument/2006/relationships/tags" Target="../tags/tag650.xml"/><Relationship Id="rId49" Type="http://schemas.openxmlformats.org/officeDocument/2006/relationships/tags" Target="../tags/tag694.xml"/><Relationship Id="rId48" Type="http://schemas.openxmlformats.org/officeDocument/2006/relationships/tags" Target="../tags/tag693.xml"/><Relationship Id="rId47" Type="http://schemas.openxmlformats.org/officeDocument/2006/relationships/tags" Target="../tags/tag692.xml"/><Relationship Id="rId46" Type="http://schemas.openxmlformats.org/officeDocument/2006/relationships/tags" Target="../tags/tag691.xml"/><Relationship Id="rId45" Type="http://schemas.openxmlformats.org/officeDocument/2006/relationships/tags" Target="../tags/tag690.xml"/><Relationship Id="rId44" Type="http://schemas.openxmlformats.org/officeDocument/2006/relationships/tags" Target="../tags/tag689.xml"/><Relationship Id="rId43" Type="http://schemas.openxmlformats.org/officeDocument/2006/relationships/tags" Target="../tags/tag688.xml"/><Relationship Id="rId42" Type="http://schemas.openxmlformats.org/officeDocument/2006/relationships/tags" Target="../tags/tag687.xml"/><Relationship Id="rId41" Type="http://schemas.openxmlformats.org/officeDocument/2006/relationships/tags" Target="../tags/tag686.xml"/><Relationship Id="rId40" Type="http://schemas.openxmlformats.org/officeDocument/2006/relationships/tags" Target="../tags/tag685.xml"/><Relationship Id="rId4" Type="http://schemas.openxmlformats.org/officeDocument/2006/relationships/tags" Target="../tags/tag649.xml"/><Relationship Id="rId39" Type="http://schemas.openxmlformats.org/officeDocument/2006/relationships/tags" Target="../tags/tag684.xml"/><Relationship Id="rId38" Type="http://schemas.openxmlformats.org/officeDocument/2006/relationships/tags" Target="../tags/tag683.xml"/><Relationship Id="rId37" Type="http://schemas.openxmlformats.org/officeDocument/2006/relationships/tags" Target="../tags/tag682.xml"/><Relationship Id="rId36" Type="http://schemas.openxmlformats.org/officeDocument/2006/relationships/tags" Target="../tags/tag681.xml"/><Relationship Id="rId35" Type="http://schemas.openxmlformats.org/officeDocument/2006/relationships/tags" Target="../tags/tag680.xml"/><Relationship Id="rId34" Type="http://schemas.openxmlformats.org/officeDocument/2006/relationships/tags" Target="../tags/tag679.xml"/><Relationship Id="rId33" Type="http://schemas.openxmlformats.org/officeDocument/2006/relationships/tags" Target="../tags/tag678.xml"/><Relationship Id="rId32" Type="http://schemas.openxmlformats.org/officeDocument/2006/relationships/tags" Target="../tags/tag677.xml"/><Relationship Id="rId31" Type="http://schemas.openxmlformats.org/officeDocument/2006/relationships/tags" Target="../tags/tag676.xml"/><Relationship Id="rId30" Type="http://schemas.openxmlformats.org/officeDocument/2006/relationships/tags" Target="../tags/tag675.xml"/><Relationship Id="rId3" Type="http://schemas.openxmlformats.org/officeDocument/2006/relationships/tags" Target="../tags/tag648.xml"/><Relationship Id="rId29" Type="http://schemas.openxmlformats.org/officeDocument/2006/relationships/tags" Target="../tags/tag674.xml"/><Relationship Id="rId28" Type="http://schemas.openxmlformats.org/officeDocument/2006/relationships/tags" Target="../tags/tag673.xml"/><Relationship Id="rId27" Type="http://schemas.openxmlformats.org/officeDocument/2006/relationships/tags" Target="../tags/tag672.xml"/><Relationship Id="rId26" Type="http://schemas.openxmlformats.org/officeDocument/2006/relationships/tags" Target="../tags/tag671.xml"/><Relationship Id="rId25" Type="http://schemas.openxmlformats.org/officeDocument/2006/relationships/tags" Target="../tags/tag670.xml"/><Relationship Id="rId24" Type="http://schemas.openxmlformats.org/officeDocument/2006/relationships/tags" Target="../tags/tag669.xml"/><Relationship Id="rId23" Type="http://schemas.openxmlformats.org/officeDocument/2006/relationships/tags" Target="../tags/tag668.xml"/><Relationship Id="rId22" Type="http://schemas.openxmlformats.org/officeDocument/2006/relationships/tags" Target="../tags/tag667.xml"/><Relationship Id="rId21" Type="http://schemas.openxmlformats.org/officeDocument/2006/relationships/tags" Target="../tags/tag666.xml"/><Relationship Id="rId20" Type="http://schemas.openxmlformats.org/officeDocument/2006/relationships/tags" Target="../tags/tag665.xml"/><Relationship Id="rId2" Type="http://schemas.openxmlformats.org/officeDocument/2006/relationships/tags" Target="../tags/tag647.xml"/><Relationship Id="rId19" Type="http://schemas.openxmlformats.org/officeDocument/2006/relationships/tags" Target="../tags/tag664.xml"/><Relationship Id="rId18" Type="http://schemas.openxmlformats.org/officeDocument/2006/relationships/tags" Target="../tags/tag663.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7" Type="http://schemas.openxmlformats.org/officeDocument/2006/relationships/slideLayout" Target="../slideLayouts/slideLayout7.xml"/><Relationship Id="rId146" Type="http://schemas.openxmlformats.org/officeDocument/2006/relationships/tags" Target="../tags/tag791.xml"/><Relationship Id="rId145" Type="http://schemas.openxmlformats.org/officeDocument/2006/relationships/tags" Target="../tags/tag790.xml"/><Relationship Id="rId144" Type="http://schemas.openxmlformats.org/officeDocument/2006/relationships/tags" Target="../tags/tag789.xml"/><Relationship Id="rId143" Type="http://schemas.openxmlformats.org/officeDocument/2006/relationships/tags" Target="../tags/tag788.xml"/><Relationship Id="rId142" Type="http://schemas.openxmlformats.org/officeDocument/2006/relationships/tags" Target="../tags/tag787.xml"/><Relationship Id="rId141" Type="http://schemas.openxmlformats.org/officeDocument/2006/relationships/tags" Target="../tags/tag786.xml"/><Relationship Id="rId140" Type="http://schemas.openxmlformats.org/officeDocument/2006/relationships/tags" Target="../tags/tag785.xml"/><Relationship Id="rId14" Type="http://schemas.openxmlformats.org/officeDocument/2006/relationships/tags" Target="../tags/tag659.xml"/><Relationship Id="rId139" Type="http://schemas.openxmlformats.org/officeDocument/2006/relationships/tags" Target="../tags/tag784.xml"/><Relationship Id="rId138" Type="http://schemas.openxmlformats.org/officeDocument/2006/relationships/tags" Target="../tags/tag783.xml"/><Relationship Id="rId137" Type="http://schemas.openxmlformats.org/officeDocument/2006/relationships/tags" Target="../tags/tag782.xml"/><Relationship Id="rId136" Type="http://schemas.openxmlformats.org/officeDocument/2006/relationships/tags" Target="../tags/tag781.xml"/><Relationship Id="rId135" Type="http://schemas.openxmlformats.org/officeDocument/2006/relationships/tags" Target="../tags/tag780.xml"/><Relationship Id="rId134" Type="http://schemas.openxmlformats.org/officeDocument/2006/relationships/tags" Target="../tags/tag779.xml"/><Relationship Id="rId133" Type="http://schemas.openxmlformats.org/officeDocument/2006/relationships/tags" Target="../tags/tag778.xml"/><Relationship Id="rId132" Type="http://schemas.openxmlformats.org/officeDocument/2006/relationships/tags" Target="../tags/tag777.xml"/><Relationship Id="rId131" Type="http://schemas.openxmlformats.org/officeDocument/2006/relationships/tags" Target="../tags/tag776.xml"/><Relationship Id="rId130" Type="http://schemas.openxmlformats.org/officeDocument/2006/relationships/tags" Target="../tags/tag775.xml"/><Relationship Id="rId13" Type="http://schemas.openxmlformats.org/officeDocument/2006/relationships/tags" Target="../tags/tag658.xml"/><Relationship Id="rId129" Type="http://schemas.openxmlformats.org/officeDocument/2006/relationships/tags" Target="../tags/tag774.xml"/><Relationship Id="rId128" Type="http://schemas.openxmlformats.org/officeDocument/2006/relationships/tags" Target="../tags/tag773.xml"/><Relationship Id="rId127" Type="http://schemas.openxmlformats.org/officeDocument/2006/relationships/tags" Target="../tags/tag772.xml"/><Relationship Id="rId126" Type="http://schemas.openxmlformats.org/officeDocument/2006/relationships/tags" Target="../tags/tag771.xml"/><Relationship Id="rId125" Type="http://schemas.openxmlformats.org/officeDocument/2006/relationships/tags" Target="../tags/tag770.xml"/><Relationship Id="rId124" Type="http://schemas.openxmlformats.org/officeDocument/2006/relationships/tags" Target="../tags/tag769.xml"/><Relationship Id="rId123" Type="http://schemas.openxmlformats.org/officeDocument/2006/relationships/tags" Target="../tags/tag768.xml"/><Relationship Id="rId122" Type="http://schemas.openxmlformats.org/officeDocument/2006/relationships/tags" Target="../tags/tag767.xml"/><Relationship Id="rId121" Type="http://schemas.openxmlformats.org/officeDocument/2006/relationships/tags" Target="../tags/tag766.xml"/><Relationship Id="rId120" Type="http://schemas.openxmlformats.org/officeDocument/2006/relationships/tags" Target="../tags/tag765.xml"/><Relationship Id="rId12" Type="http://schemas.openxmlformats.org/officeDocument/2006/relationships/tags" Target="../tags/tag657.xml"/><Relationship Id="rId119" Type="http://schemas.openxmlformats.org/officeDocument/2006/relationships/tags" Target="../tags/tag764.xml"/><Relationship Id="rId118" Type="http://schemas.openxmlformats.org/officeDocument/2006/relationships/tags" Target="../tags/tag763.xml"/><Relationship Id="rId117" Type="http://schemas.openxmlformats.org/officeDocument/2006/relationships/tags" Target="../tags/tag762.xml"/><Relationship Id="rId116" Type="http://schemas.openxmlformats.org/officeDocument/2006/relationships/tags" Target="../tags/tag761.xml"/><Relationship Id="rId115" Type="http://schemas.openxmlformats.org/officeDocument/2006/relationships/tags" Target="../tags/tag760.xml"/><Relationship Id="rId114" Type="http://schemas.openxmlformats.org/officeDocument/2006/relationships/tags" Target="../tags/tag759.xml"/><Relationship Id="rId113" Type="http://schemas.openxmlformats.org/officeDocument/2006/relationships/tags" Target="../tags/tag758.xml"/><Relationship Id="rId112" Type="http://schemas.openxmlformats.org/officeDocument/2006/relationships/tags" Target="../tags/tag757.xml"/><Relationship Id="rId111" Type="http://schemas.openxmlformats.org/officeDocument/2006/relationships/tags" Target="../tags/tag756.xml"/><Relationship Id="rId110" Type="http://schemas.openxmlformats.org/officeDocument/2006/relationships/tags" Target="../tags/tag755.xml"/><Relationship Id="rId11" Type="http://schemas.openxmlformats.org/officeDocument/2006/relationships/tags" Target="../tags/tag656.xml"/><Relationship Id="rId109" Type="http://schemas.openxmlformats.org/officeDocument/2006/relationships/tags" Target="../tags/tag754.xml"/><Relationship Id="rId108" Type="http://schemas.openxmlformats.org/officeDocument/2006/relationships/tags" Target="../tags/tag753.xml"/><Relationship Id="rId107" Type="http://schemas.openxmlformats.org/officeDocument/2006/relationships/tags" Target="../tags/tag752.xml"/><Relationship Id="rId106" Type="http://schemas.openxmlformats.org/officeDocument/2006/relationships/tags" Target="../tags/tag751.xml"/><Relationship Id="rId105" Type="http://schemas.openxmlformats.org/officeDocument/2006/relationships/tags" Target="../tags/tag750.xml"/><Relationship Id="rId104" Type="http://schemas.openxmlformats.org/officeDocument/2006/relationships/tags" Target="../tags/tag749.xml"/><Relationship Id="rId103" Type="http://schemas.openxmlformats.org/officeDocument/2006/relationships/tags" Target="../tags/tag748.xml"/><Relationship Id="rId102" Type="http://schemas.openxmlformats.org/officeDocument/2006/relationships/tags" Target="../tags/tag747.xml"/><Relationship Id="rId101" Type="http://schemas.openxmlformats.org/officeDocument/2006/relationships/tags" Target="../tags/tag746.xml"/><Relationship Id="rId100" Type="http://schemas.openxmlformats.org/officeDocument/2006/relationships/tags" Target="../tags/tag745.xml"/><Relationship Id="rId10" Type="http://schemas.openxmlformats.org/officeDocument/2006/relationships/tags" Target="../tags/tag655.xml"/><Relationship Id="rId1" Type="http://schemas.openxmlformats.org/officeDocument/2006/relationships/tags" Target="../tags/tag646.xml"/></Relationships>
</file>

<file path=ppt/slides/_rels/slide39.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79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793.xml"/><Relationship Id="rId11" Type="http://schemas.openxmlformats.org/officeDocument/2006/relationships/notesSlide" Target="../notesSlides/notesSlide19.xml"/><Relationship Id="rId10" Type="http://schemas.openxmlformats.org/officeDocument/2006/relationships/slideLayout" Target="../slideLayouts/slideLayout7.xml"/><Relationship Id="rId1" Type="http://schemas.openxmlformats.org/officeDocument/2006/relationships/tags" Target="../tags/tag792.xml"/></Relationships>
</file>

<file path=ppt/slides/_rels/slide4.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18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181.xml"/><Relationship Id="rId16" Type="http://schemas.openxmlformats.org/officeDocument/2006/relationships/slideLayout" Target="../slideLayouts/slideLayout7.xml"/><Relationship Id="rId15" Type="http://schemas.openxmlformats.org/officeDocument/2006/relationships/tags" Target="../tags/tag189.xml"/><Relationship Id="rId14" Type="http://schemas.openxmlformats.org/officeDocument/2006/relationships/tags" Target="../tags/tag188.xml"/><Relationship Id="rId13" Type="http://schemas.openxmlformats.org/officeDocument/2006/relationships/image" Target="../media/image9.jpeg"/><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80.xml"/></Relationships>
</file>

<file path=ppt/slides/_rels/slide40.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79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798.xml"/><Relationship Id="rId11" Type="http://schemas.openxmlformats.org/officeDocument/2006/relationships/notesSlide" Target="../notesSlides/notesSlide20.xml"/><Relationship Id="rId10" Type="http://schemas.openxmlformats.org/officeDocument/2006/relationships/slideLayout" Target="../slideLayouts/slideLayout7.xml"/><Relationship Id="rId1" Type="http://schemas.openxmlformats.org/officeDocument/2006/relationships/tags" Target="../tags/tag797.xml"/></Relationships>
</file>

<file path=ppt/slides/_rels/slide41.xml.rels><?xml version="1.0" encoding="UTF-8" standalone="yes"?>
<Relationships xmlns="http://schemas.openxmlformats.org/package/2006/relationships"><Relationship Id="rId9" Type="http://schemas.openxmlformats.org/officeDocument/2006/relationships/tags" Target="../tags/tag806.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05.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04.xml"/><Relationship Id="rId2" Type="http://schemas.openxmlformats.org/officeDocument/2006/relationships/tags" Target="../tags/tag803.xml"/><Relationship Id="rId15" Type="http://schemas.openxmlformats.org/officeDocument/2006/relationships/notesSlide" Target="../notesSlides/notesSlide21.xml"/><Relationship Id="rId14" Type="http://schemas.openxmlformats.org/officeDocument/2006/relationships/slideLayout" Target="../slideLayouts/slideLayout7.xml"/><Relationship Id="rId13" Type="http://schemas.openxmlformats.org/officeDocument/2006/relationships/tags" Target="../tags/tag809.xml"/><Relationship Id="rId12" Type="http://schemas.openxmlformats.org/officeDocument/2006/relationships/image" Target="../media/image20.jpeg"/><Relationship Id="rId11" Type="http://schemas.openxmlformats.org/officeDocument/2006/relationships/tags" Target="../tags/tag808.xml"/><Relationship Id="rId10" Type="http://schemas.openxmlformats.org/officeDocument/2006/relationships/tags" Target="../tags/tag807.xml"/><Relationship Id="rId1" Type="http://schemas.openxmlformats.org/officeDocument/2006/relationships/tags" Target="../tags/tag802.xml"/></Relationships>
</file>

<file path=ppt/slides/_rels/slide42.xml.rels><?xml version="1.0" encoding="UTF-8" standalone="yes"?>
<Relationships xmlns="http://schemas.openxmlformats.org/package/2006/relationships"><Relationship Id="rId9" Type="http://schemas.openxmlformats.org/officeDocument/2006/relationships/tags" Target="../tags/tag81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1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12.xml"/><Relationship Id="rId2" Type="http://schemas.openxmlformats.org/officeDocument/2006/relationships/tags" Target="../tags/tag811.xml"/><Relationship Id="rId15" Type="http://schemas.openxmlformats.org/officeDocument/2006/relationships/notesSlide" Target="../notesSlides/notesSlide22.xml"/><Relationship Id="rId14" Type="http://schemas.openxmlformats.org/officeDocument/2006/relationships/slideLayout" Target="../slideLayouts/slideLayout7.xml"/><Relationship Id="rId13" Type="http://schemas.openxmlformats.org/officeDocument/2006/relationships/tags" Target="../tags/tag817.xml"/><Relationship Id="rId12" Type="http://schemas.openxmlformats.org/officeDocument/2006/relationships/image" Target="../media/image20.jpeg"/><Relationship Id="rId11" Type="http://schemas.openxmlformats.org/officeDocument/2006/relationships/tags" Target="../tags/tag816.xml"/><Relationship Id="rId10" Type="http://schemas.openxmlformats.org/officeDocument/2006/relationships/tags" Target="../tags/tag815.xml"/><Relationship Id="rId1" Type="http://schemas.openxmlformats.org/officeDocument/2006/relationships/tags" Target="../tags/tag810.xml"/></Relationships>
</file>

<file path=ppt/slides/_rels/slide43.xml.rels><?xml version="1.0" encoding="UTF-8" standalone="yes"?>
<Relationships xmlns="http://schemas.openxmlformats.org/package/2006/relationships"><Relationship Id="rId9" Type="http://schemas.openxmlformats.org/officeDocument/2006/relationships/tags" Target="../tags/tag82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2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20.xml"/><Relationship Id="rId2" Type="http://schemas.openxmlformats.org/officeDocument/2006/relationships/tags" Target="../tags/tag819.xml"/><Relationship Id="rId15" Type="http://schemas.openxmlformats.org/officeDocument/2006/relationships/notesSlide" Target="../notesSlides/notesSlide23.xml"/><Relationship Id="rId14" Type="http://schemas.openxmlformats.org/officeDocument/2006/relationships/slideLayout" Target="../slideLayouts/slideLayout7.xml"/><Relationship Id="rId13" Type="http://schemas.openxmlformats.org/officeDocument/2006/relationships/tags" Target="../tags/tag825.xml"/><Relationship Id="rId12" Type="http://schemas.openxmlformats.org/officeDocument/2006/relationships/image" Target="../media/image21.jpeg"/><Relationship Id="rId11" Type="http://schemas.openxmlformats.org/officeDocument/2006/relationships/tags" Target="../tags/tag824.xml"/><Relationship Id="rId10" Type="http://schemas.openxmlformats.org/officeDocument/2006/relationships/tags" Target="../tags/tag823.xml"/><Relationship Id="rId1" Type="http://schemas.openxmlformats.org/officeDocument/2006/relationships/tags" Target="../tags/tag818.xml"/></Relationships>
</file>

<file path=ppt/slides/_rels/slide44.xml.rels><?xml version="1.0" encoding="UTF-8" standalone="yes"?>
<Relationships xmlns="http://schemas.openxmlformats.org/package/2006/relationships"><Relationship Id="rId9" Type="http://schemas.openxmlformats.org/officeDocument/2006/relationships/tags" Target="../tags/tag83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2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28.xml"/><Relationship Id="rId2" Type="http://schemas.openxmlformats.org/officeDocument/2006/relationships/tags" Target="../tags/tag827.xml"/><Relationship Id="rId15" Type="http://schemas.openxmlformats.org/officeDocument/2006/relationships/notesSlide" Target="../notesSlides/notesSlide24.xml"/><Relationship Id="rId14" Type="http://schemas.openxmlformats.org/officeDocument/2006/relationships/slideLayout" Target="../slideLayouts/slideLayout7.xml"/><Relationship Id="rId13" Type="http://schemas.openxmlformats.org/officeDocument/2006/relationships/tags" Target="../tags/tag833.xml"/><Relationship Id="rId12" Type="http://schemas.openxmlformats.org/officeDocument/2006/relationships/image" Target="../media/image21.jpeg"/><Relationship Id="rId11" Type="http://schemas.openxmlformats.org/officeDocument/2006/relationships/tags" Target="../tags/tag832.xml"/><Relationship Id="rId10" Type="http://schemas.openxmlformats.org/officeDocument/2006/relationships/tags" Target="../tags/tag831.xml"/><Relationship Id="rId1" Type="http://schemas.openxmlformats.org/officeDocument/2006/relationships/tags" Target="../tags/tag826.xml"/></Relationships>
</file>

<file path=ppt/slides/_rels/slide45.xml.rels><?xml version="1.0" encoding="UTF-8" standalone="yes"?>
<Relationships xmlns="http://schemas.openxmlformats.org/package/2006/relationships"><Relationship Id="rId9" Type="http://schemas.openxmlformats.org/officeDocument/2006/relationships/tags" Target="../tags/tag838.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37.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36.xml"/><Relationship Id="rId2" Type="http://schemas.openxmlformats.org/officeDocument/2006/relationships/tags" Target="../tags/tag835.xml"/><Relationship Id="rId15" Type="http://schemas.openxmlformats.org/officeDocument/2006/relationships/notesSlide" Target="../notesSlides/notesSlide25.xml"/><Relationship Id="rId14" Type="http://schemas.openxmlformats.org/officeDocument/2006/relationships/slideLayout" Target="../slideLayouts/slideLayout7.xml"/><Relationship Id="rId13" Type="http://schemas.openxmlformats.org/officeDocument/2006/relationships/tags" Target="../tags/tag841.xml"/><Relationship Id="rId12" Type="http://schemas.openxmlformats.org/officeDocument/2006/relationships/image" Target="../media/image21.jpeg"/><Relationship Id="rId11" Type="http://schemas.openxmlformats.org/officeDocument/2006/relationships/tags" Target="../tags/tag840.xml"/><Relationship Id="rId10" Type="http://schemas.openxmlformats.org/officeDocument/2006/relationships/tags" Target="../tags/tag839.xml"/><Relationship Id="rId1" Type="http://schemas.openxmlformats.org/officeDocument/2006/relationships/tags" Target="../tags/tag834.xml"/></Relationships>
</file>

<file path=ppt/slides/_rels/slide46.xml.rels><?xml version="1.0" encoding="UTF-8" standalone="yes"?>
<Relationships xmlns="http://schemas.openxmlformats.org/package/2006/relationships"><Relationship Id="rId9" Type="http://schemas.openxmlformats.org/officeDocument/2006/relationships/tags" Target="../tags/tag846.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45.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44.xml"/><Relationship Id="rId2" Type="http://schemas.openxmlformats.org/officeDocument/2006/relationships/tags" Target="../tags/tag843.xml"/><Relationship Id="rId15" Type="http://schemas.openxmlformats.org/officeDocument/2006/relationships/notesSlide" Target="../notesSlides/notesSlide26.xml"/><Relationship Id="rId14" Type="http://schemas.openxmlformats.org/officeDocument/2006/relationships/slideLayout" Target="../slideLayouts/slideLayout7.xml"/><Relationship Id="rId13" Type="http://schemas.openxmlformats.org/officeDocument/2006/relationships/tags" Target="../tags/tag849.xml"/><Relationship Id="rId12" Type="http://schemas.openxmlformats.org/officeDocument/2006/relationships/image" Target="../media/image22.jpeg"/><Relationship Id="rId11" Type="http://schemas.openxmlformats.org/officeDocument/2006/relationships/tags" Target="../tags/tag848.xml"/><Relationship Id="rId10" Type="http://schemas.openxmlformats.org/officeDocument/2006/relationships/tags" Target="../tags/tag847.xml"/><Relationship Id="rId1" Type="http://schemas.openxmlformats.org/officeDocument/2006/relationships/tags" Target="../tags/tag842.xml"/></Relationships>
</file>

<file path=ppt/slides/_rels/slide47.xml.rels><?xml version="1.0" encoding="UTF-8" standalone="yes"?>
<Relationships xmlns="http://schemas.openxmlformats.org/package/2006/relationships"><Relationship Id="rId9" Type="http://schemas.openxmlformats.org/officeDocument/2006/relationships/tags" Target="../tags/tag85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53.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52.xml"/><Relationship Id="rId2" Type="http://schemas.openxmlformats.org/officeDocument/2006/relationships/tags" Target="../tags/tag851.xml"/><Relationship Id="rId15" Type="http://schemas.openxmlformats.org/officeDocument/2006/relationships/notesSlide" Target="../notesSlides/notesSlide27.xml"/><Relationship Id="rId14" Type="http://schemas.openxmlformats.org/officeDocument/2006/relationships/slideLayout" Target="../slideLayouts/slideLayout7.xml"/><Relationship Id="rId13" Type="http://schemas.openxmlformats.org/officeDocument/2006/relationships/tags" Target="../tags/tag857.xml"/><Relationship Id="rId12" Type="http://schemas.openxmlformats.org/officeDocument/2006/relationships/image" Target="../media/image22.jpeg"/><Relationship Id="rId11" Type="http://schemas.openxmlformats.org/officeDocument/2006/relationships/tags" Target="../tags/tag856.xml"/><Relationship Id="rId10" Type="http://schemas.openxmlformats.org/officeDocument/2006/relationships/tags" Target="../tags/tag855.xml"/><Relationship Id="rId1" Type="http://schemas.openxmlformats.org/officeDocument/2006/relationships/tags" Target="../tags/tag850.xml"/></Relationships>
</file>

<file path=ppt/slides/_rels/slide48.xml.rels><?xml version="1.0" encoding="UTF-8" standalone="yes"?>
<Relationships xmlns="http://schemas.openxmlformats.org/package/2006/relationships"><Relationship Id="rId9" Type="http://schemas.openxmlformats.org/officeDocument/2006/relationships/tags" Target="../tags/tag86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861.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5.png"/><Relationship Id="rId3" Type="http://schemas.openxmlformats.org/officeDocument/2006/relationships/tags" Target="../tags/tag860.xml"/><Relationship Id="rId2" Type="http://schemas.openxmlformats.org/officeDocument/2006/relationships/tags" Target="../tags/tag859.xml"/><Relationship Id="rId15" Type="http://schemas.openxmlformats.org/officeDocument/2006/relationships/notesSlide" Target="../notesSlides/notesSlide28.xml"/><Relationship Id="rId14" Type="http://schemas.openxmlformats.org/officeDocument/2006/relationships/slideLayout" Target="../slideLayouts/slideLayout7.xml"/><Relationship Id="rId13" Type="http://schemas.openxmlformats.org/officeDocument/2006/relationships/tags" Target="../tags/tag865.xml"/><Relationship Id="rId12" Type="http://schemas.openxmlformats.org/officeDocument/2006/relationships/image" Target="../media/image22.jpeg"/><Relationship Id="rId11" Type="http://schemas.openxmlformats.org/officeDocument/2006/relationships/tags" Target="../tags/tag864.xml"/><Relationship Id="rId10" Type="http://schemas.openxmlformats.org/officeDocument/2006/relationships/tags" Target="../tags/tag863.xml"/><Relationship Id="rId1" Type="http://schemas.openxmlformats.org/officeDocument/2006/relationships/tags" Target="../tags/tag858.xml"/></Relationships>
</file>

<file path=ppt/slides/_rels/slide49.xml.rels><?xml version="1.0" encoding="UTF-8" standalone="yes"?>
<Relationships xmlns="http://schemas.openxmlformats.org/package/2006/relationships"><Relationship Id="rId9" Type="http://schemas.openxmlformats.org/officeDocument/2006/relationships/tags" Target="../tags/tag870.xml"/><Relationship Id="rId8" Type="http://schemas.openxmlformats.org/officeDocument/2006/relationships/tags" Target="../tags/tag86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86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1" Type="http://schemas.openxmlformats.org/officeDocument/2006/relationships/notesSlide" Target="../notesSlides/notesSlide29.xml"/><Relationship Id="rId20" Type="http://schemas.openxmlformats.org/officeDocument/2006/relationships/slideLayout" Target="../slideLayouts/slideLayout7.xml"/><Relationship Id="rId2" Type="http://schemas.openxmlformats.org/officeDocument/2006/relationships/tags" Target="../tags/tag867.xml"/><Relationship Id="rId19" Type="http://schemas.openxmlformats.org/officeDocument/2006/relationships/tags" Target="../tags/tag880.xml"/><Relationship Id="rId18" Type="http://schemas.openxmlformats.org/officeDocument/2006/relationships/tags" Target="../tags/tag879.xml"/><Relationship Id="rId17" Type="http://schemas.openxmlformats.org/officeDocument/2006/relationships/tags" Target="../tags/tag878.xml"/><Relationship Id="rId16" Type="http://schemas.openxmlformats.org/officeDocument/2006/relationships/tags" Target="../tags/tag877.xml"/><Relationship Id="rId15" Type="http://schemas.openxmlformats.org/officeDocument/2006/relationships/tags" Target="../tags/tag876.xml"/><Relationship Id="rId14" Type="http://schemas.openxmlformats.org/officeDocument/2006/relationships/tags" Target="../tags/tag875.xml"/><Relationship Id="rId13" Type="http://schemas.openxmlformats.org/officeDocument/2006/relationships/tags" Target="../tags/tag874.xml"/><Relationship Id="rId12" Type="http://schemas.openxmlformats.org/officeDocument/2006/relationships/tags" Target="../tags/tag873.xml"/><Relationship Id="rId11" Type="http://schemas.openxmlformats.org/officeDocument/2006/relationships/tags" Target="../tags/tag872.xml"/><Relationship Id="rId10" Type="http://schemas.openxmlformats.org/officeDocument/2006/relationships/tags" Target="../tags/tag871.xml"/><Relationship Id="rId1" Type="http://schemas.openxmlformats.org/officeDocument/2006/relationships/tags" Target="../tags/tag866.xml"/></Relationships>
</file>

<file path=ppt/slides/_rels/slide5.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0" Type="http://schemas.openxmlformats.org/officeDocument/2006/relationships/slideLayout" Target="../slideLayouts/slideLayout7.xml"/><Relationship Id="rId5" Type="http://schemas.openxmlformats.org/officeDocument/2006/relationships/tags" Target="../tags/tag192.xml"/><Relationship Id="rId49" Type="http://schemas.openxmlformats.org/officeDocument/2006/relationships/tags" Target="../tags/tag234.xml"/><Relationship Id="rId48" Type="http://schemas.openxmlformats.org/officeDocument/2006/relationships/tags" Target="../tags/tag233.xml"/><Relationship Id="rId47" Type="http://schemas.openxmlformats.org/officeDocument/2006/relationships/tags" Target="../tags/tag232.xml"/><Relationship Id="rId46" Type="http://schemas.openxmlformats.org/officeDocument/2006/relationships/tags" Target="../tags/tag231.xml"/><Relationship Id="rId45" Type="http://schemas.openxmlformats.org/officeDocument/2006/relationships/tags" Target="../tags/tag230.xml"/><Relationship Id="rId44" Type="http://schemas.openxmlformats.org/officeDocument/2006/relationships/tags" Target="../tags/tag229.xml"/><Relationship Id="rId43" Type="http://schemas.openxmlformats.org/officeDocument/2006/relationships/tags" Target="../tags/tag228.xml"/><Relationship Id="rId42" Type="http://schemas.openxmlformats.org/officeDocument/2006/relationships/tags" Target="../tags/tag227.xml"/><Relationship Id="rId41" Type="http://schemas.openxmlformats.org/officeDocument/2006/relationships/tags" Target="../tags/tag226.xml"/><Relationship Id="rId40" Type="http://schemas.openxmlformats.org/officeDocument/2006/relationships/tags" Target="../tags/tag225.xml"/><Relationship Id="rId4" Type="http://schemas.openxmlformats.org/officeDocument/2006/relationships/image" Target="file:///C:\Users\1V994W2\PycharmProjects\PPT_Background_Generation/pic_temp/0_pic_quater_right_down.png" TargetMode="External"/><Relationship Id="rId39" Type="http://schemas.openxmlformats.org/officeDocument/2006/relationships/tags" Target="../tags/tag224.xml"/><Relationship Id="rId38" Type="http://schemas.openxmlformats.org/officeDocument/2006/relationships/tags" Target="../tags/tag223.xml"/><Relationship Id="rId37" Type="http://schemas.openxmlformats.org/officeDocument/2006/relationships/tags" Target="../tags/tag222.xml"/><Relationship Id="rId36" Type="http://schemas.openxmlformats.org/officeDocument/2006/relationships/tags" Target="../tags/tag221.xml"/><Relationship Id="rId35" Type="http://schemas.openxmlformats.org/officeDocument/2006/relationships/tags" Target="../tags/tag220.xml"/><Relationship Id="rId34" Type="http://schemas.openxmlformats.org/officeDocument/2006/relationships/tags" Target="../tags/tag219.xml"/><Relationship Id="rId33" Type="http://schemas.openxmlformats.org/officeDocument/2006/relationships/tags" Target="../tags/tag218.xml"/><Relationship Id="rId32" Type="http://schemas.openxmlformats.org/officeDocument/2006/relationships/tags" Target="../tags/tag217.xml"/><Relationship Id="rId31" Type="http://schemas.openxmlformats.org/officeDocument/2006/relationships/tags" Target="../tags/tag216.xml"/><Relationship Id="rId30" Type="http://schemas.openxmlformats.org/officeDocument/2006/relationships/tags" Target="../tags/tag215.xml"/><Relationship Id="rId3" Type="http://schemas.openxmlformats.org/officeDocument/2006/relationships/image" Target="../media/image5.png"/><Relationship Id="rId29" Type="http://schemas.openxmlformats.org/officeDocument/2006/relationships/tags" Target="../tags/tag214.xml"/><Relationship Id="rId28" Type="http://schemas.openxmlformats.org/officeDocument/2006/relationships/tags" Target="../tags/tag213.xml"/><Relationship Id="rId27" Type="http://schemas.openxmlformats.org/officeDocument/2006/relationships/tags" Target="../tags/tag212.xml"/><Relationship Id="rId26" Type="http://schemas.openxmlformats.org/officeDocument/2006/relationships/tags" Target="../tags/tag211.xml"/><Relationship Id="rId25" Type="http://schemas.openxmlformats.org/officeDocument/2006/relationships/tags" Target="../tags/tag210.xml"/><Relationship Id="rId24" Type="http://schemas.openxmlformats.org/officeDocument/2006/relationships/tags" Target="../tags/tag209.xml"/><Relationship Id="rId23" Type="http://schemas.openxmlformats.org/officeDocument/2006/relationships/tags" Target="../tags/tag208.xml"/><Relationship Id="rId22" Type="http://schemas.openxmlformats.org/officeDocument/2006/relationships/tags" Target="../tags/tag207.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tags" Target="../tags/tag191.xml"/><Relationship Id="rId19" Type="http://schemas.openxmlformats.org/officeDocument/2006/relationships/tags" Target="../tags/tag204.xml"/><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90.xml"/></Relationships>
</file>

<file path=ppt/slides/_rels/slide50.xml.rels><?xml version="1.0" encoding="UTF-8" standalone="yes"?>
<Relationships xmlns="http://schemas.openxmlformats.org/package/2006/relationships"><Relationship Id="rId9" Type="http://schemas.openxmlformats.org/officeDocument/2006/relationships/tags" Target="../tags/tag885.xml"/><Relationship Id="rId8" Type="http://schemas.openxmlformats.org/officeDocument/2006/relationships/tags" Target="../tags/tag88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88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882.xml"/><Relationship Id="rId11" Type="http://schemas.openxmlformats.org/officeDocument/2006/relationships/notesSlide" Target="../notesSlides/notesSlide30.xml"/><Relationship Id="rId10" Type="http://schemas.openxmlformats.org/officeDocument/2006/relationships/slideLayout" Target="../slideLayouts/slideLayout7.xml"/><Relationship Id="rId1" Type="http://schemas.openxmlformats.org/officeDocument/2006/relationships/tags" Target="../tags/tag881.xml"/></Relationships>
</file>

<file path=ppt/slides/_rels/slide51.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88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88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887.xml"/><Relationship Id="rId13" Type="http://schemas.openxmlformats.org/officeDocument/2006/relationships/notesSlide" Target="../notesSlides/notesSlide31.xml"/><Relationship Id="rId12" Type="http://schemas.openxmlformats.org/officeDocument/2006/relationships/slideLayout" Target="../slideLayouts/slideLayout7.xml"/><Relationship Id="rId11" Type="http://schemas.openxmlformats.org/officeDocument/2006/relationships/tags" Target="../tags/tag890.xml"/><Relationship Id="rId10" Type="http://schemas.openxmlformats.org/officeDocument/2006/relationships/image" Target="../media/image2.svg"/><Relationship Id="rId1" Type="http://schemas.openxmlformats.org/officeDocument/2006/relationships/tags" Target="../tags/tag886.xml"/></Relationships>
</file>

<file path=ppt/slides/_rels/slide52.xml.rels><?xml version="1.0" encoding="UTF-8" standalone="yes"?>
<Relationships xmlns="http://schemas.openxmlformats.org/package/2006/relationships"><Relationship Id="rId9" Type="http://schemas.openxmlformats.org/officeDocument/2006/relationships/tags" Target="../tags/tag895.xml"/><Relationship Id="rId8" Type="http://schemas.openxmlformats.org/officeDocument/2006/relationships/tags" Target="../tags/tag89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893.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892.xml"/><Relationship Id="rId11" Type="http://schemas.openxmlformats.org/officeDocument/2006/relationships/notesSlide" Target="../notesSlides/notesSlide32.xml"/><Relationship Id="rId10" Type="http://schemas.openxmlformats.org/officeDocument/2006/relationships/slideLayout" Target="../slideLayouts/slideLayout7.xml"/><Relationship Id="rId1" Type="http://schemas.openxmlformats.org/officeDocument/2006/relationships/tags" Target="../tags/tag891.xml"/></Relationships>
</file>

<file path=ppt/slides/_rels/slide53.xml.rels><?xml version="1.0" encoding="UTF-8" standalone="yes"?>
<Relationships xmlns="http://schemas.openxmlformats.org/package/2006/relationships"><Relationship Id="rId9" Type="http://schemas.openxmlformats.org/officeDocument/2006/relationships/tags" Target="../tags/tag900.xml"/><Relationship Id="rId8" Type="http://schemas.openxmlformats.org/officeDocument/2006/relationships/tags" Target="../tags/tag89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89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3" Type="http://schemas.openxmlformats.org/officeDocument/2006/relationships/notesSlide" Target="../notesSlides/notesSlide33.xml"/><Relationship Id="rId22" Type="http://schemas.openxmlformats.org/officeDocument/2006/relationships/slideLayout" Target="../slideLayouts/slideLayout7.xml"/><Relationship Id="rId21" Type="http://schemas.openxmlformats.org/officeDocument/2006/relationships/tags" Target="../tags/tag912.xml"/><Relationship Id="rId20" Type="http://schemas.openxmlformats.org/officeDocument/2006/relationships/tags" Target="../tags/tag911.xml"/><Relationship Id="rId2" Type="http://schemas.openxmlformats.org/officeDocument/2006/relationships/tags" Target="../tags/tag897.xml"/><Relationship Id="rId19" Type="http://schemas.openxmlformats.org/officeDocument/2006/relationships/tags" Target="../tags/tag910.xml"/><Relationship Id="rId18" Type="http://schemas.openxmlformats.org/officeDocument/2006/relationships/tags" Target="../tags/tag909.xml"/><Relationship Id="rId17" Type="http://schemas.openxmlformats.org/officeDocument/2006/relationships/tags" Target="../tags/tag908.xml"/><Relationship Id="rId16" Type="http://schemas.openxmlformats.org/officeDocument/2006/relationships/tags" Target="../tags/tag907.xml"/><Relationship Id="rId15" Type="http://schemas.openxmlformats.org/officeDocument/2006/relationships/tags" Target="../tags/tag906.xml"/><Relationship Id="rId14" Type="http://schemas.openxmlformats.org/officeDocument/2006/relationships/tags" Target="../tags/tag905.xml"/><Relationship Id="rId13" Type="http://schemas.openxmlformats.org/officeDocument/2006/relationships/tags" Target="../tags/tag904.xml"/><Relationship Id="rId12" Type="http://schemas.openxmlformats.org/officeDocument/2006/relationships/tags" Target="../tags/tag903.xml"/><Relationship Id="rId11" Type="http://schemas.openxmlformats.org/officeDocument/2006/relationships/tags" Target="../tags/tag902.xml"/><Relationship Id="rId10" Type="http://schemas.openxmlformats.org/officeDocument/2006/relationships/tags" Target="../tags/tag901.xml"/><Relationship Id="rId1" Type="http://schemas.openxmlformats.org/officeDocument/2006/relationships/tags" Target="../tags/tag896.xml"/></Relationships>
</file>

<file path=ppt/slides/_rels/slide54.xml.rels><?xml version="1.0" encoding="UTF-8" standalone="yes"?>
<Relationships xmlns="http://schemas.openxmlformats.org/package/2006/relationships"><Relationship Id="rId9" Type="http://schemas.openxmlformats.org/officeDocument/2006/relationships/tags" Target="../tags/tag917.xml"/><Relationship Id="rId8" Type="http://schemas.openxmlformats.org/officeDocument/2006/relationships/tags" Target="../tags/tag91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91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914.xml"/><Relationship Id="rId11" Type="http://schemas.openxmlformats.org/officeDocument/2006/relationships/notesSlide" Target="../notesSlides/notesSlide34.xml"/><Relationship Id="rId10" Type="http://schemas.openxmlformats.org/officeDocument/2006/relationships/slideLayout" Target="../slideLayouts/slideLayout7.xml"/><Relationship Id="rId1" Type="http://schemas.openxmlformats.org/officeDocument/2006/relationships/tags" Target="../tags/tag913.xml"/></Relationships>
</file>

<file path=ppt/slides/_rels/slide55.xml.rels><?xml version="1.0" encoding="UTF-8" standalone="yes"?>
<Relationships xmlns="http://schemas.openxmlformats.org/package/2006/relationships"><Relationship Id="rId9" Type="http://schemas.openxmlformats.org/officeDocument/2006/relationships/tags" Target="../tags/tag922.xml"/><Relationship Id="rId8" Type="http://schemas.openxmlformats.org/officeDocument/2006/relationships/tags" Target="../tags/tag92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92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919.xml"/><Relationship Id="rId11" Type="http://schemas.openxmlformats.org/officeDocument/2006/relationships/notesSlide" Target="../notesSlides/notesSlide35.xml"/><Relationship Id="rId10" Type="http://schemas.openxmlformats.org/officeDocument/2006/relationships/slideLayout" Target="../slideLayouts/slideLayout7.xml"/><Relationship Id="rId1" Type="http://schemas.openxmlformats.org/officeDocument/2006/relationships/tags" Target="../tags/tag918.xml"/></Relationships>
</file>

<file path=ppt/slides/_rels/slide56.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tags" Target="../tags/tag926.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925.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924.xml"/><Relationship Id="rId11" Type="http://schemas.openxmlformats.org/officeDocument/2006/relationships/notesSlide" Target="../notesSlides/notesSlide36.xml"/><Relationship Id="rId10" Type="http://schemas.openxmlformats.org/officeDocument/2006/relationships/slideLayout" Target="../slideLayouts/slideLayout7.xml"/><Relationship Id="rId1" Type="http://schemas.openxmlformats.org/officeDocument/2006/relationships/tags" Target="../tags/tag923.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3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9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929.xml"/><Relationship Id="rId10" Type="http://schemas.openxmlformats.org/officeDocument/2006/relationships/notesSlide" Target="../notesSlides/notesSlide37.xml"/><Relationship Id="rId1" Type="http://schemas.openxmlformats.org/officeDocument/2006/relationships/tags" Target="../tags/tag928.xml"/></Relationships>
</file>

<file path=ppt/slides/_rels/slide58.xml.rels><?xml version="1.0" encoding="UTF-8" standalone="yes"?>
<Relationships xmlns="http://schemas.openxmlformats.org/package/2006/relationships"><Relationship Id="rId9" Type="http://schemas.openxmlformats.org/officeDocument/2006/relationships/tags" Target="../tags/tag936.xml"/><Relationship Id="rId8" Type="http://schemas.openxmlformats.org/officeDocument/2006/relationships/tags" Target="../tags/tag93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93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933.xml"/><Relationship Id="rId11" Type="http://schemas.openxmlformats.org/officeDocument/2006/relationships/notesSlide" Target="../notesSlides/notesSlide38.xml"/><Relationship Id="rId10" Type="http://schemas.openxmlformats.org/officeDocument/2006/relationships/slideLayout" Target="../slideLayouts/slideLayout7.xml"/><Relationship Id="rId1" Type="http://schemas.openxmlformats.org/officeDocument/2006/relationships/tags" Target="../tags/tag932.xml"/></Relationships>
</file>

<file path=ppt/slides/_rels/slide59.xml.rels><?xml version="1.0" encoding="UTF-8" standalone="yes"?>
<Relationships xmlns="http://schemas.openxmlformats.org/package/2006/relationships"><Relationship Id="rId9" Type="http://schemas.openxmlformats.org/officeDocument/2006/relationships/tags" Target="../tags/tag941.xml"/><Relationship Id="rId8" Type="http://schemas.openxmlformats.org/officeDocument/2006/relationships/tags" Target="../tags/tag94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93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938.xml"/><Relationship Id="rId11" Type="http://schemas.openxmlformats.org/officeDocument/2006/relationships/notesSlide" Target="../notesSlides/notesSlide39.xml"/><Relationship Id="rId10" Type="http://schemas.openxmlformats.org/officeDocument/2006/relationships/slideLayout" Target="../slideLayouts/slideLayout7.xml"/><Relationship Id="rId1" Type="http://schemas.openxmlformats.org/officeDocument/2006/relationships/tags" Target="../tags/tag937.xml"/></Relationships>
</file>

<file path=ppt/slides/_rels/slide6.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3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2" Type="http://schemas.openxmlformats.org/officeDocument/2006/relationships/slideLayout" Target="../slideLayouts/slideLayout7.xml"/><Relationship Id="rId21" Type="http://schemas.openxmlformats.org/officeDocument/2006/relationships/tags" Target="../tags/tag251.xml"/><Relationship Id="rId20" Type="http://schemas.openxmlformats.org/officeDocument/2006/relationships/tags" Target="../tags/tag250.xml"/><Relationship Id="rId2" Type="http://schemas.openxmlformats.org/officeDocument/2006/relationships/tags" Target="../tags/tag236.xml"/><Relationship Id="rId19" Type="http://schemas.openxmlformats.org/officeDocument/2006/relationships/tags" Target="../tags/tag249.xml"/><Relationship Id="rId18" Type="http://schemas.openxmlformats.org/officeDocument/2006/relationships/tags" Target="../tags/tag248.xml"/><Relationship Id="rId17" Type="http://schemas.openxmlformats.org/officeDocument/2006/relationships/tags" Target="../tags/tag247.xml"/><Relationship Id="rId16" Type="http://schemas.openxmlformats.org/officeDocument/2006/relationships/tags" Target="../tags/tag246.xml"/><Relationship Id="rId15" Type="http://schemas.openxmlformats.org/officeDocument/2006/relationships/tags" Target="../tags/tag245.xml"/><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5.xml"/></Relationships>
</file>

<file path=ppt/slides/_rels/slide60.xml.rels><?xml version="1.0" encoding="UTF-8" standalone="yes"?>
<Relationships xmlns="http://schemas.openxmlformats.org/package/2006/relationships"><Relationship Id="rId9" Type="http://schemas.openxmlformats.org/officeDocument/2006/relationships/tags" Target="../tags/tag946.xml"/><Relationship Id="rId8" Type="http://schemas.openxmlformats.org/officeDocument/2006/relationships/tags" Target="../tags/tag94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94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5.png"/><Relationship Id="rId2" Type="http://schemas.openxmlformats.org/officeDocument/2006/relationships/tags" Target="../tags/tag943.xml"/><Relationship Id="rId11" Type="http://schemas.openxmlformats.org/officeDocument/2006/relationships/notesSlide" Target="../notesSlides/notesSlide40.xml"/><Relationship Id="rId10" Type="http://schemas.openxmlformats.org/officeDocument/2006/relationships/slideLayout" Target="../slideLayouts/slideLayout7.xml"/><Relationship Id="rId1" Type="http://schemas.openxmlformats.org/officeDocument/2006/relationships/tags" Target="../tags/tag942.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47.xml"/><Relationship Id="rId2" Type="http://schemas.openxmlformats.org/officeDocument/2006/relationships/image" Target="../media/image1.svg"/><Relationship Id="rId1" Type="http://schemas.openxmlformats.org/officeDocument/2006/relationships/image" Target="../media/image15.png"/></Relationships>
</file>

<file path=ppt/slides/_rels/slide62.xml.rels><?xml version="1.0" encoding="UTF-8" standalone="yes"?>
<Relationships xmlns="http://schemas.openxmlformats.org/package/2006/relationships"><Relationship Id="rId9" Type="http://schemas.openxmlformats.org/officeDocument/2006/relationships/tags" Target="../tags/tag952.xml"/><Relationship Id="rId8" Type="http://schemas.openxmlformats.org/officeDocument/2006/relationships/tags" Target="../tags/tag95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8.png"/><Relationship Id="rId5" Type="http://schemas.openxmlformats.org/officeDocument/2006/relationships/tags" Target="../tags/tag95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7.png"/><Relationship Id="rId2" Type="http://schemas.openxmlformats.org/officeDocument/2006/relationships/tags" Target="../tags/tag949.xml"/><Relationship Id="rId10" Type="http://schemas.openxmlformats.org/officeDocument/2006/relationships/slideLayout" Target="../slideLayouts/slideLayout7.xml"/><Relationship Id="rId1" Type="http://schemas.openxmlformats.org/officeDocument/2006/relationships/tags" Target="../tags/tag948.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1.xml"/><Relationship Id="rId3" Type="http://schemas.openxmlformats.org/officeDocument/2006/relationships/tags" Target="../tags/tag955.xml"/><Relationship Id="rId2" Type="http://schemas.openxmlformats.org/officeDocument/2006/relationships/tags" Target="../tags/tag954.xml"/><Relationship Id="rId1" Type="http://schemas.openxmlformats.org/officeDocument/2006/relationships/tags" Target="../tags/tag953.xml"/></Relationships>
</file>

<file path=ppt/slides/_rels/slide7.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25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2.png"/><Relationship Id="rId5" Type="http://schemas.openxmlformats.org/officeDocument/2006/relationships/tags" Target="../tags/tag25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253.xml"/><Relationship Id="rId19" Type="http://schemas.openxmlformats.org/officeDocument/2006/relationships/slideLayout" Target="../slideLayouts/slideLayout7.xml"/><Relationship Id="rId18" Type="http://schemas.openxmlformats.org/officeDocument/2006/relationships/tags" Target="../tags/tag261.xml"/><Relationship Id="rId17" Type="http://schemas.openxmlformats.org/officeDocument/2006/relationships/tags" Target="../tags/tag260.xml"/><Relationship Id="rId16" Type="http://schemas.openxmlformats.org/officeDocument/2006/relationships/tags" Target="../tags/tag259.xml"/><Relationship Id="rId15" Type="http://schemas.openxmlformats.org/officeDocument/2006/relationships/image" Target="../media/image13.png"/><Relationship Id="rId14" Type="http://schemas.openxmlformats.org/officeDocument/2006/relationships/tags" Target="../tags/tag258.xml"/><Relationship Id="rId13" Type="http://schemas.openxmlformats.org/officeDocument/2006/relationships/image" Target="../media/image12.jpeg"/><Relationship Id="rId12" Type="http://schemas.openxmlformats.org/officeDocument/2006/relationships/tags" Target="../tags/tag257.xml"/><Relationship Id="rId11" Type="http://schemas.openxmlformats.org/officeDocument/2006/relationships/image" Target="../media/image11.jpeg"/><Relationship Id="rId10" Type="http://schemas.openxmlformats.org/officeDocument/2006/relationships/tags" Target="../tags/tag256.xml"/><Relationship Id="rId1" Type="http://schemas.openxmlformats.org/officeDocument/2006/relationships/tags" Target="../tags/tag252.xml"/></Relationships>
</file>

<file path=ppt/slides/_rels/slide8.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64.xml"/><Relationship Id="rId4" Type="http://schemas.openxmlformats.org/officeDocument/2006/relationships/image" Target="file:///C:\Users\1V994W2\PycharmProjects\PPT_Background_Generation/pic_temp/0_pic_quater_right_down.png" TargetMode="External"/><Relationship Id="rId34" Type="http://schemas.openxmlformats.org/officeDocument/2006/relationships/slideLayout" Target="../slideLayouts/slideLayout7.xml"/><Relationship Id="rId33" Type="http://schemas.openxmlformats.org/officeDocument/2006/relationships/tags" Target="../tags/tag290.xml"/><Relationship Id="rId32" Type="http://schemas.openxmlformats.org/officeDocument/2006/relationships/tags" Target="../tags/tag289.xml"/><Relationship Id="rId31" Type="http://schemas.openxmlformats.org/officeDocument/2006/relationships/tags" Target="../tags/tag288.xml"/><Relationship Id="rId30" Type="http://schemas.openxmlformats.org/officeDocument/2006/relationships/tags" Target="../tags/tag287.xml"/><Relationship Id="rId3" Type="http://schemas.openxmlformats.org/officeDocument/2006/relationships/image" Target="../media/image5.png"/><Relationship Id="rId29" Type="http://schemas.openxmlformats.org/officeDocument/2006/relationships/tags" Target="../tags/tag286.xml"/><Relationship Id="rId28" Type="http://schemas.openxmlformats.org/officeDocument/2006/relationships/tags" Target="../tags/tag285.xml"/><Relationship Id="rId27" Type="http://schemas.openxmlformats.org/officeDocument/2006/relationships/tags" Target="../tags/tag284.xml"/><Relationship Id="rId26" Type="http://schemas.openxmlformats.org/officeDocument/2006/relationships/tags" Target="../tags/tag283.xml"/><Relationship Id="rId25" Type="http://schemas.openxmlformats.org/officeDocument/2006/relationships/tags" Target="../tags/tag282.xml"/><Relationship Id="rId24" Type="http://schemas.openxmlformats.org/officeDocument/2006/relationships/tags" Target="../tags/tag281.xml"/><Relationship Id="rId23" Type="http://schemas.openxmlformats.org/officeDocument/2006/relationships/tags" Target="../tags/tag280.xml"/><Relationship Id="rId22" Type="http://schemas.openxmlformats.org/officeDocument/2006/relationships/tags" Target="../tags/tag279.xml"/><Relationship Id="rId21" Type="http://schemas.openxmlformats.org/officeDocument/2006/relationships/tags" Target="../tags/tag278.xml"/><Relationship Id="rId20" Type="http://schemas.openxmlformats.org/officeDocument/2006/relationships/tags" Target="../tags/tag277.xml"/><Relationship Id="rId2" Type="http://schemas.openxmlformats.org/officeDocument/2006/relationships/tags" Target="../tags/tag263.xml"/><Relationship Id="rId19" Type="http://schemas.openxmlformats.org/officeDocument/2006/relationships/tags" Target="../tags/tag276.xml"/><Relationship Id="rId18" Type="http://schemas.openxmlformats.org/officeDocument/2006/relationships/tags" Target="../tags/tag275.xml"/><Relationship Id="rId17" Type="http://schemas.openxmlformats.org/officeDocument/2006/relationships/tags" Target="../tags/tag274.xml"/><Relationship Id="rId16" Type="http://schemas.openxmlformats.org/officeDocument/2006/relationships/tags" Target="../tags/tag273.xml"/><Relationship Id="rId15" Type="http://schemas.openxmlformats.org/officeDocument/2006/relationships/tags" Target="../tags/tag272.xml"/><Relationship Id="rId14" Type="http://schemas.openxmlformats.org/officeDocument/2006/relationships/tags" Target="../tags/tag271.xml"/><Relationship Id="rId13" Type="http://schemas.openxmlformats.org/officeDocument/2006/relationships/tags" Target="../tags/tag270.xml"/><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62.xml"/></Relationships>
</file>

<file path=ppt/slides/_rels/slide9.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6.png"/><Relationship Id="rId5" Type="http://schemas.openxmlformats.org/officeDocument/2006/relationships/tags" Target="../tags/tag293.xml"/><Relationship Id="rId4" Type="http://schemas.openxmlformats.org/officeDocument/2006/relationships/image" Target="file:///C:\Users\1V994W2\PycharmProjects\PPT_Background_Generation/pic_temp/0_pic_quater_right_down.png" TargetMode="External"/><Relationship Id="rId34" Type="http://schemas.openxmlformats.org/officeDocument/2006/relationships/slideLayout" Target="../slideLayouts/slideLayout7.xml"/><Relationship Id="rId33" Type="http://schemas.openxmlformats.org/officeDocument/2006/relationships/tags" Target="../tags/tag319.xml"/><Relationship Id="rId32" Type="http://schemas.openxmlformats.org/officeDocument/2006/relationships/tags" Target="../tags/tag318.xml"/><Relationship Id="rId31" Type="http://schemas.openxmlformats.org/officeDocument/2006/relationships/tags" Target="../tags/tag317.xml"/><Relationship Id="rId30" Type="http://schemas.openxmlformats.org/officeDocument/2006/relationships/tags" Target="../tags/tag316.xml"/><Relationship Id="rId3" Type="http://schemas.openxmlformats.org/officeDocument/2006/relationships/image" Target="../media/image5.png"/><Relationship Id="rId29" Type="http://schemas.openxmlformats.org/officeDocument/2006/relationships/tags" Target="../tags/tag315.xml"/><Relationship Id="rId28" Type="http://schemas.openxmlformats.org/officeDocument/2006/relationships/tags" Target="../tags/tag314.xml"/><Relationship Id="rId27" Type="http://schemas.openxmlformats.org/officeDocument/2006/relationships/tags" Target="../tags/tag313.xml"/><Relationship Id="rId26" Type="http://schemas.openxmlformats.org/officeDocument/2006/relationships/tags" Target="../tags/tag312.xml"/><Relationship Id="rId25" Type="http://schemas.openxmlformats.org/officeDocument/2006/relationships/tags" Target="../tags/tag311.xml"/><Relationship Id="rId24" Type="http://schemas.openxmlformats.org/officeDocument/2006/relationships/tags" Target="../tags/tag310.xml"/><Relationship Id="rId23" Type="http://schemas.openxmlformats.org/officeDocument/2006/relationships/tags" Target="../tags/tag309.xml"/><Relationship Id="rId22" Type="http://schemas.openxmlformats.org/officeDocument/2006/relationships/tags" Target="../tags/tag308.xml"/><Relationship Id="rId21" Type="http://schemas.openxmlformats.org/officeDocument/2006/relationships/tags" Target="../tags/tag307.xml"/><Relationship Id="rId20" Type="http://schemas.openxmlformats.org/officeDocument/2006/relationships/tags" Target="../tags/tag306.xml"/><Relationship Id="rId2" Type="http://schemas.openxmlformats.org/officeDocument/2006/relationships/tags" Target="../tags/tag292.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9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4"/>
            <p:custDataLst>
              <p:tags r:id="rId1"/>
            </p:custDataLst>
          </p:nvPr>
        </p:nvSpPr>
        <p:spPr/>
        <p:txBody>
          <a:bodyPr>
            <a:normAutofit fontScale="90000"/>
          </a:bodyPr>
          <a:lstStyle/>
          <a:p>
            <a:r>
              <a:rPr lang="zh-CN" altLang="en-US" b="1">
                <a:latin typeface="宋体" panose="02010600030101010101" pitchFamily="2" charset="-122"/>
                <a:ea typeface="宋体" panose="02010600030101010101" pitchFamily="2" charset="-122"/>
                <a:cs typeface="宋体" panose="02010600030101010101" pitchFamily="2" charset="-122"/>
              </a:rPr>
              <a:t>助力疫情防控</a:t>
            </a:r>
            <a:br>
              <a:rPr lang="zh-CN" altLang="en-US" b="1">
                <a:latin typeface="宋体" panose="02010600030101010101" pitchFamily="2" charset="-122"/>
                <a:ea typeface="宋体" panose="02010600030101010101" pitchFamily="2" charset="-122"/>
                <a:cs typeface="宋体" panose="02010600030101010101" pitchFamily="2" charset="-122"/>
              </a:rPr>
            </a:br>
            <a:r>
              <a:rPr lang="zh-CN" altLang="en-US" b="1">
                <a:latin typeface="宋体" panose="02010600030101010101" pitchFamily="2" charset="-122"/>
                <a:ea typeface="宋体" panose="02010600030101010101" pitchFamily="2" charset="-122"/>
                <a:cs typeface="宋体" panose="02010600030101010101" pitchFamily="2" charset="-122"/>
              </a:rPr>
              <a:t>增强心理调适</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3" name="文本占位符 2"/>
          <p:cNvSpPr>
            <a:spLocks noGrp="1"/>
          </p:cNvSpPr>
          <p:nvPr>
            <p:ph type="body" sz="quarter" idx="16"/>
            <p:custDataLst>
              <p:tags r:id="rId2"/>
            </p:custDataLst>
          </p:nvPr>
        </p:nvSpPr>
        <p:spPr>
          <a:xfrm>
            <a:off x="8744585" y="6080760"/>
            <a:ext cx="3055620" cy="408940"/>
          </a:xfrm>
        </p:spPr>
        <p:txBody>
          <a:bodyPr>
            <a:noAutofit/>
          </a:bodyPr>
          <a:lstStyle/>
          <a:p>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7" name="副标题 6"/>
          <p:cNvSpPr>
            <a:spLocks noGrp="1"/>
          </p:cNvSpPr>
          <p:nvPr>
            <p:ph type="subTitle" idx="13"/>
          </p:nvPr>
        </p:nvSpPr>
        <p:spPr>
          <a:xfrm>
            <a:off x="4958715" y="5708015"/>
            <a:ext cx="4912995" cy="657860"/>
          </a:xfrm>
        </p:spPr>
        <p:txBody>
          <a:bodyPr>
            <a:normAutofit fontScale="25000"/>
          </a:bodyPr>
          <a:p>
            <a:r>
              <a:rPr lang="zh-CN" altLang="en-US" sz="12000" b="1">
                <a:latin typeface="宋体" panose="02010600030101010101" pitchFamily="2" charset="-122"/>
                <a:ea typeface="宋体" panose="02010600030101010101" pitchFamily="2" charset="-122"/>
              </a:rPr>
              <a:t>郑州电力职业技术学院</a:t>
            </a:r>
            <a:endParaRPr lang="zh-CN" altLang="en-US" sz="12000" b="1">
              <a:latin typeface="宋体" panose="02010600030101010101" pitchFamily="2" charset="-122"/>
              <a:ea typeface="宋体" panose="02010600030101010101" pitchFamily="2" charset="-122"/>
            </a:endParaRPr>
          </a:p>
          <a:p>
            <a:r>
              <a:rPr lang="zh-CN" altLang="en-US"/>
              <a:t>  </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39" name="图片 3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40" name="图片 3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1.2</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疫情下的应激反应</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5" name="直接连接符 4"/>
          <p:cNvSpPr/>
          <p:nvPr>
            <p:custDataLst>
              <p:tags r:id="rId9"/>
            </p:custDataLst>
          </p:nvPr>
        </p:nvSpPr>
        <p:spPr>
          <a:xfrm>
            <a:off x="1226256" y="2163785"/>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6" name="直接连接符 5"/>
          <p:cNvSpPr/>
          <p:nvPr>
            <p:custDataLst>
              <p:tags r:id="rId10"/>
            </p:custDataLst>
          </p:nvPr>
        </p:nvSpPr>
        <p:spPr>
          <a:xfrm>
            <a:off x="1846232" y="2833919"/>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7" name="直接连接符 6"/>
          <p:cNvSpPr/>
          <p:nvPr>
            <p:custDataLst>
              <p:tags r:id="rId11"/>
            </p:custDataLst>
          </p:nvPr>
        </p:nvSpPr>
        <p:spPr>
          <a:xfrm>
            <a:off x="1226256" y="3539039"/>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8" name="直接连接符 7"/>
          <p:cNvSpPr/>
          <p:nvPr>
            <p:custDataLst>
              <p:tags r:id="rId12"/>
            </p:custDataLst>
          </p:nvPr>
        </p:nvSpPr>
        <p:spPr>
          <a:xfrm>
            <a:off x="1846232" y="4199874"/>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9" name="直接连接符 8"/>
          <p:cNvSpPr/>
          <p:nvPr>
            <p:custDataLst>
              <p:tags r:id="rId13"/>
            </p:custDataLst>
          </p:nvPr>
        </p:nvSpPr>
        <p:spPr>
          <a:xfrm>
            <a:off x="1226256" y="4880557"/>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10" name="直接连接符 9"/>
          <p:cNvSpPr/>
          <p:nvPr>
            <p:custDataLst>
              <p:tags r:id="rId14"/>
            </p:custDataLst>
          </p:nvPr>
        </p:nvSpPr>
        <p:spPr>
          <a:xfrm>
            <a:off x="1846232" y="5543252"/>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泪滴形 11"/>
          <p:cNvSpPr/>
          <p:nvPr>
            <p:custDataLst>
              <p:tags r:id="rId15"/>
            </p:custDataLst>
          </p:nvPr>
        </p:nvSpPr>
        <p:spPr>
          <a:xfrm rot="2714409">
            <a:off x="1209024" y="1779426"/>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3" name="任意多边形 38"/>
          <p:cNvSpPr/>
          <p:nvPr>
            <p:custDataLst>
              <p:tags r:id="rId16"/>
            </p:custDataLst>
          </p:nvPr>
        </p:nvSpPr>
        <p:spPr bwMode="auto">
          <a:xfrm>
            <a:off x="1450284" y="2007039"/>
            <a:ext cx="292568" cy="299663"/>
          </a:xfrm>
          <a:custGeom>
            <a:avLst/>
            <a:gdLst>
              <a:gd name="connsiteX0" fmla="*/ 127516 w 340122"/>
              <a:gd name="connsiteY0" fmla="*/ 195559 h 348579"/>
              <a:gd name="connsiteX1" fmla="*/ 148382 w 340122"/>
              <a:gd name="connsiteY1" fmla="*/ 214107 h 348579"/>
              <a:gd name="connsiteX2" fmla="*/ 27822 w 340122"/>
              <a:gd name="connsiteY2" fmla="*/ 348579 h 348579"/>
              <a:gd name="connsiteX3" fmla="*/ 0 w 340122"/>
              <a:gd name="connsiteY3" fmla="*/ 316120 h 348579"/>
              <a:gd name="connsiteX4" fmla="*/ 283624 w 340122"/>
              <a:gd name="connsiteY4" fmla="*/ 70361 h 348579"/>
              <a:gd name="connsiteX5" fmla="*/ 252712 w 340122"/>
              <a:gd name="connsiteY5" fmla="*/ 181647 h 348579"/>
              <a:gd name="connsiteX6" fmla="*/ 234164 w 340122"/>
              <a:gd name="connsiteY6" fmla="*/ 175465 h 348579"/>
              <a:gd name="connsiteX7" fmla="*/ 283624 w 340122"/>
              <a:gd name="connsiteY7" fmla="*/ 70361 h 348579"/>
              <a:gd name="connsiteX8" fmla="*/ 230302 w 340122"/>
              <a:gd name="connsiteY8" fmla="*/ 28505 h 348579"/>
              <a:gd name="connsiteX9" fmla="*/ 170597 w 340122"/>
              <a:gd name="connsiteY9" fmla="*/ 53927 h 348579"/>
              <a:gd name="connsiteX10" fmla="*/ 170597 w 340122"/>
              <a:gd name="connsiteY10" fmla="*/ 171025 h 348579"/>
              <a:gd name="connsiteX11" fmla="*/ 287695 w 340122"/>
              <a:gd name="connsiteY11" fmla="*/ 171025 h 348579"/>
              <a:gd name="connsiteX12" fmla="*/ 287695 w 340122"/>
              <a:gd name="connsiteY12" fmla="*/ 53927 h 348579"/>
              <a:gd name="connsiteX13" fmla="*/ 230302 w 340122"/>
              <a:gd name="connsiteY13" fmla="*/ 28505 h 348579"/>
              <a:gd name="connsiteX14" fmla="*/ 230687 w 340122"/>
              <a:gd name="connsiteY14" fmla="*/ 0 h 348579"/>
              <a:gd name="connsiteX15" fmla="*/ 309266 w 340122"/>
              <a:gd name="connsiteY15" fmla="*/ 32356 h 348579"/>
              <a:gd name="connsiteX16" fmla="*/ 306184 w 340122"/>
              <a:gd name="connsiteY16" fmla="*/ 189515 h 348579"/>
              <a:gd name="connsiteX17" fmla="*/ 161353 w 340122"/>
              <a:gd name="connsiteY17" fmla="*/ 198759 h 348579"/>
              <a:gd name="connsiteX18" fmla="*/ 142864 w 340122"/>
              <a:gd name="connsiteY18" fmla="*/ 183352 h 348579"/>
              <a:gd name="connsiteX19" fmla="*/ 152108 w 340122"/>
              <a:gd name="connsiteY19" fmla="*/ 32356 h 348579"/>
              <a:gd name="connsiteX20" fmla="*/ 230687 w 340122"/>
              <a:gd name="connsiteY20" fmla="*/ 0 h 34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122" h="348579">
                <a:moveTo>
                  <a:pt x="127516" y="195559"/>
                </a:moveTo>
                <a:lnTo>
                  <a:pt x="148382" y="214107"/>
                </a:lnTo>
                <a:lnTo>
                  <a:pt x="27822" y="348579"/>
                </a:lnTo>
                <a:lnTo>
                  <a:pt x="0" y="316120"/>
                </a:lnTo>
                <a:close/>
                <a:moveTo>
                  <a:pt x="283624" y="70361"/>
                </a:moveTo>
                <a:cubicBezTo>
                  <a:pt x="283624" y="70361"/>
                  <a:pt x="326902" y="135278"/>
                  <a:pt x="252712" y="181647"/>
                </a:cubicBezTo>
                <a:cubicBezTo>
                  <a:pt x="252712" y="181647"/>
                  <a:pt x="252712" y="181647"/>
                  <a:pt x="234164" y="175465"/>
                </a:cubicBezTo>
                <a:cubicBezTo>
                  <a:pt x="234164" y="175465"/>
                  <a:pt x="295989" y="150734"/>
                  <a:pt x="283624" y="70361"/>
                </a:cubicBezTo>
                <a:close/>
                <a:moveTo>
                  <a:pt x="230302" y="28505"/>
                </a:moveTo>
                <a:cubicBezTo>
                  <a:pt x="209116" y="28505"/>
                  <a:pt x="187546" y="36979"/>
                  <a:pt x="170597" y="53927"/>
                </a:cubicBezTo>
                <a:cubicBezTo>
                  <a:pt x="136701" y="84743"/>
                  <a:pt x="136701" y="137129"/>
                  <a:pt x="170597" y="171025"/>
                </a:cubicBezTo>
                <a:cubicBezTo>
                  <a:pt x="201413" y="201841"/>
                  <a:pt x="253798" y="201841"/>
                  <a:pt x="287695" y="171025"/>
                </a:cubicBezTo>
                <a:cubicBezTo>
                  <a:pt x="321592" y="137129"/>
                  <a:pt x="321592" y="84743"/>
                  <a:pt x="287695" y="53927"/>
                </a:cubicBezTo>
                <a:cubicBezTo>
                  <a:pt x="272288" y="36979"/>
                  <a:pt x="251487" y="28505"/>
                  <a:pt x="230302" y="28505"/>
                </a:cubicBezTo>
                <a:close/>
                <a:moveTo>
                  <a:pt x="230687" y="0"/>
                </a:moveTo>
                <a:cubicBezTo>
                  <a:pt x="259191" y="0"/>
                  <a:pt x="287695" y="10786"/>
                  <a:pt x="309266" y="32356"/>
                </a:cubicBezTo>
                <a:cubicBezTo>
                  <a:pt x="352407" y="78579"/>
                  <a:pt x="349326" y="146373"/>
                  <a:pt x="306184" y="189515"/>
                </a:cubicBezTo>
                <a:cubicBezTo>
                  <a:pt x="266125" y="229575"/>
                  <a:pt x="204494" y="232656"/>
                  <a:pt x="161353" y="198759"/>
                </a:cubicBezTo>
                <a:cubicBezTo>
                  <a:pt x="155190" y="195678"/>
                  <a:pt x="152108" y="192596"/>
                  <a:pt x="142864" y="183352"/>
                </a:cubicBezTo>
                <a:cubicBezTo>
                  <a:pt x="108967" y="140210"/>
                  <a:pt x="108967" y="75498"/>
                  <a:pt x="152108" y="32356"/>
                </a:cubicBezTo>
                <a:cubicBezTo>
                  <a:pt x="173679" y="10786"/>
                  <a:pt x="202183" y="0"/>
                  <a:pt x="230687" y="0"/>
                </a:cubicBezTo>
                <a:close/>
              </a:path>
            </a:pathLst>
          </a:custGeom>
          <a:solidFill>
            <a:schemeClr val="bg1"/>
          </a:solidFill>
          <a:ln>
            <a:noFill/>
          </a:ln>
        </p:spPr>
        <p:txBody>
          <a:bodyPr wrap="square" lIns="91440" tIns="45720" rIns="91440" bIns="45720" anchor="ctr">
            <a:normAutofit fontScale="72500"/>
          </a:bodyPr>
          <a:lstStyle/>
          <a:p>
            <a:pPr algn="ctr"/>
            <a:endParaRPr>
              <a:latin typeface="Arial" panose="020B0604020202020204" pitchFamily="34" charset="0"/>
              <a:ea typeface="微软雅黑" panose="020B0503020204020204" charset="-122"/>
            </a:endParaRPr>
          </a:p>
        </p:txBody>
      </p:sp>
      <p:sp>
        <p:nvSpPr>
          <p:cNvPr id="15" name="矩形 14"/>
          <p:cNvSpPr/>
          <p:nvPr>
            <p:custDataLst>
              <p:tags r:id="rId17"/>
            </p:custDataLst>
          </p:nvPr>
        </p:nvSpPr>
        <p:spPr bwMode="auto">
          <a:xfrm>
            <a:off x="3385185" y="1785620"/>
            <a:ext cx="873252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不停刷手机查看疫情信息，反复洗手，反复测体温等</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18" name="泪滴形 17"/>
          <p:cNvSpPr/>
          <p:nvPr>
            <p:custDataLst>
              <p:tags r:id="rId18"/>
            </p:custDataLst>
          </p:nvPr>
        </p:nvSpPr>
        <p:spPr>
          <a:xfrm rot="2714409">
            <a:off x="1840046" y="2447327"/>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9" name="任意多边形 37"/>
          <p:cNvSpPr/>
          <p:nvPr>
            <p:custDataLst>
              <p:tags r:id="rId19"/>
            </p:custDataLst>
          </p:nvPr>
        </p:nvSpPr>
        <p:spPr bwMode="auto">
          <a:xfrm>
            <a:off x="2111872" y="2689678"/>
            <a:ext cx="268005" cy="235801"/>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wrap="square" lIns="91440" tIns="45720" rIns="91440" bIns="45720" anchor="ctr">
            <a:normAutofit fontScale="52500" lnSpcReduction="20000"/>
          </a:bodyPr>
          <a:lstStyle/>
          <a:p>
            <a:pPr algn="ctr"/>
            <a:endParaRPr>
              <a:latin typeface="Arial" panose="020B0604020202020204" pitchFamily="34" charset="0"/>
              <a:ea typeface="微软雅黑" panose="020B0503020204020204" charset="-122"/>
            </a:endParaRPr>
          </a:p>
        </p:txBody>
      </p:sp>
      <p:sp>
        <p:nvSpPr>
          <p:cNvPr id="20" name="矩形 19"/>
          <p:cNvSpPr/>
          <p:nvPr>
            <p:custDataLst>
              <p:tags r:id="rId20"/>
            </p:custDataLst>
          </p:nvPr>
        </p:nvSpPr>
        <p:spPr bwMode="auto">
          <a:xfrm>
            <a:off x="3315335" y="2455545"/>
            <a:ext cx="853694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发呆，懒言懒语，动作迟缓或逃避等行为出现，不敢出门</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2" name="矩形 21"/>
          <p:cNvSpPr/>
          <p:nvPr>
            <p:custDataLst>
              <p:tags r:id="rId21"/>
            </p:custDataLst>
          </p:nvPr>
        </p:nvSpPr>
        <p:spPr bwMode="auto">
          <a:xfrm>
            <a:off x="3315335" y="3160395"/>
            <a:ext cx="754380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对待家人没耐心，发脾气、指责、抱怨、攻击行为</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4" name="矩形 23"/>
          <p:cNvSpPr/>
          <p:nvPr>
            <p:custDataLst>
              <p:tags r:id="rId22"/>
            </p:custDataLst>
          </p:nvPr>
        </p:nvSpPr>
        <p:spPr bwMode="auto">
          <a:xfrm>
            <a:off x="3315335" y="3821430"/>
            <a:ext cx="8366125"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cs typeface="宋体" panose="02010600030101010101" pitchFamily="2" charset="-122"/>
                <a:sym typeface="+mn-ea"/>
              </a:rPr>
              <a:t>开始饮酒抽烟 或者饮酒抽烟增加</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矩形 25"/>
          <p:cNvSpPr/>
          <p:nvPr>
            <p:custDataLst>
              <p:tags r:id="rId23"/>
            </p:custDataLst>
          </p:nvPr>
        </p:nvSpPr>
        <p:spPr bwMode="auto">
          <a:xfrm>
            <a:off x="3315335" y="4502150"/>
            <a:ext cx="880237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违反社会规则的行为因恐惧而不愿意隔离，隐瞒病史，逃跑</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8" name="矩形 27"/>
          <p:cNvSpPr/>
          <p:nvPr>
            <p:custDataLst>
              <p:tags r:id="rId24"/>
            </p:custDataLst>
          </p:nvPr>
        </p:nvSpPr>
        <p:spPr bwMode="auto">
          <a:xfrm>
            <a:off x="3385185" y="5165090"/>
            <a:ext cx="836549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cs typeface="宋体" panose="02010600030101010101" pitchFamily="2" charset="-122"/>
                <a:sym typeface="+mn-ea"/>
              </a:rPr>
              <a:t>自伤/自杀风险行为。</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0" name="泪滴形 29"/>
          <p:cNvSpPr/>
          <p:nvPr>
            <p:custDataLst>
              <p:tags r:id="rId25"/>
            </p:custDataLst>
          </p:nvPr>
        </p:nvSpPr>
        <p:spPr>
          <a:xfrm rot="2714409">
            <a:off x="1209024" y="3145381"/>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1" name="任意多边形 39"/>
          <p:cNvSpPr/>
          <p:nvPr>
            <p:custDataLst>
              <p:tags r:id="rId26"/>
            </p:custDataLst>
          </p:nvPr>
        </p:nvSpPr>
        <p:spPr bwMode="auto">
          <a:xfrm>
            <a:off x="1450557" y="3400142"/>
            <a:ext cx="292021" cy="256542"/>
          </a:xfrm>
          <a:custGeom>
            <a:avLst/>
            <a:gdLst>
              <a:gd name="connsiteX0" fmla="*/ 17895 w 339996"/>
              <a:gd name="connsiteY0" fmla="*/ 101403 h 298243"/>
              <a:gd name="connsiteX1" fmla="*/ 17895 w 339996"/>
              <a:gd name="connsiteY1" fmla="*/ 197383 h 298243"/>
              <a:gd name="connsiteX2" fmla="*/ 0 w 339996"/>
              <a:gd name="connsiteY2" fmla="*/ 184295 h 298243"/>
              <a:gd name="connsiteX3" fmla="*/ 0 w 339996"/>
              <a:gd name="connsiteY3" fmla="*/ 118854 h 298243"/>
              <a:gd name="connsiteX4" fmla="*/ 17895 w 339996"/>
              <a:gd name="connsiteY4" fmla="*/ 101403 h 298243"/>
              <a:gd name="connsiteX5" fmla="*/ 193090 w 339996"/>
              <a:gd name="connsiteY5" fmla="*/ 78086 h 298243"/>
              <a:gd name="connsiteX6" fmla="*/ 210631 w 339996"/>
              <a:gd name="connsiteY6" fmla="*/ 78086 h 298243"/>
              <a:gd name="connsiteX7" fmla="*/ 239135 w 339996"/>
              <a:gd name="connsiteY7" fmla="*/ 149665 h 298243"/>
              <a:gd name="connsiteX8" fmla="*/ 210631 w 339996"/>
              <a:gd name="connsiteY8" fmla="*/ 219074 h 298243"/>
              <a:gd name="connsiteX9" fmla="*/ 201861 w 339996"/>
              <a:gd name="connsiteY9" fmla="*/ 223412 h 298243"/>
              <a:gd name="connsiteX10" fmla="*/ 193090 w 339996"/>
              <a:gd name="connsiteY10" fmla="*/ 219074 h 298243"/>
              <a:gd name="connsiteX11" fmla="*/ 193090 w 339996"/>
              <a:gd name="connsiteY11" fmla="*/ 203891 h 298243"/>
              <a:gd name="connsiteX12" fmla="*/ 215016 w 339996"/>
              <a:gd name="connsiteY12" fmla="*/ 149665 h 298243"/>
              <a:gd name="connsiteX13" fmla="*/ 193090 w 339996"/>
              <a:gd name="connsiteY13" fmla="*/ 95439 h 298243"/>
              <a:gd name="connsiteX14" fmla="*/ 193090 w 339996"/>
              <a:gd name="connsiteY14" fmla="*/ 78086 h 298243"/>
              <a:gd name="connsiteX15" fmla="*/ 226070 w 339996"/>
              <a:gd name="connsiteY15" fmla="*/ 40660 h 298243"/>
              <a:gd name="connsiteX16" fmla="*/ 241130 w 339996"/>
              <a:gd name="connsiteY16" fmla="*/ 40660 h 298243"/>
              <a:gd name="connsiteX17" fmla="*/ 286313 w 339996"/>
              <a:gd name="connsiteY17" fmla="*/ 148849 h 298243"/>
              <a:gd name="connsiteX18" fmla="*/ 241130 w 339996"/>
              <a:gd name="connsiteY18" fmla="*/ 257037 h 298243"/>
              <a:gd name="connsiteX19" fmla="*/ 232524 w 339996"/>
              <a:gd name="connsiteY19" fmla="*/ 259201 h 298243"/>
              <a:gd name="connsiteX20" fmla="*/ 226070 w 339996"/>
              <a:gd name="connsiteY20" fmla="*/ 257037 h 298243"/>
              <a:gd name="connsiteX21" fmla="*/ 226070 w 339996"/>
              <a:gd name="connsiteY21" fmla="*/ 239727 h 298243"/>
              <a:gd name="connsiteX22" fmla="*/ 262646 w 339996"/>
              <a:gd name="connsiteY22" fmla="*/ 148849 h 298243"/>
              <a:gd name="connsiteX23" fmla="*/ 226070 w 339996"/>
              <a:gd name="connsiteY23" fmla="*/ 57970 h 298243"/>
              <a:gd name="connsiteX24" fmla="*/ 226070 w 339996"/>
              <a:gd name="connsiteY24" fmla="*/ 40660 h 298243"/>
              <a:gd name="connsiteX25" fmla="*/ 155445 w 339996"/>
              <a:gd name="connsiteY25" fmla="*/ 18200 h 298243"/>
              <a:gd name="connsiteX26" fmla="*/ 157797 w 339996"/>
              <a:gd name="connsiteY26" fmla="*/ 22775 h 298243"/>
              <a:gd name="connsiteX27" fmla="*/ 157797 w 339996"/>
              <a:gd name="connsiteY27" fmla="*/ 270045 h 298243"/>
              <a:gd name="connsiteX28" fmla="*/ 140592 w 339996"/>
              <a:gd name="connsiteY28" fmla="*/ 270045 h 298243"/>
              <a:gd name="connsiteX29" fmla="*/ 50265 w 339996"/>
              <a:gd name="connsiteY29" fmla="*/ 202805 h 298243"/>
              <a:gd name="connsiteX30" fmla="*/ 30909 w 339996"/>
              <a:gd name="connsiteY30" fmla="*/ 198467 h 298243"/>
              <a:gd name="connsiteX31" fmla="*/ 30909 w 339996"/>
              <a:gd name="connsiteY31" fmla="*/ 96522 h 298243"/>
              <a:gd name="connsiteX32" fmla="*/ 50265 w 339996"/>
              <a:gd name="connsiteY32" fmla="*/ 94353 h 298243"/>
              <a:gd name="connsiteX33" fmla="*/ 142742 w 339996"/>
              <a:gd name="connsiteY33" fmla="*/ 22775 h 298243"/>
              <a:gd name="connsiteX34" fmla="*/ 155445 w 339996"/>
              <a:gd name="connsiteY34" fmla="*/ 18200 h 298243"/>
              <a:gd name="connsiteX35" fmla="*/ 262938 w 339996"/>
              <a:gd name="connsiteY35" fmla="*/ 3254 h 298243"/>
              <a:gd name="connsiteX36" fmla="*/ 280062 w 339996"/>
              <a:gd name="connsiteY36" fmla="*/ 3254 h 298243"/>
              <a:gd name="connsiteX37" fmla="*/ 339996 w 339996"/>
              <a:gd name="connsiteY37" fmla="*/ 148580 h 298243"/>
              <a:gd name="connsiteX38" fmla="*/ 280062 w 339996"/>
              <a:gd name="connsiteY38" fmla="*/ 293905 h 298243"/>
              <a:gd name="connsiteX39" fmla="*/ 271500 w 339996"/>
              <a:gd name="connsiteY39" fmla="*/ 298243 h 298243"/>
              <a:gd name="connsiteX40" fmla="*/ 262938 w 339996"/>
              <a:gd name="connsiteY40" fmla="*/ 293905 h 298243"/>
              <a:gd name="connsiteX41" fmla="*/ 262938 w 339996"/>
              <a:gd name="connsiteY41" fmla="*/ 276553 h 298243"/>
              <a:gd name="connsiteX42" fmla="*/ 316451 w 339996"/>
              <a:gd name="connsiteY42" fmla="*/ 148580 h 298243"/>
              <a:gd name="connsiteX43" fmla="*/ 262938 w 339996"/>
              <a:gd name="connsiteY43" fmla="*/ 18437 h 298243"/>
              <a:gd name="connsiteX44" fmla="*/ 262938 w 339996"/>
              <a:gd name="connsiteY44" fmla="*/ 3254 h 2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9996" h="298243">
                <a:moveTo>
                  <a:pt x="17895" y="101403"/>
                </a:moveTo>
                <a:cubicBezTo>
                  <a:pt x="17895" y="101403"/>
                  <a:pt x="17895" y="101403"/>
                  <a:pt x="17895" y="197383"/>
                </a:cubicBezTo>
                <a:cubicBezTo>
                  <a:pt x="8947" y="193020"/>
                  <a:pt x="0" y="188658"/>
                  <a:pt x="0" y="184295"/>
                </a:cubicBezTo>
                <a:cubicBezTo>
                  <a:pt x="0" y="171207"/>
                  <a:pt x="0" y="136305"/>
                  <a:pt x="0" y="118854"/>
                </a:cubicBezTo>
                <a:cubicBezTo>
                  <a:pt x="0" y="110129"/>
                  <a:pt x="8947" y="105766"/>
                  <a:pt x="17895" y="101403"/>
                </a:cubicBezTo>
                <a:close/>
                <a:moveTo>
                  <a:pt x="193090" y="78086"/>
                </a:moveTo>
                <a:cubicBezTo>
                  <a:pt x="197475" y="73748"/>
                  <a:pt x="204053" y="73748"/>
                  <a:pt x="210631" y="78086"/>
                </a:cubicBezTo>
                <a:cubicBezTo>
                  <a:pt x="230365" y="97608"/>
                  <a:pt x="239135" y="123636"/>
                  <a:pt x="239135" y="149665"/>
                </a:cubicBezTo>
                <a:cubicBezTo>
                  <a:pt x="239135" y="175693"/>
                  <a:pt x="230365" y="199553"/>
                  <a:pt x="210631" y="219074"/>
                </a:cubicBezTo>
                <a:cubicBezTo>
                  <a:pt x="208438" y="221243"/>
                  <a:pt x="204053" y="223412"/>
                  <a:pt x="201861" y="223412"/>
                </a:cubicBezTo>
                <a:cubicBezTo>
                  <a:pt x="197475" y="223412"/>
                  <a:pt x="195283" y="221243"/>
                  <a:pt x="193090" y="219074"/>
                </a:cubicBezTo>
                <a:cubicBezTo>
                  <a:pt x="188705" y="214736"/>
                  <a:pt x="188705" y="208229"/>
                  <a:pt x="193090" y="203891"/>
                </a:cubicBezTo>
                <a:cubicBezTo>
                  <a:pt x="208438" y="188707"/>
                  <a:pt x="215016" y="169186"/>
                  <a:pt x="215016" y="149665"/>
                </a:cubicBezTo>
                <a:cubicBezTo>
                  <a:pt x="215016" y="130143"/>
                  <a:pt x="208438" y="110622"/>
                  <a:pt x="193090" y="95439"/>
                </a:cubicBezTo>
                <a:cubicBezTo>
                  <a:pt x="188705" y="91100"/>
                  <a:pt x="188705" y="82424"/>
                  <a:pt x="193090" y="78086"/>
                </a:cubicBezTo>
                <a:close/>
                <a:moveTo>
                  <a:pt x="226070" y="40660"/>
                </a:moveTo>
                <a:cubicBezTo>
                  <a:pt x="230373" y="36332"/>
                  <a:pt x="236827" y="36332"/>
                  <a:pt x="241130" y="40660"/>
                </a:cubicBezTo>
                <a:cubicBezTo>
                  <a:pt x="271252" y="70953"/>
                  <a:pt x="286313" y="109901"/>
                  <a:pt x="286313" y="148849"/>
                </a:cubicBezTo>
                <a:cubicBezTo>
                  <a:pt x="286313" y="187797"/>
                  <a:pt x="271252" y="226745"/>
                  <a:pt x="241130" y="257037"/>
                </a:cubicBezTo>
                <a:cubicBezTo>
                  <a:pt x="238979" y="259201"/>
                  <a:pt x="236827" y="259201"/>
                  <a:pt x="232524" y="259201"/>
                </a:cubicBezTo>
                <a:cubicBezTo>
                  <a:pt x="230373" y="259201"/>
                  <a:pt x="228221" y="259201"/>
                  <a:pt x="226070" y="257037"/>
                </a:cubicBezTo>
                <a:cubicBezTo>
                  <a:pt x="219615" y="252710"/>
                  <a:pt x="219615" y="244055"/>
                  <a:pt x="226070" y="239727"/>
                </a:cubicBezTo>
                <a:cubicBezTo>
                  <a:pt x="249737" y="213762"/>
                  <a:pt x="262646" y="181305"/>
                  <a:pt x="262646" y="148849"/>
                </a:cubicBezTo>
                <a:cubicBezTo>
                  <a:pt x="262646" y="116392"/>
                  <a:pt x="249737" y="81771"/>
                  <a:pt x="226070" y="57970"/>
                </a:cubicBezTo>
                <a:cubicBezTo>
                  <a:pt x="219615" y="53642"/>
                  <a:pt x="219615" y="44987"/>
                  <a:pt x="226070" y="40660"/>
                </a:cubicBezTo>
                <a:close/>
                <a:moveTo>
                  <a:pt x="155445" y="18200"/>
                </a:moveTo>
                <a:cubicBezTo>
                  <a:pt x="156856" y="18708"/>
                  <a:pt x="157797" y="20064"/>
                  <a:pt x="157797" y="22775"/>
                </a:cubicBezTo>
                <a:cubicBezTo>
                  <a:pt x="157797" y="35789"/>
                  <a:pt x="157797" y="254862"/>
                  <a:pt x="157797" y="270045"/>
                </a:cubicBezTo>
                <a:cubicBezTo>
                  <a:pt x="157797" y="285228"/>
                  <a:pt x="140592" y="270045"/>
                  <a:pt x="140592" y="270045"/>
                </a:cubicBezTo>
                <a:cubicBezTo>
                  <a:pt x="140592" y="270045"/>
                  <a:pt x="140592" y="270045"/>
                  <a:pt x="50265" y="202805"/>
                </a:cubicBezTo>
                <a:cubicBezTo>
                  <a:pt x="50265" y="202805"/>
                  <a:pt x="41662" y="200636"/>
                  <a:pt x="30909" y="198467"/>
                </a:cubicBezTo>
                <a:cubicBezTo>
                  <a:pt x="30909" y="198467"/>
                  <a:pt x="30909" y="198467"/>
                  <a:pt x="30909" y="96522"/>
                </a:cubicBezTo>
                <a:cubicBezTo>
                  <a:pt x="41662" y="94353"/>
                  <a:pt x="50265" y="94353"/>
                  <a:pt x="50265" y="94353"/>
                </a:cubicBezTo>
                <a:cubicBezTo>
                  <a:pt x="50265" y="94353"/>
                  <a:pt x="50265" y="94353"/>
                  <a:pt x="142742" y="22775"/>
                </a:cubicBezTo>
                <a:cubicBezTo>
                  <a:pt x="142742" y="22775"/>
                  <a:pt x="151211" y="16675"/>
                  <a:pt x="155445" y="18200"/>
                </a:cubicBezTo>
                <a:close/>
                <a:moveTo>
                  <a:pt x="262938" y="3254"/>
                </a:moveTo>
                <a:cubicBezTo>
                  <a:pt x="269360" y="-1084"/>
                  <a:pt x="275781" y="-1084"/>
                  <a:pt x="280062" y="3254"/>
                </a:cubicBezTo>
                <a:cubicBezTo>
                  <a:pt x="320732" y="42297"/>
                  <a:pt x="339996" y="96523"/>
                  <a:pt x="339996" y="148580"/>
                </a:cubicBezTo>
                <a:cubicBezTo>
                  <a:pt x="339996" y="200637"/>
                  <a:pt x="320732" y="252693"/>
                  <a:pt x="280062" y="293905"/>
                </a:cubicBezTo>
                <a:cubicBezTo>
                  <a:pt x="277922" y="296074"/>
                  <a:pt x="275781" y="298243"/>
                  <a:pt x="271500" y="298243"/>
                </a:cubicBezTo>
                <a:cubicBezTo>
                  <a:pt x="269360" y="298243"/>
                  <a:pt x="267219" y="296074"/>
                  <a:pt x="262938" y="293905"/>
                </a:cubicBezTo>
                <a:cubicBezTo>
                  <a:pt x="258657" y="289567"/>
                  <a:pt x="258657" y="280891"/>
                  <a:pt x="262938" y="276553"/>
                </a:cubicBezTo>
                <a:cubicBezTo>
                  <a:pt x="299327" y="241848"/>
                  <a:pt x="316451" y="194129"/>
                  <a:pt x="316451" y="148580"/>
                </a:cubicBezTo>
                <a:cubicBezTo>
                  <a:pt x="316451" y="100861"/>
                  <a:pt x="299327" y="55311"/>
                  <a:pt x="262938" y="18437"/>
                </a:cubicBezTo>
                <a:cubicBezTo>
                  <a:pt x="258657" y="14099"/>
                  <a:pt x="258657" y="7592"/>
                  <a:pt x="262938" y="3254"/>
                </a:cubicBezTo>
                <a:close/>
              </a:path>
            </a:pathLst>
          </a:custGeom>
          <a:solidFill>
            <a:schemeClr val="bg1"/>
          </a:solidFill>
          <a:ln>
            <a:noFill/>
          </a:ln>
        </p:spPr>
        <p:txBody>
          <a:bodyPr wrap="square" lIns="91440" tIns="45720" rIns="91440" bIns="45720" anchor="ctr">
            <a:normAutofit fontScale="57500" lnSpcReduction="20000"/>
          </a:bodyPr>
          <a:lstStyle/>
          <a:p>
            <a:pPr algn="ctr"/>
            <a:endParaRPr>
              <a:latin typeface="Arial" panose="020B0604020202020204" pitchFamily="34" charset="0"/>
              <a:ea typeface="微软雅黑" panose="020B0503020204020204" charset="-122"/>
            </a:endParaRPr>
          </a:p>
        </p:txBody>
      </p:sp>
      <p:sp>
        <p:nvSpPr>
          <p:cNvPr id="32" name="泪滴形 31"/>
          <p:cNvSpPr/>
          <p:nvPr>
            <p:custDataLst>
              <p:tags r:id="rId27"/>
            </p:custDataLst>
          </p:nvPr>
        </p:nvSpPr>
        <p:spPr>
          <a:xfrm rot="2714409">
            <a:off x="1840046" y="3813281"/>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3" name="任意多边形 31"/>
          <p:cNvSpPr/>
          <p:nvPr>
            <p:custDataLst>
              <p:tags r:id="rId28"/>
            </p:custDataLst>
          </p:nvPr>
        </p:nvSpPr>
        <p:spPr bwMode="auto">
          <a:xfrm>
            <a:off x="2101752" y="4005909"/>
            <a:ext cx="288747" cy="334597"/>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wrap="square" lIns="91440" tIns="45720" rIns="91440" bIns="45720" anchor="ctr">
            <a:normAutofit fontScale="90000" lnSpcReduction="10000"/>
          </a:bodyPr>
          <a:lstStyle/>
          <a:p>
            <a:pPr algn="ctr"/>
            <a:endParaRPr>
              <a:latin typeface="Arial" panose="020B0604020202020204" pitchFamily="34" charset="0"/>
              <a:ea typeface="微软雅黑" panose="020B0503020204020204" charset="-122"/>
            </a:endParaRPr>
          </a:p>
        </p:txBody>
      </p:sp>
      <p:sp>
        <p:nvSpPr>
          <p:cNvPr id="34" name="泪滴形 33"/>
          <p:cNvSpPr/>
          <p:nvPr>
            <p:custDataLst>
              <p:tags r:id="rId29"/>
            </p:custDataLst>
          </p:nvPr>
        </p:nvSpPr>
        <p:spPr>
          <a:xfrm rot="2714409">
            <a:off x="1209024" y="4488759"/>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5" name="任意多边形 68"/>
          <p:cNvSpPr/>
          <p:nvPr>
            <p:custDataLst>
              <p:tags r:id="rId30"/>
            </p:custDataLst>
          </p:nvPr>
        </p:nvSpPr>
        <p:spPr bwMode="auto">
          <a:xfrm>
            <a:off x="1450557" y="4775072"/>
            <a:ext cx="292021" cy="253268"/>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bg1"/>
          </a:solidFill>
          <a:ln>
            <a:noFill/>
          </a:ln>
        </p:spPr>
        <p:txBody>
          <a:bodyPr wrap="square" lIns="91440" tIns="45720" rIns="91440" bIns="45720" anchor="ctr">
            <a:normAutofit fontScale="6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Arial" panose="020B0604020202020204" pitchFamily="34" charset="0"/>
              <a:ea typeface="微软雅黑" panose="020B0503020204020204" charset="-122"/>
            </a:endParaRPr>
          </a:p>
        </p:txBody>
      </p:sp>
      <p:sp>
        <p:nvSpPr>
          <p:cNvPr id="36" name="泪滴形 35"/>
          <p:cNvSpPr/>
          <p:nvPr>
            <p:custDataLst>
              <p:tags r:id="rId31"/>
            </p:custDataLst>
          </p:nvPr>
        </p:nvSpPr>
        <p:spPr>
          <a:xfrm rot="2714409">
            <a:off x="1840046" y="5156659"/>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7" name="任意多边形 70"/>
          <p:cNvSpPr/>
          <p:nvPr>
            <p:custDataLst>
              <p:tags r:id="rId32"/>
            </p:custDataLst>
          </p:nvPr>
        </p:nvSpPr>
        <p:spPr bwMode="auto">
          <a:xfrm>
            <a:off x="2065749" y="5374698"/>
            <a:ext cx="334597" cy="334051"/>
          </a:xfrm>
          <a:custGeom>
            <a:avLst/>
            <a:gdLst>
              <a:gd name="connsiteX0" fmla="*/ 298661 w 606862"/>
              <a:gd name="connsiteY0" fmla="*/ 216068 h 605874"/>
              <a:gd name="connsiteX1" fmla="*/ 292627 w 606862"/>
              <a:gd name="connsiteY1" fmla="*/ 222186 h 605874"/>
              <a:gd name="connsiteX2" fmla="*/ 292627 w 606862"/>
              <a:gd name="connsiteY2" fmla="*/ 229140 h 605874"/>
              <a:gd name="connsiteX3" fmla="*/ 286035 w 606862"/>
              <a:gd name="connsiteY3" fmla="*/ 238133 h 605874"/>
              <a:gd name="connsiteX4" fmla="*/ 259483 w 606862"/>
              <a:gd name="connsiteY4" fmla="*/ 271879 h 605874"/>
              <a:gd name="connsiteX5" fmla="*/ 278979 w 606862"/>
              <a:gd name="connsiteY5" fmla="*/ 304884 h 605874"/>
              <a:gd name="connsiteX6" fmla="*/ 303396 w 606862"/>
              <a:gd name="connsiteY6" fmla="*/ 315917 h 605874"/>
              <a:gd name="connsiteX7" fmla="*/ 312309 w 606862"/>
              <a:gd name="connsiteY7" fmla="*/ 321109 h 605874"/>
              <a:gd name="connsiteX8" fmla="*/ 309431 w 606862"/>
              <a:gd name="connsiteY8" fmla="*/ 342525 h 605874"/>
              <a:gd name="connsiteX9" fmla="*/ 293741 w 606862"/>
              <a:gd name="connsiteY9" fmla="*/ 344565 h 605874"/>
              <a:gd name="connsiteX10" fmla="*/ 269881 w 606862"/>
              <a:gd name="connsiteY10" fmla="*/ 337426 h 605874"/>
              <a:gd name="connsiteX11" fmla="*/ 262639 w 606862"/>
              <a:gd name="connsiteY11" fmla="*/ 340485 h 605874"/>
              <a:gd name="connsiteX12" fmla="*/ 259111 w 606862"/>
              <a:gd name="connsiteY12" fmla="*/ 353001 h 605874"/>
              <a:gd name="connsiteX13" fmla="*/ 263382 w 606862"/>
              <a:gd name="connsiteY13" fmla="*/ 362550 h 605874"/>
              <a:gd name="connsiteX14" fmla="*/ 284921 w 606862"/>
              <a:gd name="connsiteY14" fmla="*/ 368669 h 605874"/>
              <a:gd name="connsiteX15" fmla="*/ 291048 w 606862"/>
              <a:gd name="connsiteY15" fmla="*/ 375901 h 605874"/>
              <a:gd name="connsiteX16" fmla="*/ 291141 w 606862"/>
              <a:gd name="connsiteY16" fmla="*/ 384059 h 605874"/>
              <a:gd name="connsiteX17" fmla="*/ 296340 w 606862"/>
              <a:gd name="connsiteY17" fmla="*/ 389622 h 605874"/>
              <a:gd name="connsiteX18" fmla="*/ 308502 w 606862"/>
              <a:gd name="connsiteY18" fmla="*/ 389622 h 605874"/>
              <a:gd name="connsiteX19" fmla="*/ 313423 w 606862"/>
              <a:gd name="connsiteY19" fmla="*/ 384430 h 605874"/>
              <a:gd name="connsiteX20" fmla="*/ 313423 w 606862"/>
              <a:gd name="connsiteY20" fmla="*/ 373119 h 605874"/>
              <a:gd name="connsiteX21" fmla="*/ 318622 w 606862"/>
              <a:gd name="connsiteY21" fmla="*/ 366444 h 605874"/>
              <a:gd name="connsiteX22" fmla="*/ 339789 w 606862"/>
              <a:gd name="connsiteY22" fmla="*/ 352909 h 605874"/>
              <a:gd name="connsiteX23" fmla="*/ 327256 w 606862"/>
              <a:gd name="connsiteY23" fmla="*/ 294872 h 605874"/>
              <a:gd name="connsiteX24" fmla="*/ 305996 w 606862"/>
              <a:gd name="connsiteY24" fmla="*/ 285230 h 605874"/>
              <a:gd name="connsiteX25" fmla="*/ 294391 w 606862"/>
              <a:gd name="connsiteY25" fmla="*/ 278740 h 605874"/>
              <a:gd name="connsiteX26" fmla="*/ 296804 w 606862"/>
              <a:gd name="connsiteY26" fmla="*/ 260661 h 605874"/>
              <a:gd name="connsiteX27" fmla="*/ 304046 w 606862"/>
              <a:gd name="connsiteY27" fmla="*/ 259178 h 605874"/>
              <a:gd name="connsiteX28" fmla="*/ 330877 w 606862"/>
              <a:gd name="connsiteY28" fmla="*/ 264463 h 605874"/>
              <a:gd name="connsiteX29" fmla="*/ 337932 w 606862"/>
              <a:gd name="connsiteY29" fmla="*/ 261496 h 605874"/>
              <a:gd name="connsiteX30" fmla="*/ 342110 w 606862"/>
              <a:gd name="connsiteY30" fmla="*/ 247404 h 605874"/>
              <a:gd name="connsiteX31" fmla="*/ 338954 w 606862"/>
              <a:gd name="connsiteY31" fmla="*/ 240914 h 605874"/>
              <a:gd name="connsiteX32" fmla="*/ 321964 w 606862"/>
              <a:gd name="connsiteY32" fmla="*/ 235815 h 605874"/>
              <a:gd name="connsiteX33" fmla="*/ 314258 w 606862"/>
              <a:gd name="connsiteY33" fmla="*/ 226915 h 605874"/>
              <a:gd name="connsiteX34" fmla="*/ 303396 w 606862"/>
              <a:gd name="connsiteY34" fmla="*/ 216068 h 605874"/>
              <a:gd name="connsiteX35" fmla="*/ 303396 w 606862"/>
              <a:gd name="connsiteY35" fmla="*/ 176202 h 605874"/>
              <a:gd name="connsiteX36" fmla="*/ 430308 w 606862"/>
              <a:gd name="connsiteY36" fmla="*/ 302937 h 605874"/>
              <a:gd name="connsiteX37" fmla="*/ 303396 w 606862"/>
              <a:gd name="connsiteY37" fmla="*/ 429673 h 605874"/>
              <a:gd name="connsiteX38" fmla="*/ 176484 w 606862"/>
              <a:gd name="connsiteY38" fmla="*/ 302937 h 605874"/>
              <a:gd name="connsiteX39" fmla="*/ 303396 w 606862"/>
              <a:gd name="connsiteY39" fmla="*/ 176202 h 605874"/>
              <a:gd name="connsiteX40" fmla="*/ 281240 w 606862"/>
              <a:gd name="connsiteY40" fmla="*/ 91493 h 605874"/>
              <a:gd name="connsiteX41" fmla="*/ 91642 w 606862"/>
              <a:gd name="connsiteY41" fmla="*/ 280782 h 605874"/>
              <a:gd name="connsiteX42" fmla="*/ 118104 w 606862"/>
              <a:gd name="connsiteY42" fmla="*/ 280782 h 605874"/>
              <a:gd name="connsiteX43" fmla="*/ 140295 w 606862"/>
              <a:gd name="connsiteY43" fmla="*/ 302937 h 605874"/>
              <a:gd name="connsiteX44" fmla="*/ 118104 w 606862"/>
              <a:gd name="connsiteY44" fmla="*/ 325092 h 605874"/>
              <a:gd name="connsiteX45" fmla="*/ 91642 w 606862"/>
              <a:gd name="connsiteY45" fmla="*/ 325092 h 605874"/>
              <a:gd name="connsiteX46" fmla="*/ 281240 w 606862"/>
              <a:gd name="connsiteY46" fmla="*/ 514381 h 605874"/>
              <a:gd name="connsiteX47" fmla="*/ 281240 w 606862"/>
              <a:gd name="connsiteY47" fmla="*/ 487962 h 605874"/>
              <a:gd name="connsiteX48" fmla="*/ 303431 w 606862"/>
              <a:gd name="connsiteY48" fmla="*/ 465807 h 605874"/>
              <a:gd name="connsiteX49" fmla="*/ 325622 w 606862"/>
              <a:gd name="connsiteY49" fmla="*/ 487962 h 605874"/>
              <a:gd name="connsiteX50" fmla="*/ 325622 w 606862"/>
              <a:gd name="connsiteY50" fmla="*/ 514381 h 605874"/>
              <a:gd name="connsiteX51" fmla="*/ 515220 w 606862"/>
              <a:gd name="connsiteY51" fmla="*/ 325092 h 605874"/>
              <a:gd name="connsiteX52" fmla="*/ 488758 w 606862"/>
              <a:gd name="connsiteY52" fmla="*/ 325092 h 605874"/>
              <a:gd name="connsiteX53" fmla="*/ 466567 w 606862"/>
              <a:gd name="connsiteY53" fmla="*/ 302937 h 605874"/>
              <a:gd name="connsiteX54" fmla="*/ 488758 w 606862"/>
              <a:gd name="connsiteY54" fmla="*/ 280782 h 605874"/>
              <a:gd name="connsiteX55" fmla="*/ 515220 w 606862"/>
              <a:gd name="connsiteY55" fmla="*/ 280782 h 605874"/>
              <a:gd name="connsiteX56" fmla="*/ 325622 w 606862"/>
              <a:gd name="connsiteY56" fmla="*/ 91493 h 605874"/>
              <a:gd name="connsiteX57" fmla="*/ 325622 w 606862"/>
              <a:gd name="connsiteY57" fmla="*/ 117912 h 605874"/>
              <a:gd name="connsiteX58" fmla="*/ 303431 w 606862"/>
              <a:gd name="connsiteY58" fmla="*/ 140067 h 605874"/>
              <a:gd name="connsiteX59" fmla="*/ 281240 w 606862"/>
              <a:gd name="connsiteY59" fmla="*/ 117912 h 605874"/>
              <a:gd name="connsiteX60" fmla="*/ 303431 w 606862"/>
              <a:gd name="connsiteY60" fmla="*/ 0 h 605874"/>
              <a:gd name="connsiteX61" fmla="*/ 325622 w 606862"/>
              <a:gd name="connsiteY61" fmla="*/ 22155 h 605874"/>
              <a:gd name="connsiteX62" fmla="*/ 325622 w 606862"/>
              <a:gd name="connsiteY62" fmla="*/ 48574 h 605874"/>
              <a:gd name="connsiteX63" fmla="*/ 558209 w 606862"/>
              <a:gd name="connsiteY63" fmla="*/ 280782 h 605874"/>
              <a:gd name="connsiteX64" fmla="*/ 584671 w 606862"/>
              <a:gd name="connsiteY64" fmla="*/ 280782 h 605874"/>
              <a:gd name="connsiteX65" fmla="*/ 606862 w 606862"/>
              <a:gd name="connsiteY65" fmla="*/ 302937 h 605874"/>
              <a:gd name="connsiteX66" fmla="*/ 584671 w 606862"/>
              <a:gd name="connsiteY66" fmla="*/ 325092 h 605874"/>
              <a:gd name="connsiteX67" fmla="*/ 558209 w 606862"/>
              <a:gd name="connsiteY67" fmla="*/ 325092 h 605874"/>
              <a:gd name="connsiteX68" fmla="*/ 325622 w 606862"/>
              <a:gd name="connsiteY68" fmla="*/ 557300 h 605874"/>
              <a:gd name="connsiteX69" fmla="*/ 325622 w 606862"/>
              <a:gd name="connsiteY69" fmla="*/ 583719 h 605874"/>
              <a:gd name="connsiteX70" fmla="*/ 303431 w 606862"/>
              <a:gd name="connsiteY70" fmla="*/ 605874 h 605874"/>
              <a:gd name="connsiteX71" fmla="*/ 281240 w 606862"/>
              <a:gd name="connsiteY71" fmla="*/ 583719 h 605874"/>
              <a:gd name="connsiteX72" fmla="*/ 281240 w 606862"/>
              <a:gd name="connsiteY72" fmla="*/ 557300 h 605874"/>
              <a:gd name="connsiteX73" fmla="*/ 48653 w 606862"/>
              <a:gd name="connsiteY73" fmla="*/ 325092 h 605874"/>
              <a:gd name="connsiteX74" fmla="*/ 22191 w 606862"/>
              <a:gd name="connsiteY74" fmla="*/ 325092 h 605874"/>
              <a:gd name="connsiteX75" fmla="*/ 0 w 606862"/>
              <a:gd name="connsiteY75" fmla="*/ 302937 h 605874"/>
              <a:gd name="connsiteX76" fmla="*/ 22191 w 606862"/>
              <a:gd name="connsiteY76" fmla="*/ 280782 h 605874"/>
              <a:gd name="connsiteX77" fmla="*/ 48653 w 606862"/>
              <a:gd name="connsiteY77" fmla="*/ 280782 h 605874"/>
              <a:gd name="connsiteX78" fmla="*/ 281240 w 606862"/>
              <a:gd name="connsiteY78" fmla="*/ 48574 h 605874"/>
              <a:gd name="connsiteX79" fmla="*/ 281240 w 606862"/>
              <a:gd name="connsiteY79" fmla="*/ 22155 h 605874"/>
              <a:gd name="connsiteX80" fmla="*/ 303431 w 606862"/>
              <a:gd name="connsiteY80" fmla="*/ 0 h 6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6862" h="605874">
                <a:moveTo>
                  <a:pt x="298661" y="216068"/>
                </a:moveTo>
                <a:cubicBezTo>
                  <a:pt x="293648" y="216160"/>
                  <a:pt x="292719" y="216995"/>
                  <a:pt x="292627" y="222186"/>
                </a:cubicBezTo>
                <a:lnTo>
                  <a:pt x="292627" y="229140"/>
                </a:lnTo>
                <a:cubicBezTo>
                  <a:pt x="292627" y="235908"/>
                  <a:pt x="292627" y="235815"/>
                  <a:pt x="286035" y="238133"/>
                </a:cubicBezTo>
                <a:cubicBezTo>
                  <a:pt x="270252" y="243974"/>
                  <a:pt x="260411" y="254728"/>
                  <a:pt x="259483" y="271879"/>
                </a:cubicBezTo>
                <a:cubicBezTo>
                  <a:pt x="258554" y="287084"/>
                  <a:pt x="266539" y="297375"/>
                  <a:pt x="278979" y="304884"/>
                </a:cubicBezTo>
                <a:cubicBezTo>
                  <a:pt x="286685" y="309613"/>
                  <a:pt x="295226" y="312301"/>
                  <a:pt x="303396" y="315917"/>
                </a:cubicBezTo>
                <a:cubicBezTo>
                  <a:pt x="306645" y="317308"/>
                  <a:pt x="309616" y="318884"/>
                  <a:pt x="312309" y="321109"/>
                </a:cubicBezTo>
                <a:cubicBezTo>
                  <a:pt x="320200" y="327691"/>
                  <a:pt x="318715" y="338446"/>
                  <a:pt x="309431" y="342525"/>
                </a:cubicBezTo>
                <a:cubicBezTo>
                  <a:pt x="304417" y="344750"/>
                  <a:pt x="299218" y="345214"/>
                  <a:pt x="293741" y="344565"/>
                </a:cubicBezTo>
                <a:cubicBezTo>
                  <a:pt x="285292" y="343452"/>
                  <a:pt x="277401" y="341412"/>
                  <a:pt x="269881" y="337426"/>
                </a:cubicBezTo>
                <a:cubicBezTo>
                  <a:pt x="265517" y="335108"/>
                  <a:pt x="264125" y="335664"/>
                  <a:pt x="262639" y="340485"/>
                </a:cubicBezTo>
                <a:cubicBezTo>
                  <a:pt x="261340" y="344750"/>
                  <a:pt x="260226" y="348829"/>
                  <a:pt x="259111" y="353001"/>
                </a:cubicBezTo>
                <a:cubicBezTo>
                  <a:pt x="257440" y="358564"/>
                  <a:pt x="258090" y="359955"/>
                  <a:pt x="263382" y="362550"/>
                </a:cubicBezTo>
                <a:cubicBezTo>
                  <a:pt x="270252" y="365888"/>
                  <a:pt x="277494" y="367464"/>
                  <a:pt x="284921" y="368669"/>
                </a:cubicBezTo>
                <a:cubicBezTo>
                  <a:pt x="290770" y="369596"/>
                  <a:pt x="291048" y="369782"/>
                  <a:pt x="291048" y="375901"/>
                </a:cubicBezTo>
                <a:cubicBezTo>
                  <a:pt x="291141" y="378589"/>
                  <a:pt x="291141" y="381278"/>
                  <a:pt x="291141" y="384059"/>
                </a:cubicBezTo>
                <a:cubicBezTo>
                  <a:pt x="291141" y="387490"/>
                  <a:pt x="292719" y="389437"/>
                  <a:pt x="296340" y="389622"/>
                </a:cubicBezTo>
                <a:cubicBezTo>
                  <a:pt x="300425" y="389715"/>
                  <a:pt x="304417" y="389715"/>
                  <a:pt x="308502" y="389622"/>
                </a:cubicBezTo>
                <a:cubicBezTo>
                  <a:pt x="311659" y="389437"/>
                  <a:pt x="313423" y="387768"/>
                  <a:pt x="313423" y="384430"/>
                </a:cubicBezTo>
                <a:cubicBezTo>
                  <a:pt x="313423" y="380722"/>
                  <a:pt x="313516" y="376828"/>
                  <a:pt x="313423" y="373119"/>
                </a:cubicBezTo>
                <a:cubicBezTo>
                  <a:pt x="313330" y="369411"/>
                  <a:pt x="314908" y="367464"/>
                  <a:pt x="318622" y="366444"/>
                </a:cubicBezTo>
                <a:cubicBezTo>
                  <a:pt x="327070" y="364127"/>
                  <a:pt x="334219" y="359584"/>
                  <a:pt x="339789" y="352909"/>
                </a:cubicBezTo>
                <a:cubicBezTo>
                  <a:pt x="355108" y="334366"/>
                  <a:pt x="349352" y="307017"/>
                  <a:pt x="327256" y="294872"/>
                </a:cubicBezTo>
                <a:cubicBezTo>
                  <a:pt x="320479" y="291071"/>
                  <a:pt x="313144" y="288197"/>
                  <a:pt x="305996" y="285230"/>
                </a:cubicBezTo>
                <a:cubicBezTo>
                  <a:pt x="301911" y="283561"/>
                  <a:pt x="297826" y="281521"/>
                  <a:pt x="294391" y="278740"/>
                </a:cubicBezTo>
                <a:cubicBezTo>
                  <a:pt x="287428" y="273177"/>
                  <a:pt x="288635" y="264277"/>
                  <a:pt x="296804" y="260661"/>
                </a:cubicBezTo>
                <a:cubicBezTo>
                  <a:pt x="299218" y="259642"/>
                  <a:pt x="301539" y="259271"/>
                  <a:pt x="304046" y="259178"/>
                </a:cubicBezTo>
                <a:cubicBezTo>
                  <a:pt x="313423" y="258715"/>
                  <a:pt x="322335" y="260383"/>
                  <a:pt x="330877" y="264463"/>
                </a:cubicBezTo>
                <a:cubicBezTo>
                  <a:pt x="335054" y="266595"/>
                  <a:pt x="336447" y="265946"/>
                  <a:pt x="337932" y="261496"/>
                </a:cubicBezTo>
                <a:cubicBezTo>
                  <a:pt x="339511" y="256860"/>
                  <a:pt x="340811" y="252132"/>
                  <a:pt x="342110" y="247404"/>
                </a:cubicBezTo>
                <a:cubicBezTo>
                  <a:pt x="343039" y="244344"/>
                  <a:pt x="341925" y="242212"/>
                  <a:pt x="338954" y="240914"/>
                </a:cubicBezTo>
                <a:cubicBezTo>
                  <a:pt x="333476" y="238411"/>
                  <a:pt x="327813" y="236649"/>
                  <a:pt x="321964" y="235815"/>
                </a:cubicBezTo>
                <a:cubicBezTo>
                  <a:pt x="314258" y="234702"/>
                  <a:pt x="314258" y="234610"/>
                  <a:pt x="314258" y="226915"/>
                </a:cubicBezTo>
                <a:cubicBezTo>
                  <a:pt x="314258" y="216068"/>
                  <a:pt x="314258" y="216068"/>
                  <a:pt x="303396" y="216068"/>
                </a:cubicBezTo>
                <a:close/>
                <a:moveTo>
                  <a:pt x="303396" y="176202"/>
                </a:moveTo>
                <a:cubicBezTo>
                  <a:pt x="373490" y="176202"/>
                  <a:pt x="430308" y="232941"/>
                  <a:pt x="430308" y="302937"/>
                </a:cubicBezTo>
                <a:cubicBezTo>
                  <a:pt x="430308" y="372934"/>
                  <a:pt x="373490" y="429673"/>
                  <a:pt x="303396" y="429673"/>
                </a:cubicBezTo>
                <a:cubicBezTo>
                  <a:pt x="233302" y="429673"/>
                  <a:pt x="176484" y="372934"/>
                  <a:pt x="176484" y="302937"/>
                </a:cubicBezTo>
                <a:cubicBezTo>
                  <a:pt x="176484" y="232941"/>
                  <a:pt x="233302" y="176202"/>
                  <a:pt x="303396" y="176202"/>
                </a:cubicBezTo>
                <a:close/>
                <a:moveTo>
                  <a:pt x="281240" y="91493"/>
                </a:moveTo>
                <a:cubicBezTo>
                  <a:pt x="181334" y="101690"/>
                  <a:pt x="101855" y="181039"/>
                  <a:pt x="91642" y="280782"/>
                </a:cubicBezTo>
                <a:lnTo>
                  <a:pt x="118104" y="280782"/>
                </a:lnTo>
                <a:cubicBezTo>
                  <a:pt x="130360" y="280782"/>
                  <a:pt x="140295" y="290701"/>
                  <a:pt x="140295" y="302937"/>
                </a:cubicBezTo>
                <a:cubicBezTo>
                  <a:pt x="140295" y="315173"/>
                  <a:pt x="130360" y="325092"/>
                  <a:pt x="118104" y="325092"/>
                </a:cubicBezTo>
                <a:lnTo>
                  <a:pt x="91642" y="325092"/>
                </a:lnTo>
                <a:cubicBezTo>
                  <a:pt x="101855" y="424835"/>
                  <a:pt x="181334" y="504184"/>
                  <a:pt x="281240" y="514381"/>
                </a:cubicBezTo>
                <a:lnTo>
                  <a:pt x="281240" y="487962"/>
                </a:lnTo>
                <a:cubicBezTo>
                  <a:pt x="281240" y="475726"/>
                  <a:pt x="291175" y="465807"/>
                  <a:pt x="303431" y="465807"/>
                </a:cubicBezTo>
                <a:cubicBezTo>
                  <a:pt x="315687" y="465807"/>
                  <a:pt x="325622" y="475726"/>
                  <a:pt x="325622" y="487962"/>
                </a:cubicBezTo>
                <a:lnTo>
                  <a:pt x="325622" y="514381"/>
                </a:lnTo>
                <a:cubicBezTo>
                  <a:pt x="425528" y="504184"/>
                  <a:pt x="505007" y="424835"/>
                  <a:pt x="515220" y="325092"/>
                </a:cubicBezTo>
                <a:lnTo>
                  <a:pt x="488758" y="325092"/>
                </a:lnTo>
                <a:cubicBezTo>
                  <a:pt x="476502" y="325092"/>
                  <a:pt x="466567" y="315173"/>
                  <a:pt x="466567" y="302937"/>
                </a:cubicBezTo>
                <a:cubicBezTo>
                  <a:pt x="466567" y="290701"/>
                  <a:pt x="476502" y="280782"/>
                  <a:pt x="488758" y="280782"/>
                </a:cubicBezTo>
                <a:lnTo>
                  <a:pt x="515220" y="280782"/>
                </a:lnTo>
                <a:cubicBezTo>
                  <a:pt x="505007" y="181039"/>
                  <a:pt x="425528" y="101690"/>
                  <a:pt x="325622" y="91493"/>
                </a:cubicBezTo>
                <a:lnTo>
                  <a:pt x="325622" y="117912"/>
                </a:lnTo>
                <a:cubicBezTo>
                  <a:pt x="325622" y="130148"/>
                  <a:pt x="315687" y="140067"/>
                  <a:pt x="303431" y="140067"/>
                </a:cubicBezTo>
                <a:cubicBezTo>
                  <a:pt x="291175" y="140067"/>
                  <a:pt x="281240" y="130148"/>
                  <a:pt x="281240" y="117912"/>
                </a:cubicBezTo>
                <a:close/>
                <a:moveTo>
                  <a:pt x="303431" y="0"/>
                </a:moveTo>
                <a:cubicBezTo>
                  <a:pt x="315687" y="0"/>
                  <a:pt x="325622" y="9919"/>
                  <a:pt x="325622" y="22155"/>
                </a:cubicBezTo>
                <a:lnTo>
                  <a:pt x="325622" y="48574"/>
                </a:lnTo>
                <a:cubicBezTo>
                  <a:pt x="449111" y="59234"/>
                  <a:pt x="547531" y="157494"/>
                  <a:pt x="558209" y="280782"/>
                </a:cubicBezTo>
                <a:lnTo>
                  <a:pt x="584671" y="280782"/>
                </a:lnTo>
                <a:cubicBezTo>
                  <a:pt x="596834" y="280782"/>
                  <a:pt x="606862" y="290701"/>
                  <a:pt x="606862" y="302937"/>
                </a:cubicBezTo>
                <a:cubicBezTo>
                  <a:pt x="606862" y="315173"/>
                  <a:pt x="596927" y="325092"/>
                  <a:pt x="584671" y="325092"/>
                </a:cubicBezTo>
                <a:lnTo>
                  <a:pt x="558209" y="325092"/>
                </a:lnTo>
                <a:cubicBezTo>
                  <a:pt x="547531" y="448380"/>
                  <a:pt x="449111" y="546640"/>
                  <a:pt x="325622" y="557300"/>
                </a:cubicBezTo>
                <a:lnTo>
                  <a:pt x="325622" y="583719"/>
                </a:lnTo>
                <a:cubicBezTo>
                  <a:pt x="325622" y="595955"/>
                  <a:pt x="315687" y="605874"/>
                  <a:pt x="303431" y="605874"/>
                </a:cubicBezTo>
                <a:cubicBezTo>
                  <a:pt x="291175" y="605874"/>
                  <a:pt x="281240" y="595955"/>
                  <a:pt x="281240" y="583719"/>
                </a:cubicBezTo>
                <a:lnTo>
                  <a:pt x="281240" y="557300"/>
                </a:lnTo>
                <a:cubicBezTo>
                  <a:pt x="157751" y="546640"/>
                  <a:pt x="59331" y="448380"/>
                  <a:pt x="48653" y="325092"/>
                </a:cubicBezTo>
                <a:lnTo>
                  <a:pt x="22191" y="325092"/>
                </a:lnTo>
                <a:cubicBezTo>
                  <a:pt x="9935" y="325092"/>
                  <a:pt x="0" y="315173"/>
                  <a:pt x="0" y="302937"/>
                </a:cubicBezTo>
                <a:cubicBezTo>
                  <a:pt x="0" y="290701"/>
                  <a:pt x="9935" y="280782"/>
                  <a:pt x="22191" y="280782"/>
                </a:cubicBezTo>
                <a:lnTo>
                  <a:pt x="48653" y="280782"/>
                </a:lnTo>
                <a:cubicBezTo>
                  <a:pt x="59331" y="157494"/>
                  <a:pt x="157751" y="59234"/>
                  <a:pt x="281240" y="48574"/>
                </a:cubicBezTo>
                <a:lnTo>
                  <a:pt x="281240" y="22155"/>
                </a:lnTo>
                <a:cubicBezTo>
                  <a:pt x="281240" y="9919"/>
                  <a:pt x="291175" y="0"/>
                  <a:pt x="303431" y="0"/>
                </a:cubicBezTo>
                <a:close/>
              </a:path>
            </a:pathLst>
          </a:custGeom>
          <a:solidFill>
            <a:schemeClr val="bg1"/>
          </a:solidFill>
          <a:ln>
            <a:noFill/>
          </a:ln>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Arial" panose="020B0604020202020204" pitchFamily="34" charset="0"/>
              <a:ea typeface="微软雅黑" panose="020B0503020204020204" charset="-122"/>
            </a:endParaRPr>
          </a:p>
        </p:txBody>
      </p:sp>
      <p:sp>
        <p:nvSpPr>
          <p:cNvPr id="2" name="文本框 1"/>
          <p:cNvSpPr txBox="1"/>
          <p:nvPr/>
        </p:nvSpPr>
        <p:spPr>
          <a:xfrm>
            <a:off x="276860" y="1033145"/>
            <a:ext cx="2429510" cy="583565"/>
          </a:xfrm>
          <a:prstGeom prst="rect">
            <a:avLst/>
          </a:prstGeom>
          <a:noFill/>
        </p:spPr>
        <p:txBody>
          <a:bodyPr wrap="none" rtlCol="0">
            <a:spAutoFit/>
          </a:bodyPr>
          <a:p>
            <a:r>
              <a:rPr lang="en-US"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、行为</a:t>
            </a:r>
            <a:r>
              <a:rPr lang="zh-CN" altLang="en-US" sz="3200" b="1">
                <a:latin typeface="宋体" panose="02010600030101010101" pitchFamily="2" charset="-122"/>
                <a:ea typeface="宋体" panose="02010600030101010101" pitchFamily="2" charset="-122"/>
                <a:cs typeface="宋体" panose="02010600030101010101" pitchFamily="2" charset="-122"/>
              </a:rPr>
              <a:t>反应</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3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48" name="Text Placeholder 17"/>
          <p:cNvSpPr txBox="1"/>
          <p:nvPr>
            <p:custDataLst>
              <p:tags r:id="rId8"/>
            </p:custDataLst>
          </p:nvPr>
        </p:nvSpPr>
        <p:spPr>
          <a:xfrm>
            <a:off x="65405" y="267970"/>
            <a:ext cx="8314055"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应激状态下的自我评估</a:t>
            </a:r>
            <a:r>
              <a:rPr lang="en-US" altLang="zh-CN" sz="3600" spc="300">
                <a:solidFill>
                  <a:schemeClr val="bg1"/>
                </a:solidFill>
                <a:latin typeface="Arial" panose="020B0604020202020204" pitchFamily="34" charset="0"/>
                <a:sym typeface="Arial" panose="020B0604020202020204" pitchFamily="34" charset="0"/>
              </a:rPr>
              <a:t>--</a:t>
            </a:r>
            <a:r>
              <a:rPr lang="zh-CN" altLang="en-US" sz="3600" spc="300">
                <a:solidFill>
                  <a:schemeClr val="bg1"/>
                </a:solidFill>
                <a:latin typeface="Arial" panose="020B0604020202020204" pitchFamily="34" charset="0"/>
                <a:sym typeface="Arial" panose="020B0604020202020204" pitchFamily="34" charset="0"/>
              </a:rPr>
              <a:t>定性</a:t>
            </a:r>
            <a:r>
              <a:rPr lang="zh-CN" altLang="en-US" sz="3600" spc="300">
                <a:solidFill>
                  <a:schemeClr val="bg1"/>
                </a:solidFill>
                <a:latin typeface="Arial" panose="020B0604020202020204" pitchFamily="34" charset="0"/>
                <a:sym typeface="Arial" panose="020B0604020202020204" pitchFamily="34" charset="0"/>
              </a:rPr>
              <a:t>评估</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8" name="文本框 7"/>
          <p:cNvSpPr txBox="1"/>
          <p:nvPr/>
        </p:nvSpPr>
        <p:spPr>
          <a:xfrm>
            <a:off x="720090" y="1188720"/>
            <a:ext cx="4686300" cy="4677410"/>
          </a:xfrm>
          <a:prstGeom prst="rect">
            <a:avLst/>
          </a:prstGeom>
          <a:noFill/>
        </p:spPr>
        <p:txBody>
          <a:bodyPr wrap="square" rtlCol="0" anchor="t">
            <a:spAutoFit/>
          </a:bodyPr>
          <a:p>
            <a:endParaRPr lang="zh-CN" altLang="en-US"/>
          </a:p>
          <a:p>
            <a:pPr algn="l"/>
            <a:r>
              <a:rPr lang="zh-CN" altLang="en-US" sz="2800">
                <a:latin typeface="宋体" panose="02010600030101010101" pitchFamily="2" charset="-122"/>
                <a:ea typeface="宋体" panose="02010600030101010101" pitchFamily="2" charset="-122"/>
              </a:rPr>
              <a:t>应激状态下的定性评估就是自我的感觉，请根据自己的感觉做出判断。</a:t>
            </a:r>
            <a:endParaRPr lang="zh-CN" altLang="en-US" sz="2800">
              <a:latin typeface="宋体" panose="02010600030101010101" pitchFamily="2" charset="-122"/>
              <a:ea typeface="宋体" panose="02010600030101010101" pitchFamily="2" charset="-122"/>
            </a:endParaRPr>
          </a:p>
          <a:p>
            <a:pPr algn="ct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1</a:t>
            </a:r>
            <a:r>
              <a:rPr lang="zh-CN" altLang="en-US"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如果感觉目前的疫情对自己的生活没有太大的影响，自己在家里的生活与疫情之间没有太大的出入，</a:t>
            </a:r>
            <a:r>
              <a:rPr lang="zh-CN" altLang="en-US" sz="2800">
                <a:latin typeface="宋体" panose="02010600030101010101" pitchFamily="2" charset="-122"/>
                <a:ea typeface="宋体" panose="02010600030101010101" pitchFamily="2" charset="-122"/>
              </a:rPr>
              <a:t>那么就属于轻度的应激反应。</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   </a:t>
            </a:r>
            <a:endParaRPr lang="zh-CN" altLang="en-US" sz="2800">
              <a:latin typeface="宋体" panose="02010600030101010101" pitchFamily="2" charset="-122"/>
              <a:ea typeface="宋体" panose="02010600030101010101" pitchFamily="2" charset="-122"/>
            </a:endParaRPr>
          </a:p>
        </p:txBody>
      </p:sp>
      <p:pic>
        <p:nvPicPr>
          <p:cNvPr id="2" name="图片 1" descr="1"/>
          <p:cNvPicPr>
            <a:picLocks noChangeAspect="1"/>
          </p:cNvPicPr>
          <p:nvPr/>
        </p:nvPicPr>
        <p:blipFill>
          <a:blip r:embed="rId9"/>
          <a:stretch>
            <a:fillRect/>
          </a:stretch>
        </p:blipFill>
        <p:spPr>
          <a:xfrm>
            <a:off x="6758940" y="1416050"/>
            <a:ext cx="4712970" cy="4584065"/>
          </a:xfrm>
          <a:prstGeom prst="rect">
            <a:avLst/>
          </a:prstGeom>
        </p:spPr>
      </p:pic>
    </p:spTree>
    <p:custDataLst>
      <p:tags r:id="rId10"/>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48" name="Text Placeholder 17"/>
          <p:cNvSpPr txBox="1"/>
          <p:nvPr>
            <p:custDataLst>
              <p:tags r:id="rId8"/>
            </p:custDataLst>
          </p:nvPr>
        </p:nvSpPr>
        <p:spPr>
          <a:xfrm>
            <a:off x="65405" y="267970"/>
            <a:ext cx="8314055"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应激状态下的自我评估</a:t>
            </a:r>
            <a:r>
              <a:rPr lang="en-US" altLang="zh-CN" sz="3600" spc="300">
                <a:solidFill>
                  <a:schemeClr val="bg1"/>
                </a:solidFill>
                <a:latin typeface="Arial" panose="020B0604020202020204" pitchFamily="34" charset="0"/>
                <a:sym typeface="Arial" panose="020B0604020202020204" pitchFamily="34" charset="0"/>
              </a:rPr>
              <a:t>--</a:t>
            </a:r>
            <a:r>
              <a:rPr lang="zh-CN" altLang="en-US" sz="3600" spc="300">
                <a:solidFill>
                  <a:schemeClr val="bg1"/>
                </a:solidFill>
                <a:latin typeface="Arial" panose="020B0604020202020204" pitchFamily="34" charset="0"/>
                <a:sym typeface="Arial" panose="020B0604020202020204" pitchFamily="34" charset="0"/>
              </a:rPr>
              <a:t>定性</a:t>
            </a:r>
            <a:r>
              <a:rPr lang="zh-CN" altLang="en-US" sz="3600" spc="300">
                <a:solidFill>
                  <a:schemeClr val="bg1"/>
                </a:solidFill>
                <a:latin typeface="Arial" panose="020B0604020202020204" pitchFamily="34" charset="0"/>
                <a:sym typeface="Arial" panose="020B0604020202020204" pitchFamily="34" charset="0"/>
              </a:rPr>
              <a:t>评估</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8" name="文本框 7"/>
          <p:cNvSpPr txBox="1"/>
          <p:nvPr/>
        </p:nvSpPr>
        <p:spPr>
          <a:xfrm>
            <a:off x="490855" y="997585"/>
            <a:ext cx="5951855" cy="5969635"/>
          </a:xfrm>
          <a:prstGeom prst="rect">
            <a:avLst/>
          </a:prstGeom>
          <a:noFill/>
        </p:spPr>
        <p:txBody>
          <a:bodyPr wrap="square" rtlCol="0" anchor="t">
            <a:spAutoFit/>
          </a:bodyPr>
          <a:p>
            <a:endParaRPr lang="zh-CN" altLang="en-US"/>
          </a:p>
          <a:p>
            <a:pPr algn="ctr"/>
            <a:r>
              <a:rPr lang="zh-CN" altLang="en-US" sz="2800">
                <a:latin typeface="宋体" panose="02010600030101010101" pitchFamily="2" charset="-122"/>
                <a:ea typeface="宋体" panose="02010600030101010101" pitchFamily="2" charset="-122"/>
              </a:rPr>
              <a:t>应激状态下的定性评估就是自我的感觉，请根据自己的感觉做出判断。</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   </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2</a:t>
            </a:r>
            <a:r>
              <a:rPr lang="zh-CN" altLang="en-US" sz="2800">
                <a:latin typeface="宋体" panose="02010600030101010101" pitchFamily="2" charset="-122"/>
                <a:ea typeface="宋体" panose="02010600030101010101" pitchFamily="2" charset="-122"/>
              </a:rPr>
              <a:t>、疫情已经持续，当自己去关注疫情信息，观察每天大家的生活的时候，就会感觉到焦虑，紧张，有时候也会胡思乱想，但是当自己沉浸在自己手中的事情的事情比如学习或者游戏的时候，不在关注相关信息，自己认知情绪和行为上的反应就会消失那么此刻你的应激程度</a:t>
            </a:r>
            <a:r>
              <a:rPr lang="zh-CN" altLang="en-US" sz="2800">
                <a:latin typeface="宋体" panose="02010600030101010101" pitchFamily="2" charset="-122"/>
                <a:ea typeface="宋体" panose="02010600030101010101" pitchFamily="2" charset="-122"/>
              </a:rPr>
              <a:t>就属于中度应激反应。</a:t>
            </a:r>
            <a:endParaRPr lang="zh-CN" altLang="en-US" sz="2800">
              <a:latin typeface="宋体" panose="02010600030101010101" pitchFamily="2" charset="-122"/>
              <a:ea typeface="宋体" panose="02010600030101010101" pitchFamily="2" charset="-122"/>
            </a:endParaRPr>
          </a:p>
          <a:p>
            <a:r>
              <a:rPr lang="zh-CN" altLang="en-US" sz="2800">
                <a:latin typeface="宋体" panose="02010600030101010101" pitchFamily="2" charset="-122"/>
                <a:ea typeface="宋体" panose="02010600030101010101" pitchFamily="2" charset="-122"/>
              </a:rPr>
              <a:t>    </a:t>
            </a:r>
            <a:endParaRPr lang="zh-CN" altLang="en-US" sz="2800">
              <a:latin typeface="宋体" panose="02010600030101010101" pitchFamily="2" charset="-122"/>
              <a:ea typeface="宋体" panose="02010600030101010101" pitchFamily="2" charset="-122"/>
            </a:endParaRPr>
          </a:p>
        </p:txBody>
      </p:sp>
      <p:pic>
        <p:nvPicPr>
          <p:cNvPr id="2" name="图片 1" descr="1"/>
          <p:cNvPicPr>
            <a:picLocks noChangeAspect="1"/>
          </p:cNvPicPr>
          <p:nvPr/>
        </p:nvPicPr>
        <p:blipFill>
          <a:blip r:embed="rId9"/>
          <a:stretch>
            <a:fillRect/>
          </a:stretch>
        </p:blipFill>
        <p:spPr>
          <a:xfrm>
            <a:off x="6758940" y="1416050"/>
            <a:ext cx="4712970" cy="4584065"/>
          </a:xfrm>
          <a:prstGeom prst="rect">
            <a:avLst/>
          </a:prstGeom>
        </p:spPr>
      </p:pic>
    </p:spTree>
    <p:custDataLst>
      <p:tags r:id="rId1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48" name="Text Placeholder 17"/>
          <p:cNvSpPr txBox="1"/>
          <p:nvPr>
            <p:custDataLst>
              <p:tags r:id="rId8"/>
            </p:custDataLst>
          </p:nvPr>
        </p:nvSpPr>
        <p:spPr>
          <a:xfrm>
            <a:off x="65405" y="267970"/>
            <a:ext cx="8314055"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应激状态下的自我评估</a:t>
            </a:r>
            <a:r>
              <a:rPr lang="en-US" altLang="zh-CN" sz="3600" spc="300">
                <a:solidFill>
                  <a:schemeClr val="bg1"/>
                </a:solidFill>
                <a:latin typeface="Arial" panose="020B0604020202020204" pitchFamily="34" charset="0"/>
                <a:sym typeface="Arial" panose="020B0604020202020204" pitchFamily="34" charset="0"/>
              </a:rPr>
              <a:t>--</a:t>
            </a:r>
            <a:r>
              <a:rPr lang="zh-CN" altLang="en-US" sz="3600" spc="300">
                <a:solidFill>
                  <a:schemeClr val="bg1"/>
                </a:solidFill>
                <a:latin typeface="Arial" panose="020B0604020202020204" pitchFamily="34" charset="0"/>
                <a:sym typeface="Arial" panose="020B0604020202020204" pitchFamily="34" charset="0"/>
              </a:rPr>
              <a:t>定性</a:t>
            </a:r>
            <a:r>
              <a:rPr lang="zh-CN" altLang="en-US" sz="3600" spc="300">
                <a:solidFill>
                  <a:schemeClr val="bg1"/>
                </a:solidFill>
                <a:latin typeface="Arial" panose="020B0604020202020204" pitchFamily="34" charset="0"/>
                <a:sym typeface="Arial" panose="020B0604020202020204" pitchFamily="34" charset="0"/>
              </a:rPr>
              <a:t>评估</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8" name="文本框 7"/>
          <p:cNvSpPr txBox="1"/>
          <p:nvPr/>
        </p:nvSpPr>
        <p:spPr>
          <a:xfrm>
            <a:off x="501650" y="1235075"/>
            <a:ext cx="5909310" cy="4892675"/>
          </a:xfrm>
          <a:prstGeom prst="rect">
            <a:avLst/>
          </a:prstGeom>
          <a:noFill/>
        </p:spPr>
        <p:txBody>
          <a:bodyPr wrap="square" rtlCol="0" anchor="t">
            <a:spAutoFit/>
          </a:bodyPr>
          <a:p>
            <a:endParaRPr lang="zh-CN" altLang="en-US"/>
          </a:p>
          <a:p>
            <a:pPr algn="ctr"/>
            <a:r>
              <a:rPr lang="zh-CN" altLang="en-US" sz="2800">
                <a:latin typeface="宋体" panose="02010600030101010101" pitchFamily="2" charset="-122"/>
                <a:ea typeface="宋体" panose="02010600030101010101" pitchFamily="2" charset="-122"/>
              </a:rPr>
              <a:t>应激状态下的定性评估就是自我的感觉，请根据自己的感觉做出判断。</a:t>
            </a:r>
            <a:endParaRPr lang="zh-CN" altLang="en-US" sz="2800">
              <a:latin typeface="宋体" panose="02010600030101010101" pitchFamily="2" charset="-122"/>
              <a:ea typeface="宋体" panose="02010600030101010101" pitchFamily="2" charset="-122"/>
            </a:endParaRPr>
          </a:p>
          <a:p>
            <a:pPr algn="ctr"/>
            <a:endParaRPr lang="zh-CN" altLang="en-US" sz="2800">
              <a:latin typeface="宋体" panose="02010600030101010101" pitchFamily="2" charset="-122"/>
              <a:ea typeface="宋体" panose="02010600030101010101" pitchFamily="2" charset="-122"/>
            </a:endParaRPr>
          </a:p>
          <a:p>
            <a:pPr fontAlgn="auto">
              <a:lnSpc>
                <a:spcPct val="150000"/>
              </a:lnSpc>
            </a:pPr>
            <a:r>
              <a:rPr lang="zh-CN" altLang="en-US" sz="2800">
                <a:latin typeface="宋体" panose="02010600030101010101" pitchFamily="2" charset="-122"/>
                <a:ea typeface="宋体" panose="02010600030101010101" pitchFamily="2" charset="-122"/>
              </a:rPr>
              <a:t>    </a:t>
            </a:r>
            <a:r>
              <a:rPr lang="en-US" altLang="zh-CN" sz="2800">
                <a:latin typeface="宋体" panose="02010600030101010101" pitchFamily="2" charset="-122"/>
                <a:ea typeface="宋体" panose="02010600030101010101" pitchFamily="2" charset="-122"/>
              </a:rPr>
              <a:t>3</a:t>
            </a:r>
            <a:r>
              <a:rPr lang="zh-CN" altLang="en-US" sz="2800">
                <a:latin typeface="宋体" panose="02010600030101010101" pitchFamily="2" charset="-122"/>
                <a:ea typeface="宋体" panose="02010600030101010101" pitchFamily="2" charset="-122"/>
              </a:rPr>
              <a:t>、疫情期间如果你因为担心忧虑经常的失眠，自我封闭、出现酗酒抽烟等相关状况并且已经持续四到六周，那么你就出现了重度应激反应。此刻需要你向外发出求助信号。</a:t>
            </a:r>
            <a:endParaRPr lang="zh-CN" altLang="en-US" sz="2800">
              <a:latin typeface="宋体" panose="02010600030101010101" pitchFamily="2" charset="-122"/>
              <a:ea typeface="宋体" panose="02010600030101010101" pitchFamily="2" charset="-122"/>
            </a:endParaRPr>
          </a:p>
        </p:txBody>
      </p:sp>
      <p:pic>
        <p:nvPicPr>
          <p:cNvPr id="2" name="图片 1" descr="1"/>
          <p:cNvPicPr>
            <a:picLocks noChangeAspect="1"/>
          </p:cNvPicPr>
          <p:nvPr/>
        </p:nvPicPr>
        <p:blipFill>
          <a:blip r:embed="rId9"/>
          <a:stretch>
            <a:fillRect/>
          </a:stretch>
        </p:blipFill>
        <p:spPr>
          <a:xfrm>
            <a:off x="6758940" y="1416050"/>
            <a:ext cx="4712970" cy="4584065"/>
          </a:xfrm>
          <a:prstGeom prst="rect">
            <a:avLst/>
          </a:prstGeom>
        </p:spPr>
      </p:pic>
    </p:spTree>
    <p:custDataLst>
      <p:tags r:id="rId1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48" name="Text Placeholder 17"/>
          <p:cNvSpPr txBox="1"/>
          <p:nvPr>
            <p:custDataLst>
              <p:tags r:id="rId8"/>
            </p:custDataLst>
          </p:nvPr>
        </p:nvSpPr>
        <p:spPr>
          <a:xfrm>
            <a:off x="65405" y="267970"/>
            <a:ext cx="8314055"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应激状态下的自我评估</a:t>
            </a:r>
            <a:r>
              <a:rPr lang="en-US" altLang="zh-CN" sz="3600" spc="300">
                <a:solidFill>
                  <a:schemeClr val="bg1"/>
                </a:solidFill>
                <a:latin typeface="Arial" panose="020B0604020202020204" pitchFamily="34" charset="0"/>
                <a:sym typeface="Arial" panose="020B0604020202020204" pitchFamily="34" charset="0"/>
              </a:rPr>
              <a:t>--</a:t>
            </a:r>
            <a:r>
              <a:rPr lang="zh-CN" altLang="en-US" sz="3600" spc="300">
                <a:solidFill>
                  <a:schemeClr val="bg1"/>
                </a:solidFill>
                <a:latin typeface="Arial" panose="020B0604020202020204" pitchFamily="34" charset="0"/>
                <a:sym typeface="Arial" panose="020B0604020202020204" pitchFamily="34" charset="0"/>
              </a:rPr>
              <a:t>定量评估</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8" name="文本框 7"/>
          <p:cNvSpPr txBox="1"/>
          <p:nvPr/>
        </p:nvSpPr>
        <p:spPr>
          <a:xfrm>
            <a:off x="167005" y="761365"/>
            <a:ext cx="11188065" cy="5908040"/>
          </a:xfrm>
          <a:prstGeom prst="rect">
            <a:avLst/>
          </a:prstGeom>
          <a:noFill/>
        </p:spPr>
        <p:txBody>
          <a:bodyPr wrap="square" rtlCol="0" anchor="t">
            <a:spAutoFit/>
          </a:bodyPr>
          <a:p>
            <a:endParaRPr lang="zh-CN" altLang="en-US"/>
          </a:p>
          <a:p>
            <a:r>
              <a:rPr lang="zh-CN" altLang="en-US" sz="2800">
                <a:latin typeface="宋体" panose="02010600030101010101" pitchFamily="2" charset="-122"/>
                <a:ea typeface="宋体" panose="02010600030101010101" pitchFamily="2" charset="-122"/>
              </a:rPr>
              <a:t>请你根据过去两周的情况，回答下述问题是否存在，以及出现的频率。每题必答，根据频率判分：</a:t>
            </a:r>
            <a:endParaRPr lang="zh-CN" altLang="en-US" sz="2800">
              <a:latin typeface="宋体" panose="02010600030101010101" pitchFamily="2" charset="-122"/>
              <a:ea typeface="宋体" panose="02010600030101010101" pitchFamily="2" charset="-122"/>
            </a:endParaRPr>
          </a:p>
          <a:p>
            <a:pPr algn="ctr"/>
            <a:r>
              <a:rPr lang="zh-CN" altLang="en-US" sz="2400">
                <a:solidFill>
                  <a:srgbClr val="FF0000"/>
                </a:solidFill>
              </a:rPr>
              <a:t>完全不会=0     好几天=1    </a:t>
            </a:r>
            <a:endParaRPr lang="zh-CN" altLang="en-US" sz="2400">
              <a:solidFill>
                <a:srgbClr val="FF0000"/>
              </a:solidFill>
            </a:endParaRPr>
          </a:p>
          <a:p>
            <a:pPr algn="ctr"/>
            <a:r>
              <a:rPr lang="zh-CN" altLang="en-US" sz="2400">
                <a:solidFill>
                  <a:srgbClr val="FF0000"/>
                </a:solidFill>
              </a:rPr>
              <a:t>超过一周=2     几乎每天=3</a:t>
            </a:r>
            <a:endParaRPr lang="zh-CN" altLang="en-US" sz="2400">
              <a:solidFill>
                <a:srgbClr val="FF0000"/>
              </a:solidFill>
            </a:endParaRPr>
          </a:p>
          <a:p>
            <a:r>
              <a:rPr lang="zh-CN" altLang="en-US" sz="3200">
                <a:latin typeface="宋体" panose="02010600030101010101" pitchFamily="2" charset="-122"/>
                <a:ea typeface="宋体" panose="02010600030101010101" pitchFamily="2" charset="-122"/>
                <a:cs typeface="宋体" panose="02010600030101010101" pitchFamily="2" charset="-122"/>
              </a:rPr>
              <a:t> ① 感觉紧张、焦虑或急切</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② 不能够停止或控制担忧</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③ 对各种各样的事情担忧过多</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④ 很难放松下来</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⑤ 由于不安而无法静坐</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⑥ 变得容易烦恼或急躁</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⑦ 感到似乎将有可怕的事情发生而害怕</a:t>
            </a:r>
            <a:endParaRPr lang="zh-CN" altLang="en-US" sz="3200">
              <a:latin typeface="宋体" panose="02010600030101010101" pitchFamily="2" charset="-122"/>
              <a:ea typeface="宋体" panose="02010600030101010101" pitchFamily="2" charset="-122"/>
              <a:cs typeface="宋体" panose="02010600030101010101" pitchFamily="2" charset="-122"/>
            </a:endParaRPr>
          </a:p>
          <a:p>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48" name="Text Placeholder 17"/>
          <p:cNvSpPr txBox="1"/>
          <p:nvPr>
            <p:custDataLst>
              <p:tags r:id="rId8"/>
            </p:custDataLst>
          </p:nvPr>
        </p:nvSpPr>
        <p:spPr>
          <a:xfrm>
            <a:off x="167005" y="249555"/>
            <a:ext cx="8314055" cy="415290"/>
          </a:xfrm>
          <a:prstGeom prst="rect">
            <a:avLst/>
          </a:prstGeom>
          <a:noFill/>
        </p:spPr>
        <p:txBody>
          <a:bodyPr wrap="square" bIns="0" rtlCol="0" anchor="b" anchorCtr="0">
            <a:noAutofit/>
          </a:bodyPr>
          <a:lstStyle>
            <a:defPPr>
              <a:defRPr lang="zh-CN"/>
            </a:defPPr>
            <a:lvl1pPr>
              <a:lnSpc>
                <a:spcPct val="130000"/>
              </a:lnSpc>
              <a:defRPr sz="2000" b="1" spc="150">
                <a:solidFill>
                  <a:srgbClr val="000000">
                    <a:lumMod val="75000"/>
                    <a:lumOff val="25000"/>
                  </a:srgbClr>
                </a:solidFill>
                <a:latin typeface="微软雅黑" panose="020B0503020204020204" charset="-122"/>
                <a:ea typeface="微软雅黑" panose="020B050302020402020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marL="0" marR="0" lvl="0" indent="0" algn="l" defTabSz="914400" rtl="0" eaLnBrk="1" fontAlgn="auto" latinLnBrk="0" hangingPunct="1">
              <a:lnSpc>
                <a:spcPct val="120000"/>
              </a:lnSpc>
              <a:buClrTx/>
              <a:buSzTx/>
              <a:buFontTx/>
              <a:buNone/>
              <a:defRPr/>
            </a:pPr>
            <a:r>
              <a:rPr lang="zh-CN" altLang="en-US" sz="3600" spc="300">
                <a:solidFill>
                  <a:schemeClr val="bg1"/>
                </a:solidFill>
                <a:latin typeface="Arial" panose="020B0604020202020204" pitchFamily="34" charset="0"/>
                <a:sym typeface="Arial" panose="020B0604020202020204" pitchFamily="34" charset="0"/>
              </a:rPr>
              <a:t>测验结果须知</a:t>
            </a:r>
            <a:endParaRPr lang="zh-CN" altLang="en-US" sz="3600" spc="300">
              <a:solidFill>
                <a:schemeClr val="bg1"/>
              </a:solidFill>
              <a:latin typeface="Arial" panose="020B0604020202020204" pitchFamily="34" charset="0"/>
              <a:sym typeface="Arial" panose="020B0604020202020204" pitchFamily="34" charset="0"/>
            </a:endParaRPr>
          </a:p>
        </p:txBody>
      </p:sp>
      <p:sp>
        <p:nvSpPr>
          <p:cNvPr id="8" name="文本框 7"/>
          <p:cNvSpPr txBox="1"/>
          <p:nvPr/>
        </p:nvSpPr>
        <p:spPr>
          <a:xfrm>
            <a:off x="421005" y="1767840"/>
            <a:ext cx="11188065" cy="3322955"/>
          </a:xfrm>
          <a:prstGeom prst="rect">
            <a:avLst/>
          </a:prstGeom>
          <a:noFill/>
        </p:spPr>
        <p:txBody>
          <a:bodyPr wrap="square" rtlCol="0" anchor="t">
            <a:spAutoFit/>
          </a:bodyPr>
          <a:p>
            <a:endParaRPr lang="zh-CN" altLang="en-US"/>
          </a:p>
          <a:p>
            <a:r>
              <a:rPr lang="zh-CN" altLang="en-US" sz="3200">
                <a:latin typeface="宋体" panose="02010600030101010101" pitchFamily="2" charset="-122"/>
                <a:ea typeface="宋体" panose="02010600030101010101" pitchFamily="2" charset="-122"/>
              </a:rPr>
              <a:t>统计总分</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计分与建议：</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0-4   没有影响：继续做好自我关照</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5-9   轻度影响：要引起关注，自我调适</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10-14 中度影响：主动自我调适，并向他人求助</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15-21 重度影响：向专业机构求助，辅以自我调适</a:t>
            </a:r>
            <a:endParaRPr lang="zh-CN" altLang="en-US" sz="3200">
              <a:latin typeface="宋体" panose="02010600030101010101" pitchFamily="2" charset="-122"/>
              <a:ea typeface="宋体" panose="02010600030101010101" pitchFamily="2" charset="-122"/>
            </a:endParaRPr>
          </a:p>
        </p:txBody>
      </p:sp>
    </p:spTree>
    <p:custDataLst>
      <p:tags r:id="rId9"/>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8"/>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1.4</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疫情下</a:t>
            </a:r>
            <a:r>
              <a:rPr lang="zh-CN" altLang="en-US" sz="32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常见</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学生心理</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问题</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2" name="矩形 11"/>
          <p:cNvSpPr/>
          <p:nvPr>
            <p:custDataLst>
              <p:tags r:id="rId9"/>
            </p:custDataLst>
          </p:nvPr>
        </p:nvSpPr>
        <p:spPr>
          <a:xfrm>
            <a:off x="1394127" y="2067662"/>
            <a:ext cx="4418935" cy="522617"/>
          </a:xfrm>
          <a:prstGeom prst="rect">
            <a:avLst/>
          </a:prstGeom>
          <a:solidFill>
            <a:srgbClr val="8590CA">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2" name="椭圆 1"/>
          <p:cNvSpPr/>
          <p:nvPr>
            <p:custDataLst>
              <p:tags r:id="rId10"/>
            </p:custDataLst>
          </p:nvPr>
        </p:nvSpPr>
        <p:spPr>
          <a:xfrm>
            <a:off x="976503" y="1909608"/>
            <a:ext cx="835248" cy="835248"/>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1"/>
            </p:custDataLst>
          </p:nvPr>
        </p:nvSpPr>
        <p:spPr>
          <a:xfrm>
            <a:off x="1898650" y="2113915"/>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暂时不能返校</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57" name="矩形 56"/>
          <p:cNvSpPr/>
          <p:nvPr>
            <p:custDataLst>
              <p:tags r:id="rId12"/>
            </p:custDataLst>
          </p:nvPr>
        </p:nvSpPr>
        <p:spPr>
          <a:xfrm>
            <a:off x="1394127" y="3162092"/>
            <a:ext cx="4418935" cy="522617"/>
          </a:xfrm>
          <a:prstGeom prst="rect">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3"/>
            </p:custDataLst>
          </p:nvPr>
        </p:nvSpPr>
        <p:spPr>
          <a:xfrm>
            <a:off x="976503" y="3004039"/>
            <a:ext cx="835248" cy="835248"/>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14"/>
            </p:custDataLst>
          </p:nvPr>
        </p:nvSpPr>
        <p:spPr>
          <a:xfrm>
            <a:off x="1898650" y="3362960"/>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计划被打乱</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（学业、毕业、实习）</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63" name="矩形 62"/>
          <p:cNvSpPr/>
          <p:nvPr>
            <p:custDataLst>
              <p:tags r:id="rId15"/>
            </p:custDataLst>
          </p:nvPr>
        </p:nvSpPr>
        <p:spPr>
          <a:xfrm>
            <a:off x="1394127" y="4264112"/>
            <a:ext cx="4418935" cy="522617"/>
          </a:xfrm>
          <a:prstGeom prst="rect">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16"/>
            </p:custDataLst>
          </p:nvPr>
        </p:nvSpPr>
        <p:spPr>
          <a:xfrm>
            <a:off x="976503" y="4106059"/>
            <a:ext cx="835248" cy="835248"/>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文本框 64"/>
          <p:cNvSpPr txBox="1"/>
          <p:nvPr>
            <p:custDataLst>
              <p:tags r:id="rId17"/>
            </p:custDataLst>
          </p:nvPr>
        </p:nvSpPr>
        <p:spPr>
          <a:xfrm>
            <a:off x="1898650" y="4275455"/>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经济压力</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66" name="矩形 65"/>
          <p:cNvSpPr/>
          <p:nvPr>
            <p:custDataLst>
              <p:tags r:id="rId18"/>
            </p:custDataLst>
          </p:nvPr>
        </p:nvSpPr>
        <p:spPr>
          <a:xfrm>
            <a:off x="6893246" y="2046546"/>
            <a:ext cx="4418935" cy="522617"/>
          </a:xfrm>
          <a:prstGeom prst="rect">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7" name="椭圆 66"/>
          <p:cNvSpPr/>
          <p:nvPr>
            <p:custDataLst>
              <p:tags r:id="rId19"/>
            </p:custDataLst>
          </p:nvPr>
        </p:nvSpPr>
        <p:spPr>
          <a:xfrm>
            <a:off x="6475622" y="1888493"/>
            <a:ext cx="835248" cy="83524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04</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20"/>
            </p:custDataLst>
          </p:nvPr>
        </p:nvSpPr>
        <p:spPr>
          <a:xfrm>
            <a:off x="7397750" y="2046605"/>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升学压力</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72" name="矩形 71"/>
          <p:cNvSpPr/>
          <p:nvPr>
            <p:custDataLst>
              <p:tags r:id="rId21"/>
            </p:custDataLst>
          </p:nvPr>
        </p:nvSpPr>
        <p:spPr>
          <a:xfrm>
            <a:off x="6893246" y="3126341"/>
            <a:ext cx="4418935" cy="522617"/>
          </a:xfrm>
          <a:prstGeom prst="rect">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73" name="椭圆 72"/>
          <p:cNvSpPr/>
          <p:nvPr>
            <p:custDataLst>
              <p:tags r:id="rId22"/>
            </p:custDataLst>
          </p:nvPr>
        </p:nvSpPr>
        <p:spPr>
          <a:xfrm>
            <a:off x="6475622" y="2968288"/>
            <a:ext cx="835248" cy="835248"/>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05</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4" name="文本框 73"/>
          <p:cNvSpPr txBox="1"/>
          <p:nvPr>
            <p:custDataLst>
              <p:tags r:id="rId23"/>
            </p:custDataLst>
          </p:nvPr>
        </p:nvSpPr>
        <p:spPr>
          <a:xfrm>
            <a:off x="7397750" y="3137535"/>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不能外出</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75" name="矩形 74"/>
          <p:cNvSpPr/>
          <p:nvPr>
            <p:custDataLst>
              <p:tags r:id="rId24"/>
            </p:custDataLst>
          </p:nvPr>
        </p:nvSpPr>
        <p:spPr>
          <a:xfrm>
            <a:off x="6893246" y="4217249"/>
            <a:ext cx="4418935" cy="522617"/>
          </a:xfrm>
          <a:prstGeom prst="rect">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76" name="椭圆 75"/>
          <p:cNvSpPr/>
          <p:nvPr>
            <p:custDataLst>
              <p:tags r:id="rId25"/>
            </p:custDataLst>
          </p:nvPr>
        </p:nvSpPr>
        <p:spPr>
          <a:xfrm>
            <a:off x="6475622" y="4059195"/>
            <a:ext cx="835248" cy="835248"/>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06</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7" name="文本框 76"/>
          <p:cNvSpPr txBox="1"/>
          <p:nvPr>
            <p:custDataLst>
              <p:tags r:id="rId26"/>
            </p:custDataLst>
          </p:nvPr>
        </p:nvSpPr>
        <p:spPr>
          <a:xfrm>
            <a:off x="7397750" y="4228465"/>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缺少物资</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14" name="文本框 13"/>
          <p:cNvSpPr txBox="1"/>
          <p:nvPr/>
        </p:nvSpPr>
        <p:spPr>
          <a:xfrm>
            <a:off x="739140" y="1130935"/>
            <a:ext cx="3119755" cy="583565"/>
          </a:xfrm>
          <a:prstGeom prst="rect">
            <a:avLst/>
          </a:prstGeom>
          <a:noFill/>
        </p:spPr>
        <p:txBody>
          <a:bodyPr wrap="square" rtlCol="0">
            <a:spAutoFit/>
          </a:bodyPr>
          <a:p>
            <a:r>
              <a:rPr lang="en-US" altLang="zh-CN" sz="3200"/>
              <a:t>1</a:t>
            </a:r>
            <a:r>
              <a:rPr lang="zh-CN" altLang="en-US" sz="3200"/>
              <a:t>、现实问题</a:t>
            </a:r>
            <a:endParaRPr lang="zh-CN" altLang="en-US" sz="3200"/>
          </a:p>
        </p:txBody>
      </p:sp>
      <p:sp>
        <p:nvSpPr>
          <p:cNvPr id="3" name="矩形 2"/>
          <p:cNvSpPr/>
          <p:nvPr/>
        </p:nvSpPr>
        <p:spPr>
          <a:xfrm>
            <a:off x="1811655" y="5434330"/>
            <a:ext cx="7802880" cy="706755"/>
          </a:xfrm>
          <a:prstGeom prst="rect">
            <a:avLst/>
          </a:prstGeom>
          <a:noFill/>
          <a:ln>
            <a:noFill/>
          </a:ln>
        </p:spPr>
        <p:txBody>
          <a:bodyPr wrap="none" rtlCol="0" anchor="t">
            <a:spAutoFit/>
          </a:bodyPr>
          <a:p>
            <a:pPr algn="ctr"/>
            <a:r>
              <a:rPr lang="zh-CN" altLang="en-US" sz="4000" b="1">
                <a:ln w="9525" cmpd="sng">
                  <a:solidFill>
                    <a:schemeClr val="accent1"/>
                  </a:solidFill>
                  <a:prstDash val="solid"/>
                </a:ln>
                <a:solidFill>
                  <a:srgbClr val="70AD47">
                    <a:tint val="1000"/>
                  </a:srgbClr>
                </a:solidFill>
                <a:effectLst>
                  <a:glow rad="38100">
                    <a:schemeClr val="accent1">
                      <a:alpha val="40000"/>
                    </a:schemeClr>
                  </a:glow>
                </a:effectLst>
              </a:rPr>
              <a:t>你是哪一种是否已经找到解决方法</a:t>
            </a:r>
            <a:endParaRPr lang="zh-CN" altLang="en-US" sz="4000" b="1">
              <a:ln w="9525" cmpd="sng">
                <a:solidFill>
                  <a:schemeClr val="accent1"/>
                </a:solidFill>
                <a:prstDash val="solid"/>
              </a:ln>
              <a:solidFill>
                <a:srgbClr val="70AD47">
                  <a:tint val="1000"/>
                </a:srgbClr>
              </a:solidFill>
              <a:effectLst>
                <a:glow rad="38100">
                  <a:schemeClr val="accent1">
                    <a:alpha val="40000"/>
                  </a:schemeClr>
                </a:glow>
              </a:effectLst>
            </a:endParaRPr>
          </a:p>
        </p:txBody>
      </p:sp>
    </p:spTree>
    <p:custDataLst>
      <p:tags r:id="rId2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6822761" y="4998299"/>
            <a:ext cx="4418935" cy="522617"/>
          </a:xfrm>
          <a:prstGeom prst="rect">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2"/>
            </p:custDataLst>
          </p:nvPr>
        </p:nvSpPr>
        <p:spPr>
          <a:xfrm>
            <a:off x="1324277" y="5108027"/>
            <a:ext cx="4418935" cy="522617"/>
          </a:xfrm>
          <a:prstGeom prst="rect">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7"/>
            </p:custDataLst>
          </p:nvPr>
        </p:nvPicPr>
        <p:blipFill>
          <a:blip r:embed="rId8" r:link="rId9"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10"/>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1.3</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疫情下</a:t>
            </a:r>
            <a:r>
              <a:rPr lang="zh-CN" altLang="en-US" sz="32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常见</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学生心理</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问题</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2" name="矩形 11"/>
          <p:cNvSpPr/>
          <p:nvPr>
            <p:custDataLst>
              <p:tags r:id="rId11"/>
            </p:custDataLst>
          </p:nvPr>
        </p:nvSpPr>
        <p:spPr>
          <a:xfrm>
            <a:off x="1324277" y="1871447"/>
            <a:ext cx="4418935" cy="522617"/>
          </a:xfrm>
          <a:prstGeom prst="rect">
            <a:avLst/>
          </a:prstGeom>
          <a:solidFill>
            <a:srgbClr val="8590CA">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2" name="椭圆 1"/>
          <p:cNvSpPr/>
          <p:nvPr>
            <p:custDataLst>
              <p:tags r:id="rId12"/>
            </p:custDataLst>
          </p:nvPr>
        </p:nvSpPr>
        <p:spPr>
          <a:xfrm>
            <a:off x="906653" y="1713393"/>
            <a:ext cx="835248" cy="835248"/>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3"/>
            </p:custDataLst>
          </p:nvPr>
        </p:nvSpPr>
        <p:spPr>
          <a:xfrm>
            <a:off x="1828800" y="1896745"/>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生活适应问题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57" name="矩形 56"/>
          <p:cNvSpPr/>
          <p:nvPr>
            <p:custDataLst>
              <p:tags r:id="rId14"/>
            </p:custDataLst>
          </p:nvPr>
        </p:nvSpPr>
        <p:spPr>
          <a:xfrm>
            <a:off x="1324277" y="2965877"/>
            <a:ext cx="4418935" cy="522617"/>
          </a:xfrm>
          <a:prstGeom prst="rect">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58" name="椭圆 57"/>
          <p:cNvSpPr/>
          <p:nvPr>
            <p:custDataLst>
              <p:tags r:id="rId15"/>
            </p:custDataLst>
          </p:nvPr>
        </p:nvSpPr>
        <p:spPr>
          <a:xfrm>
            <a:off x="906653" y="2807824"/>
            <a:ext cx="835248" cy="835248"/>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16"/>
            </p:custDataLst>
          </p:nvPr>
        </p:nvSpPr>
        <p:spPr>
          <a:xfrm>
            <a:off x="1828800" y="3012440"/>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学习学业问题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63" name="矩形 62"/>
          <p:cNvSpPr/>
          <p:nvPr>
            <p:custDataLst>
              <p:tags r:id="rId17"/>
            </p:custDataLst>
          </p:nvPr>
        </p:nvSpPr>
        <p:spPr>
          <a:xfrm>
            <a:off x="1324277" y="4067897"/>
            <a:ext cx="4418935" cy="522617"/>
          </a:xfrm>
          <a:prstGeom prst="rect">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18"/>
            </p:custDataLst>
          </p:nvPr>
        </p:nvSpPr>
        <p:spPr>
          <a:xfrm>
            <a:off x="906653" y="3909844"/>
            <a:ext cx="835248" cy="835248"/>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6" name="矩形 65"/>
          <p:cNvSpPr/>
          <p:nvPr>
            <p:custDataLst>
              <p:tags r:id="rId19"/>
            </p:custDataLst>
          </p:nvPr>
        </p:nvSpPr>
        <p:spPr>
          <a:xfrm>
            <a:off x="6823396" y="1850331"/>
            <a:ext cx="4418935" cy="522617"/>
          </a:xfrm>
          <a:prstGeom prst="rect">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7" name="椭圆 66"/>
          <p:cNvSpPr/>
          <p:nvPr>
            <p:custDataLst>
              <p:tags r:id="rId20"/>
            </p:custDataLst>
          </p:nvPr>
        </p:nvSpPr>
        <p:spPr>
          <a:xfrm>
            <a:off x="6405772" y="1692278"/>
            <a:ext cx="835248" cy="83524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06</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21"/>
            </p:custDataLst>
          </p:nvPr>
        </p:nvSpPr>
        <p:spPr>
          <a:xfrm>
            <a:off x="7327900" y="1850390"/>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情绪管理问题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72" name="矩形 71"/>
          <p:cNvSpPr/>
          <p:nvPr>
            <p:custDataLst>
              <p:tags r:id="rId22"/>
            </p:custDataLst>
          </p:nvPr>
        </p:nvSpPr>
        <p:spPr>
          <a:xfrm>
            <a:off x="6823396" y="2930126"/>
            <a:ext cx="4418935" cy="522617"/>
          </a:xfrm>
          <a:prstGeom prst="rect">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73" name="椭圆 72"/>
          <p:cNvSpPr/>
          <p:nvPr>
            <p:custDataLst>
              <p:tags r:id="rId23"/>
            </p:custDataLst>
          </p:nvPr>
        </p:nvSpPr>
        <p:spPr>
          <a:xfrm>
            <a:off x="6405772" y="2772073"/>
            <a:ext cx="835248" cy="835248"/>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07</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4" name="文本框 73"/>
          <p:cNvSpPr txBox="1"/>
          <p:nvPr>
            <p:custDataLst>
              <p:tags r:id="rId24"/>
            </p:custDataLst>
          </p:nvPr>
        </p:nvSpPr>
        <p:spPr>
          <a:xfrm>
            <a:off x="7327900" y="2941320"/>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家庭关系问题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75" name="矩形 74"/>
          <p:cNvSpPr/>
          <p:nvPr>
            <p:custDataLst>
              <p:tags r:id="rId25"/>
            </p:custDataLst>
          </p:nvPr>
        </p:nvSpPr>
        <p:spPr>
          <a:xfrm>
            <a:off x="6823396" y="4021034"/>
            <a:ext cx="4418935" cy="522617"/>
          </a:xfrm>
          <a:prstGeom prst="rect">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76" name="椭圆 75"/>
          <p:cNvSpPr/>
          <p:nvPr>
            <p:custDataLst>
              <p:tags r:id="rId26"/>
            </p:custDataLst>
          </p:nvPr>
        </p:nvSpPr>
        <p:spPr>
          <a:xfrm>
            <a:off x="6405772" y="3862980"/>
            <a:ext cx="835248" cy="835248"/>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08</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7" name="文本框 76"/>
          <p:cNvSpPr txBox="1"/>
          <p:nvPr>
            <p:custDataLst>
              <p:tags r:id="rId27"/>
            </p:custDataLst>
          </p:nvPr>
        </p:nvSpPr>
        <p:spPr>
          <a:xfrm>
            <a:off x="7328535" y="4067810"/>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自我发展问题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14" name="文本框 13"/>
          <p:cNvSpPr txBox="1"/>
          <p:nvPr/>
        </p:nvSpPr>
        <p:spPr>
          <a:xfrm>
            <a:off x="739140" y="1130935"/>
            <a:ext cx="3119755" cy="583565"/>
          </a:xfrm>
          <a:prstGeom prst="rect">
            <a:avLst/>
          </a:prstGeom>
          <a:noFill/>
        </p:spPr>
        <p:txBody>
          <a:bodyPr wrap="square" rtlCol="0">
            <a:spAutoFit/>
          </a:bodyPr>
          <a:p>
            <a:r>
              <a:rPr lang="en-US" altLang="zh-CN" sz="3200"/>
              <a:t>2</a:t>
            </a:r>
            <a:r>
              <a:rPr lang="zh-CN" altLang="en-US" sz="3200"/>
              <a:t>、心理</a:t>
            </a:r>
            <a:r>
              <a:rPr lang="zh-CN" altLang="en-US" sz="3200"/>
              <a:t>问题</a:t>
            </a:r>
            <a:endParaRPr lang="zh-CN" altLang="en-US" sz="3200"/>
          </a:p>
        </p:txBody>
      </p:sp>
      <p:sp>
        <p:nvSpPr>
          <p:cNvPr id="3" name="文本框 2"/>
          <p:cNvSpPr txBox="1"/>
          <p:nvPr>
            <p:custDataLst>
              <p:tags r:id="rId28"/>
            </p:custDataLst>
          </p:nvPr>
        </p:nvSpPr>
        <p:spPr>
          <a:xfrm>
            <a:off x="1828800" y="5130800"/>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情感恋爱问题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4" name="椭圆 3"/>
          <p:cNvSpPr/>
          <p:nvPr>
            <p:custDataLst>
              <p:tags r:id="rId29"/>
            </p:custDataLst>
          </p:nvPr>
        </p:nvSpPr>
        <p:spPr>
          <a:xfrm>
            <a:off x="906653" y="4842024"/>
            <a:ext cx="835248" cy="835248"/>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04</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文本框 64"/>
          <p:cNvSpPr txBox="1"/>
          <p:nvPr>
            <p:custDataLst>
              <p:tags r:id="rId30"/>
            </p:custDataLst>
          </p:nvPr>
        </p:nvSpPr>
        <p:spPr>
          <a:xfrm>
            <a:off x="1828800" y="4114165"/>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人际关系问题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custDataLst>
              <p:tags r:id="rId31"/>
            </p:custDataLst>
          </p:nvPr>
        </p:nvSpPr>
        <p:spPr>
          <a:xfrm>
            <a:off x="7328535" y="4998085"/>
            <a:ext cx="3914140" cy="476250"/>
          </a:xfrm>
          <a:prstGeom prst="rect">
            <a:avLst/>
          </a:prstGeom>
          <a:solidFill>
            <a:schemeClr val="accent3">
              <a:lumMod val="20000"/>
              <a:lumOff val="80000"/>
            </a:schemeClr>
          </a:solid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生涯规划问题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15" name="矩形 14"/>
          <p:cNvSpPr/>
          <p:nvPr>
            <p:custDataLst>
              <p:tags r:id="rId32"/>
            </p:custDataLst>
          </p:nvPr>
        </p:nvSpPr>
        <p:spPr>
          <a:xfrm>
            <a:off x="1236666" y="5945084"/>
            <a:ext cx="4418935" cy="522617"/>
          </a:xfrm>
          <a:prstGeom prst="rect">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33"/>
            </p:custDataLst>
          </p:nvPr>
        </p:nvSpPr>
        <p:spPr>
          <a:xfrm>
            <a:off x="6823396" y="5886029"/>
            <a:ext cx="4418935" cy="522617"/>
          </a:xfrm>
          <a:prstGeom prst="rect">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custDataLst>
              <p:tags r:id="rId34"/>
            </p:custDataLst>
          </p:nvPr>
        </p:nvSpPr>
        <p:spPr>
          <a:xfrm>
            <a:off x="906672" y="5729880"/>
            <a:ext cx="835248" cy="835248"/>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05</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椭圆 18"/>
          <p:cNvSpPr/>
          <p:nvPr>
            <p:custDataLst>
              <p:tags r:id="rId35"/>
            </p:custDataLst>
          </p:nvPr>
        </p:nvSpPr>
        <p:spPr>
          <a:xfrm>
            <a:off x="6405772" y="5788935"/>
            <a:ext cx="835248" cy="835248"/>
          </a:xfrm>
          <a:prstGeom prst="ellipse">
            <a:avLst/>
          </a:prstGeom>
          <a:solidFill>
            <a:schemeClr val="accent4">
              <a:lumMod val="75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10</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36"/>
            </p:custDataLst>
          </p:nvPr>
        </p:nvSpPr>
        <p:spPr>
          <a:xfrm>
            <a:off x="6405772" y="4894855"/>
            <a:ext cx="835248" cy="835248"/>
          </a:xfrm>
          <a:prstGeom prst="ellipse">
            <a:avLst/>
          </a:prstGeom>
          <a:solidFill>
            <a:schemeClr val="accent4">
              <a:lumMod val="60000"/>
              <a:lumOff val="40000"/>
            </a:scheme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09</a:t>
            </a:r>
            <a:endPar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37"/>
            </p:custDataLst>
          </p:nvPr>
        </p:nvSpPr>
        <p:spPr>
          <a:xfrm>
            <a:off x="1828800" y="5967730"/>
            <a:ext cx="3914140" cy="476250"/>
          </a:xfrm>
          <a:prstGeom prst="rect">
            <a:avLst/>
          </a:prstGeom>
          <a:no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经济困难问题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sp>
        <p:nvSpPr>
          <p:cNvPr id="22" name="文本框 21"/>
          <p:cNvSpPr txBox="1"/>
          <p:nvPr>
            <p:custDataLst>
              <p:tags r:id="rId38"/>
            </p:custDataLst>
          </p:nvPr>
        </p:nvSpPr>
        <p:spPr>
          <a:xfrm>
            <a:off x="7328535" y="5932170"/>
            <a:ext cx="3914140" cy="476250"/>
          </a:xfrm>
          <a:prstGeom prst="rect">
            <a:avLst/>
          </a:prstGeom>
          <a:solidFill>
            <a:schemeClr val="accent3">
              <a:lumMod val="60000"/>
              <a:lumOff val="40000"/>
            </a:schemeClr>
          </a:solidFill>
        </p:spPr>
        <p:txBody>
          <a:bodyPr wrap="square" rtlCol="0" anchor="ctr" anchorCtr="0">
            <a:noAutofit/>
          </a:bodyPr>
          <a:p>
            <a:pPr algn="l">
              <a:lnSpc>
                <a:spcPct val="120000"/>
              </a:lnSpc>
            </a:pPr>
            <a:r>
              <a:rPr lang="zh-CN" altLang="en-US" sz="2400" spc="150">
                <a:latin typeface="宋体" panose="02010600030101010101" pitchFamily="2" charset="-122"/>
                <a:ea typeface="宋体" panose="02010600030101010101" pitchFamily="2" charset="-122"/>
                <a:sym typeface="Arial" panose="020B0604020202020204" pitchFamily="34" charset="0"/>
              </a:rPr>
              <a:t>精神障碍问题</a:t>
            </a:r>
            <a:endParaRPr lang="zh-CN" altLang="en-US" sz="2400" spc="150">
              <a:latin typeface="宋体" panose="02010600030101010101" pitchFamily="2" charset="-122"/>
              <a:ea typeface="宋体" panose="02010600030101010101" pitchFamily="2" charset="-122"/>
              <a:sym typeface="Arial" panose="020B0604020202020204" pitchFamily="34" charset="0"/>
            </a:endParaRPr>
          </a:p>
        </p:txBody>
      </p:sp>
      <p:pic>
        <p:nvPicPr>
          <p:cNvPr id="23" name="图片 22" descr="20257874"/>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9626600" y="2722245"/>
            <a:ext cx="914400" cy="914400"/>
          </a:xfrm>
          <a:prstGeom prst="rect">
            <a:avLst/>
          </a:prstGeom>
        </p:spPr>
      </p:pic>
    </p:spTree>
    <p:custDataLst>
      <p:tags r:id="rId4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8"/>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1.3</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疫情下</a:t>
            </a:r>
            <a:r>
              <a:rPr lang="zh-CN" altLang="en-US" sz="32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常见</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学生心理</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问题</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14" name="文本框 13"/>
          <p:cNvSpPr txBox="1"/>
          <p:nvPr/>
        </p:nvSpPr>
        <p:spPr>
          <a:xfrm>
            <a:off x="720090" y="1099820"/>
            <a:ext cx="5904865" cy="583565"/>
          </a:xfrm>
          <a:prstGeom prst="rect">
            <a:avLst/>
          </a:prstGeom>
          <a:noFill/>
        </p:spPr>
        <p:txBody>
          <a:bodyPr wrap="square" rtlCol="0">
            <a:spAutoFit/>
          </a:bodyPr>
          <a:p>
            <a:r>
              <a:rPr lang="en-US" altLang="zh-CN" sz="3200"/>
              <a:t>2</a:t>
            </a:r>
            <a:r>
              <a:rPr lang="zh-CN" altLang="en-US" sz="3200"/>
              <a:t>、心理问题</a:t>
            </a:r>
            <a:r>
              <a:rPr lang="en-US" altLang="zh-CN" sz="3200"/>
              <a:t>--</a:t>
            </a:r>
            <a:r>
              <a:rPr lang="zh-CN" altLang="en-US" sz="2800"/>
              <a:t>家庭关系问题</a:t>
            </a:r>
            <a:endParaRPr lang="zh-CN" altLang="en-US" sz="2800"/>
          </a:p>
        </p:txBody>
      </p:sp>
      <p:sp>
        <p:nvSpPr>
          <p:cNvPr id="7" name="文本框 6"/>
          <p:cNvSpPr txBox="1"/>
          <p:nvPr/>
        </p:nvSpPr>
        <p:spPr>
          <a:xfrm>
            <a:off x="1379855" y="2021205"/>
            <a:ext cx="8644890" cy="2245360"/>
          </a:xfrm>
          <a:prstGeom prst="rect">
            <a:avLst/>
          </a:prstGeom>
          <a:noFill/>
        </p:spPr>
        <p:txBody>
          <a:bodyPr wrap="square" rtlCol="0">
            <a:spAutoFit/>
          </a:bodyPr>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在众多心理问题中，因为疫情，广大学子只能被迫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在家中，与父母亲用在一个屋檐下，充满幸福的同时，也总会有些小摩擦，此刻常见的亲子关系问题就会频发，作为家里的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小肥宅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我们应该怎么度过与父母相处的这段时光？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9"/>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4" name="文本框 13"/>
          <p:cNvSpPr txBox="1"/>
          <p:nvPr/>
        </p:nvSpPr>
        <p:spPr>
          <a:xfrm>
            <a:off x="269240" y="165100"/>
            <a:ext cx="5904865" cy="521970"/>
          </a:xfrm>
          <a:prstGeom prst="rect">
            <a:avLst/>
          </a:prstGeom>
          <a:noFill/>
        </p:spPr>
        <p:txBody>
          <a:bodyPr wrap="square" rtlCol="0">
            <a:spAutoFit/>
          </a:bodyPr>
          <a:p>
            <a:r>
              <a:rPr lang="zh-CN" altLang="en-US" sz="2800">
                <a:solidFill>
                  <a:schemeClr val="bg1"/>
                </a:solidFill>
              </a:rPr>
              <a:t>心理问题</a:t>
            </a:r>
            <a:r>
              <a:rPr lang="en-US" altLang="zh-CN" sz="2800">
                <a:solidFill>
                  <a:schemeClr val="bg1"/>
                </a:solidFill>
              </a:rPr>
              <a:t>--</a:t>
            </a:r>
            <a:r>
              <a:rPr lang="zh-CN" altLang="en-US" sz="2800">
                <a:solidFill>
                  <a:schemeClr val="bg1"/>
                </a:solidFill>
              </a:rPr>
              <a:t>家庭关系问题</a:t>
            </a:r>
            <a:endParaRPr lang="zh-CN" altLang="en-US" sz="2800">
              <a:solidFill>
                <a:schemeClr val="bg1"/>
              </a:solidFill>
            </a:endParaRPr>
          </a:p>
        </p:txBody>
      </p:sp>
      <p:sp>
        <p:nvSpPr>
          <p:cNvPr id="7" name="文本框 6"/>
          <p:cNvSpPr txBox="1"/>
          <p:nvPr/>
        </p:nvSpPr>
        <p:spPr>
          <a:xfrm>
            <a:off x="1379855" y="2021205"/>
            <a:ext cx="8644890" cy="2245360"/>
          </a:xfrm>
          <a:prstGeom prst="rect">
            <a:avLst/>
          </a:prstGeom>
          <a:noFill/>
        </p:spPr>
        <p:txBody>
          <a:bodyPr wrap="square" rtlCol="0">
            <a:spAutoFit/>
          </a:bodyPr>
          <a:p>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在众多心理问题中，因为疫情，广大学子只能被迫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在家中，与父母亲用在一个屋檐下，充满幸福的同时，也总会有些小摩擦，此刻常见的亲子关系问题就会频发，作为家里的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小肥宅</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我们应该怎么度过与父母相处的这段时光？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828675" y="4264025"/>
            <a:ext cx="3855720" cy="1198880"/>
          </a:xfrm>
          <a:prstGeom prst="rect">
            <a:avLst/>
          </a:prstGeom>
          <a:noFill/>
          <a:ln>
            <a:noFill/>
          </a:ln>
        </p:spPr>
        <p:txBody>
          <a:bodyPr wrap="none" rtlCol="0" anchor="t">
            <a:spAutoFit/>
          </a:bodyPr>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cs typeface="宋体" panose="02010600030101010101" pitchFamily="2" charset="-122"/>
              </a:rPr>
              <a:t>人际关系</a:t>
            </a:r>
            <a:endParaRPr lang="zh-CN" altLang="en-US" sz="72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3" name="右箭头 2"/>
          <p:cNvSpPr/>
          <p:nvPr/>
        </p:nvSpPr>
        <p:spPr>
          <a:xfrm>
            <a:off x="4811395" y="4526915"/>
            <a:ext cx="1941195" cy="439420"/>
          </a:xfrm>
          <a:prstGeom prst="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7238365" y="4264025"/>
            <a:ext cx="3840480" cy="1198880"/>
          </a:xfrm>
          <a:prstGeom prst="rect">
            <a:avLst/>
          </a:prstGeom>
          <a:noFill/>
          <a:ln>
            <a:noFill/>
          </a:ln>
        </p:spPr>
        <p:txBody>
          <a:bodyPr wrap="none" rtlCol="0" anchor="t">
            <a:spAutoFit/>
          </a:bodyPr>
          <a:p>
            <a:pPr algn="ctr"/>
            <a:r>
              <a:rPr lang="zh-CN" altLang="en-US" sz="7200" b="1">
                <a:ln w="9525" cmpd="sng">
                  <a:solidFill>
                    <a:schemeClr val="accent1"/>
                  </a:solidFill>
                  <a:prstDash val="solid"/>
                </a:ln>
                <a:solidFill>
                  <a:srgbClr val="70AD47">
                    <a:tint val="1000"/>
                  </a:srgbClr>
                </a:solidFill>
                <a:effectLst>
                  <a:glow rad="38100">
                    <a:schemeClr val="accent1">
                      <a:alpha val="40000"/>
                    </a:schemeClr>
                  </a:glow>
                </a:effectLst>
              </a:rPr>
              <a:t>亲子关系</a:t>
            </a:r>
            <a:endParaRPr lang="zh-CN" altLang="en-US" sz="7200" b="1">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5" name="矩形 4"/>
          <p:cNvSpPr/>
          <p:nvPr/>
        </p:nvSpPr>
        <p:spPr>
          <a:xfrm>
            <a:off x="955675" y="5462905"/>
            <a:ext cx="3855720" cy="1198880"/>
          </a:xfrm>
          <a:prstGeom prst="rect">
            <a:avLst/>
          </a:prstGeom>
          <a:noFill/>
          <a:ln>
            <a:noFill/>
          </a:ln>
        </p:spPr>
        <p:txBody>
          <a:bodyPr wrap="none" rtlCol="0" anchor="t">
            <a:spAutoFit/>
          </a:bodyPr>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cs typeface="宋体" panose="02010600030101010101" pitchFamily="2" charset="-122"/>
              </a:rPr>
              <a:t>人际矛盾</a:t>
            </a:r>
            <a:endParaRPr lang="zh-CN" altLang="en-US" sz="72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6" name="右箭头 5"/>
          <p:cNvSpPr/>
          <p:nvPr/>
        </p:nvSpPr>
        <p:spPr>
          <a:xfrm>
            <a:off x="4880610" y="5842635"/>
            <a:ext cx="1941195" cy="439420"/>
          </a:xfrm>
          <a:prstGeom prst="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7365365" y="5338445"/>
            <a:ext cx="3840480" cy="1198880"/>
          </a:xfrm>
          <a:prstGeom prst="rect">
            <a:avLst/>
          </a:prstGeom>
          <a:noFill/>
          <a:ln>
            <a:noFill/>
          </a:ln>
        </p:spPr>
        <p:txBody>
          <a:bodyPr wrap="none" rtlCol="0" anchor="t">
            <a:spAutoFit/>
          </a:bodyPr>
          <a:p>
            <a:pPr algn="ctr"/>
            <a:r>
              <a:rPr lang="zh-CN" altLang="en-US" sz="7200" b="1">
                <a:ln w="9525" cmpd="sng">
                  <a:solidFill>
                    <a:schemeClr val="accent1"/>
                  </a:solidFill>
                  <a:prstDash val="solid"/>
                </a:ln>
                <a:solidFill>
                  <a:srgbClr val="70AD47">
                    <a:tint val="1000"/>
                  </a:srgbClr>
                </a:solidFill>
                <a:effectLst>
                  <a:glow rad="38100">
                    <a:schemeClr val="accent1">
                      <a:alpha val="40000"/>
                    </a:schemeClr>
                  </a:glow>
                </a:effectLst>
              </a:rPr>
              <a:t>亲子矛盾</a:t>
            </a:r>
            <a:endParaRPr lang="zh-CN" altLang="en-US" sz="7200" b="1">
              <a:ln w="9525" cmpd="sng">
                <a:solidFill>
                  <a:schemeClr val="accent1"/>
                </a:solidFill>
                <a:prstDash val="solid"/>
              </a:ln>
              <a:solidFill>
                <a:srgbClr val="70AD47">
                  <a:tint val="1000"/>
                </a:srgbClr>
              </a:solidFill>
              <a:effectLst>
                <a:glow rad="38100">
                  <a:schemeClr val="accent1">
                    <a:alpha val="40000"/>
                  </a:schemeClr>
                </a:glow>
              </a:effectLst>
            </a:endParaRPr>
          </a:p>
        </p:txBody>
      </p:sp>
    </p:spTree>
    <p:custDataLst>
      <p:tags r:id="rId8"/>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custDataLst>
              <p:tags r:id="rId1"/>
            </p:custDataLst>
          </p:nvPr>
        </p:nvSpPr>
        <p:spPr>
          <a:xfrm>
            <a:off x="0" y="1302353"/>
            <a:ext cx="12192000" cy="4253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17" name="图片 1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3" name="TextBox 2"/>
          <p:cNvSpPr txBox="1"/>
          <p:nvPr>
            <p:custDataLst>
              <p:tags r:id="rId8"/>
            </p:custDataLst>
          </p:nvPr>
        </p:nvSpPr>
        <p:spPr>
          <a:xfrm>
            <a:off x="3053080" y="2899093"/>
            <a:ext cx="1487170" cy="1240790"/>
          </a:xfrm>
          <a:prstGeom prst="rect">
            <a:avLst/>
          </a:prstGeom>
          <a:noFill/>
        </p:spPr>
        <p:txBody>
          <a:bodyPr wrap="squar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fontAlgn="auto">
              <a:lnSpc>
                <a:spcPct val="100000"/>
              </a:lnSpc>
              <a:spcBef>
                <a:spcPts val="0"/>
              </a:spcBef>
              <a:spcAft>
                <a:spcPts val="0"/>
              </a:spcAft>
              <a:buClrTx/>
              <a:buSzTx/>
              <a:buFontTx/>
              <a:defRPr/>
            </a:pPr>
            <a:r>
              <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rPr>
              <a:t>01</a:t>
            </a:r>
            <a:endParaRPr lang="en-US" altLang="zh-CN" sz="7200" b="1" spc="200">
              <a:solidFill>
                <a:schemeClr val="accent1"/>
              </a:solidFill>
              <a:latin typeface="Arial" panose="020B0604020202020204" pitchFamily="34" charset="0"/>
              <a:ea typeface="微软雅黑" panose="020B0503020204020204" charset="-122"/>
              <a:cs typeface="Arial" panose="020B0604020202020204" pitchFamily="34" charset="0"/>
              <a:sym typeface="+mn-lt"/>
            </a:endParaRPr>
          </a:p>
        </p:txBody>
      </p:sp>
      <p:sp>
        <p:nvSpPr>
          <p:cNvPr id="5" name="标题 4"/>
          <p:cNvSpPr>
            <a:spLocks noGrp="1"/>
          </p:cNvSpPr>
          <p:nvPr>
            <p:custDataLst>
              <p:tags r:id="rId9"/>
            </p:custDataLst>
          </p:nvPr>
        </p:nvSpPr>
        <p:spPr>
          <a:xfrm>
            <a:off x="4690110" y="2738120"/>
            <a:ext cx="6903720" cy="1402080"/>
          </a:xfrm>
          <a:prstGeom prst="rect">
            <a:avLst/>
          </a:prstGeom>
        </p:spPr>
        <p:txBody>
          <a:bodyPr vert="horz" wrap="square" lIns="0" tIns="0" rIns="0" bIns="0" rtlCol="0" anchor="ctr" anchorCtr="0">
            <a:no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u="none" strike="noStrike" kern="1200" cap="none" spc="400" normalizeH="0">
                <a:solidFill>
                  <a:schemeClr val="tx1"/>
                </a:solidFill>
                <a:uFillTx/>
                <a:latin typeface="Arial" panose="020B0604020202020204" pitchFamily="34" charset="0"/>
                <a:ea typeface="汉仪旗黑-85S" panose="00020600040101010101" pitchFamily="18" charset="-122"/>
                <a:cs typeface="+mj-cs"/>
              </a:defRPr>
            </a:lvl1pPr>
          </a:lstStyle>
          <a:p>
            <a:r>
              <a:rPr lang="zh-CN" altLang="en-US" sz="6000">
                <a:solidFill>
                  <a:schemeClr val="bg1"/>
                </a:solidFill>
              </a:rPr>
              <a:t>疫情期间大学生常见心理问题及应对</a:t>
            </a:r>
            <a:endParaRPr lang="zh-CN" altLang="en-US" sz="6000">
              <a:solidFill>
                <a:schemeClr val="bg1"/>
              </a:solidFill>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8"/>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a:solidFill>
                  <a:schemeClr val="bg1"/>
                </a:solidFill>
                <a:sym typeface="+mn-ea"/>
              </a:rPr>
              <a:t>心理问题</a:t>
            </a:r>
            <a:r>
              <a:rPr altLang="zh-CN" sz="3200">
                <a:solidFill>
                  <a:schemeClr val="bg1"/>
                </a:solidFill>
                <a:sym typeface="+mn-ea"/>
              </a:rPr>
              <a:t>--</a:t>
            </a:r>
            <a:r>
              <a:rPr lang="zh-CN" altLang="en-US" sz="3200">
                <a:solidFill>
                  <a:schemeClr val="bg1"/>
                </a:solidFill>
                <a:sym typeface="+mn-ea"/>
              </a:rPr>
              <a:t>家庭关系问题</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7" name="文本框 6"/>
          <p:cNvSpPr txBox="1"/>
          <p:nvPr/>
        </p:nvSpPr>
        <p:spPr>
          <a:xfrm>
            <a:off x="699135" y="949960"/>
            <a:ext cx="10883900" cy="5908040"/>
          </a:xfrm>
          <a:prstGeom prst="rect">
            <a:avLst/>
          </a:prstGeom>
          <a:noFill/>
        </p:spPr>
        <p:txBody>
          <a:bodyPr wrap="square" rtlCol="0">
            <a:spAutoFit/>
          </a:bodyPr>
          <a:p>
            <a:pPr fontAlgn="auto">
              <a:lnSpc>
                <a:spcPct val="150000"/>
              </a:lnSpc>
            </a:pPr>
            <a:r>
              <a:rPr lang="zh-CN" altLang="en-US" sz="3600">
                <a:latin typeface="宋体" panose="02010600030101010101" pitchFamily="2" charset="-122"/>
                <a:ea typeface="宋体" panose="02010600030101010101" pitchFamily="2" charset="-122"/>
                <a:cs typeface="宋体" panose="02010600030101010101" pitchFamily="2" charset="-122"/>
              </a:rPr>
              <a:t>亲自矛盾的原因：</a:t>
            </a:r>
            <a:r>
              <a:rPr lang="zh-CN" altLang="en-US" sz="3600" b="1">
                <a:latin typeface="宋体" panose="02010600030101010101" pitchFamily="2" charset="-122"/>
                <a:ea typeface="宋体" panose="02010600030101010101" pitchFamily="2" charset="-122"/>
                <a:cs typeface="宋体" panose="02010600030101010101" pitchFamily="2" charset="-122"/>
              </a:rPr>
              <a:t>心理</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断乳期</a:t>
            </a:r>
            <a:r>
              <a:rPr lang="en-US" altLang="zh-CN" sz="3600" b="1">
                <a:latin typeface="宋体" panose="02010600030101010101" pitchFamily="2" charset="-122"/>
                <a:ea typeface="宋体" panose="02010600030101010101" pitchFamily="2" charset="-122"/>
                <a:cs typeface="宋体" panose="02010600030101010101" pitchFamily="2" charset="-122"/>
              </a:rPr>
              <a:t>”</a:t>
            </a:r>
            <a:r>
              <a:rPr lang="zh-CN" altLang="en-US" sz="3600" b="1">
                <a:latin typeface="宋体" panose="02010600030101010101" pitchFamily="2" charset="-122"/>
                <a:ea typeface="宋体" panose="02010600030101010101" pitchFamily="2" charset="-122"/>
                <a:cs typeface="宋体" panose="02010600030101010101" pitchFamily="2" charset="-122"/>
              </a:rPr>
              <a:t>与青春期同时发生</a:t>
            </a:r>
            <a:endParaRPr lang="en-US" altLang="zh-CN" sz="36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600">
                <a:latin typeface="宋体" panose="02010600030101010101" pitchFamily="2" charset="-122"/>
                <a:ea typeface="宋体" panose="02010600030101010101" pitchFamily="2" charset="-122"/>
                <a:cs typeface="宋体" panose="02010600030101010101" pitchFamily="2" charset="-122"/>
              </a:rPr>
              <a:t>我们在</a:t>
            </a:r>
            <a:r>
              <a:rPr lang="en-US" altLang="zh-CN" sz="3600">
                <a:latin typeface="宋体" panose="02010600030101010101" pitchFamily="2" charset="-122"/>
                <a:ea typeface="宋体" panose="02010600030101010101" pitchFamily="2" charset="-122"/>
                <a:cs typeface="宋体" panose="02010600030101010101" pitchFamily="2" charset="-122"/>
              </a:rPr>
              <a:t>18</a:t>
            </a:r>
            <a:r>
              <a:rPr lang="zh-CN" altLang="en-US" sz="3600">
                <a:latin typeface="宋体" panose="02010600030101010101" pitchFamily="2" charset="-122"/>
                <a:ea typeface="宋体" panose="02010600030101010101" pitchFamily="2" charset="-122"/>
                <a:cs typeface="宋体" panose="02010600030101010101" pitchFamily="2" charset="-122"/>
              </a:rPr>
              <a:t>或</a:t>
            </a:r>
            <a:r>
              <a:rPr lang="en-US" altLang="zh-CN" sz="3600">
                <a:latin typeface="宋体" panose="02010600030101010101" pitchFamily="2" charset="-122"/>
                <a:ea typeface="宋体" panose="02010600030101010101" pitchFamily="2" charset="-122"/>
                <a:cs typeface="宋体" panose="02010600030101010101" pitchFamily="2" charset="-122"/>
              </a:rPr>
              <a:t>20</a:t>
            </a:r>
            <a:r>
              <a:rPr lang="zh-CN" altLang="en-US" sz="3600">
                <a:latin typeface="宋体" panose="02010600030101010101" pitchFamily="2" charset="-122"/>
                <a:ea typeface="宋体" panose="02010600030101010101" pitchFamily="2" charset="-122"/>
                <a:cs typeface="宋体" panose="02010600030101010101" pitchFamily="2" charset="-122"/>
              </a:rPr>
              <a:t>多岁的时候，正在上高中或者已经读大学，是与父母分离的阶段。这个阶段子女间接的、试探的、逐渐的到正式的离开父母，生活中与与父母亲的交际越来越少，我们渴望自由，可渴望独立。加之父母与我们之间的年龄代购，所以平时生活总感觉不在一个频道上。</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ustDataLst>
      <p:tags r:id="rId9"/>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4659630" y="1169670"/>
            <a:ext cx="6697345" cy="497141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a:solidFill>
                  <a:schemeClr val="bg1"/>
                </a:solidFill>
                <a:sym typeface="+mn-ea"/>
              </a:rPr>
              <a:t>亲子沟通小妙招</a:t>
            </a:r>
            <a:endParaRPr lang="zh-CN" altLang="en-US" sz="3200">
              <a:solidFill>
                <a:schemeClr val="bg1"/>
              </a:solidFill>
              <a:sym typeface="+mn-ea"/>
            </a:endParaRPr>
          </a:p>
        </p:txBody>
      </p:sp>
      <p:sp>
        <p:nvSpPr>
          <p:cNvPr id="7" name="文本框 6"/>
          <p:cNvSpPr txBox="1"/>
          <p:nvPr/>
        </p:nvSpPr>
        <p:spPr>
          <a:xfrm>
            <a:off x="4761865" y="1555750"/>
            <a:ext cx="6492240" cy="4061460"/>
          </a:xfrm>
          <a:prstGeom prst="rect">
            <a:avLst/>
          </a:prstGeom>
          <a:noFill/>
        </p:spPr>
        <p:txBody>
          <a:bodyPr wrap="square" rtlCol="0">
            <a:spAutoFit/>
          </a:bodyPr>
          <a:p>
            <a:pPr fontAlgn="auto">
              <a:lnSpc>
                <a:spcPct val="150000"/>
              </a:lnSpc>
            </a:pPr>
            <a:r>
              <a:rPr lang="en-US"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、与父母一起共度家庭时光。</a:t>
            </a:r>
            <a:r>
              <a:rPr lang="zh-CN" altLang="en-US" sz="2400">
                <a:latin typeface="宋体" panose="02010600030101010101" pitchFamily="2" charset="-122"/>
                <a:ea typeface="宋体" panose="02010600030101010101" pitchFamily="2" charset="-122"/>
                <a:cs typeface="宋体" panose="02010600030101010101" pitchFamily="2" charset="-122"/>
              </a:rPr>
              <a:t>假期的延长是我们难得与父母相处的时间，父母也很期望与我们的相处，试着每天抽出一些时间与父亲或者是母亲在一起做些家务，一起看看电视，或者是聊聊天。彼此增进一些了解，这样才会有越来约越多的话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0"/>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2" name="图片 1" descr="C:\Users\86132\Desktop\心理健康咨询中心\timg.jpgtimg"/>
          <p:cNvPicPr/>
          <p:nvPr>
            <p:custDataLst>
              <p:tags r:id="rId11"/>
            </p:custDataLst>
          </p:nvPr>
        </p:nvPicPr>
        <p:blipFill rotWithShape="1">
          <a:blip r:embed="rId12"/>
          <a:srcRect/>
          <a:stretch>
            <a:fillRect/>
          </a:stretch>
        </p:blipFill>
        <p:spPr>
          <a:xfrm>
            <a:off x="1240155" y="2110741"/>
            <a:ext cx="205422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4659630" y="1169670"/>
            <a:ext cx="6697345" cy="497141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a:solidFill>
                  <a:schemeClr val="bg1"/>
                </a:solidFill>
                <a:sym typeface="+mn-ea"/>
              </a:rPr>
              <a:t>亲子沟通小妙招</a:t>
            </a:r>
            <a:endParaRPr lang="zh-CN" altLang="en-US" sz="3200">
              <a:solidFill>
                <a:schemeClr val="bg1"/>
              </a:solidFill>
              <a:sym typeface="+mn-ea"/>
            </a:endParaRPr>
          </a:p>
        </p:txBody>
      </p:sp>
      <p:sp>
        <p:nvSpPr>
          <p:cNvPr id="7" name="文本框 6"/>
          <p:cNvSpPr txBox="1"/>
          <p:nvPr/>
        </p:nvSpPr>
        <p:spPr>
          <a:xfrm>
            <a:off x="4761865" y="1555750"/>
            <a:ext cx="6492240" cy="2953385"/>
          </a:xfrm>
          <a:prstGeom prst="rect">
            <a:avLst/>
          </a:prstGeom>
          <a:noFill/>
        </p:spPr>
        <p:txBody>
          <a:bodyPr wrap="square" rtlCol="0">
            <a:spAutoFit/>
          </a:bodyPr>
          <a:p>
            <a:pPr fontAlgn="auto">
              <a:lnSpc>
                <a:spcPct val="150000"/>
              </a:lnSpc>
            </a:pPr>
            <a:r>
              <a:rPr lang="en-US"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、多理解，少责难。</a:t>
            </a:r>
            <a:r>
              <a:rPr lang="zh-CN" altLang="en-US" sz="2400">
                <a:latin typeface="宋体" panose="02010600030101010101" pitchFamily="2" charset="-122"/>
                <a:ea typeface="宋体" panose="02010600030101010101" pitchFamily="2" charset="-122"/>
                <a:cs typeface="宋体" panose="02010600030101010101" pitchFamily="2" charset="-122"/>
              </a:rPr>
              <a:t>父母亲已经年过四十，有些甚至学历水平有限，很多思考问题的方式都与我们不一样。但是这并不是造成矛盾的根本原因，在他们的世界里他们只能看到这些，这不是他们的错，</a:t>
            </a:r>
            <a:r>
              <a:rPr lang="zh-CN" altLang="en-US" sz="2400">
                <a:latin typeface="宋体" panose="02010600030101010101" pitchFamily="2" charset="-122"/>
                <a:ea typeface="宋体" panose="02010600030101010101" pitchFamily="2" charset="-122"/>
                <a:cs typeface="宋体" panose="02010600030101010101" pitchFamily="2" charset="-122"/>
              </a:rPr>
              <a:t>我们应该加以理解。</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0"/>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2" name="图片 1" descr="C:\Users\86132\Desktop\心理健康咨询中心\timg.jpgtimg"/>
          <p:cNvPicPr/>
          <p:nvPr>
            <p:custDataLst>
              <p:tags r:id="rId11"/>
            </p:custDataLst>
          </p:nvPr>
        </p:nvPicPr>
        <p:blipFill rotWithShape="1">
          <a:blip r:embed="rId12"/>
          <a:srcRect/>
          <a:stretch>
            <a:fillRect/>
          </a:stretch>
        </p:blipFill>
        <p:spPr>
          <a:xfrm>
            <a:off x="1240155" y="2110741"/>
            <a:ext cx="205422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4659630" y="1169670"/>
            <a:ext cx="6697345" cy="497141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a:solidFill>
                  <a:schemeClr val="bg1"/>
                </a:solidFill>
                <a:sym typeface="+mn-ea"/>
              </a:rPr>
              <a:t>亲子沟通小妙招</a:t>
            </a:r>
            <a:endParaRPr lang="zh-CN" altLang="en-US" sz="3200">
              <a:solidFill>
                <a:schemeClr val="bg1"/>
              </a:solidFill>
              <a:sym typeface="+mn-ea"/>
            </a:endParaRPr>
          </a:p>
        </p:txBody>
      </p:sp>
      <p:sp>
        <p:nvSpPr>
          <p:cNvPr id="7" name="文本框 6"/>
          <p:cNvSpPr txBox="1"/>
          <p:nvPr/>
        </p:nvSpPr>
        <p:spPr>
          <a:xfrm>
            <a:off x="4761865" y="1555750"/>
            <a:ext cx="6492240" cy="3507740"/>
          </a:xfrm>
          <a:prstGeom prst="rect">
            <a:avLst/>
          </a:prstGeom>
          <a:noFill/>
        </p:spPr>
        <p:txBody>
          <a:bodyPr wrap="square" rtlCol="0">
            <a:spAutoFit/>
          </a:bodyPr>
          <a:p>
            <a:pPr fontAlgn="auto">
              <a:lnSpc>
                <a:spcPct val="150000"/>
              </a:lnSpc>
            </a:pPr>
            <a:r>
              <a:rPr lang="en-US"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、多夸奖，多赞美。</a:t>
            </a:r>
            <a:r>
              <a:rPr lang="zh-CN" altLang="en-US" sz="2400">
                <a:latin typeface="宋体" panose="02010600030101010101" pitchFamily="2" charset="-122"/>
                <a:ea typeface="宋体" panose="02010600030101010101" pitchFamily="2" charset="-122"/>
                <a:cs typeface="宋体" panose="02010600030101010101" pitchFamily="2" charset="-122"/>
              </a:rPr>
              <a:t>赞美是治愈心灵的良药，父母并无坚不摧，得到孩子的同样也是父母的心愿。平时与父母相处的时候多几句赞美是缓解关系的良方。例称赞妈妈煮饭的手艺好，夸奖爸爸的生活阅历丰富。你的一句不经意的赞美将是父母亲这一天欢乐的源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0"/>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2" name="图片 1" descr="C:\Users\86132\Desktop\心理健康咨询中心\timg.jpgtimg"/>
          <p:cNvPicPr/>
          <p:nvPr>
            <p:custDataLst>
              <p:tags r:id="rId11"/>
            </p:custDataLst>
          </p:nvPr>
        </p:nvPicPr>
        <p:blipFill rotWithShape="1">
          <a:blip r:embed="rId12"/>
          <a:srcRect/>
          <a:stretch>
            <a:fillRect/>
          </a:stretch>
        </p:blipFill>
        <p:spPr>
          <a:xfrm>
            <a:off x="1240155" y="2110741"/>
            <a:ext cx="205422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4659630" y="1169670"/>
            <a:ext cx="6697345" cy="497141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a:solidFill>
                  <a:schemeClr val="bg1"/>
                </a:solidFill>
                <a:sym typeface="+mn-ea"/>
              </a:rPr>
              <a:t>亲子沟通小妙招</a:t>
            </a:r>
            <a:endParaRPr lang="zh-CN" altLang="en-US" sz="3200">
              <a:solidFill>
                <a:schemeClr val="bg1"/>
              </a:solidFill>
              <a:sym typeface="+mn-ea"/>
            </a:endParaRPr>
          </a:p>
        </p:txBody>
      </p:sp>
      <p:sp>
        <p:nvSpPr>
          <p:cNvPr id="7" name="文本框 6"/>
          <p:cNvSpPr txBox="1"/>
          <p:nvPr/>
        </p:nvSpPr>
        <p:spPr>
          <a:xfrm>
            <a:off x="4761865" y="1555750"/>
            <a:ext cx="6492240" cy="4061460"/>
          </a:xfrm>
          <a:prstGeom prst="rect">
            <a:avLst/>
          </a:prstGeom>
          <a:noFill/>
        </p:spPr>
        <p:txBody>
          <a:bodyPr wrap="square" rtlCol="0">
            <a:spAutoFit/>
          </a:bodyPr>
          <a:p>
            <a:pPr fontAlgn="auto">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、争吵不顶撞。</a:t>
            </a:r>
            <a:r>
              <a:rPr lang="zh-CN" altLang="en-US" sz="2400">
                <a:latin typeface="宋体" panose="02010600030101010101" pitchFamily="2" charset="-122"/>
                <a:ea typeface="宋体" panose="02010600030101010101" pitchFamily="2" charset="-122"/>
                <a:cs typeface="宋体" panose="02010600030101010101" pitchFamily="2" charset="-122"/>
              </a:rPr>
              <a:t>生活中难免会出现一些小摩擦，当真的发生矛盾的时候，最好的解决矛盾的方式并不是用争吵声音的大小和激烈程度来判断谁对谁错。我们要做到的就是安静的听父母的抱怨或者指责，当父母亲不在生气的时候，再去尝试沟通说明原因。良好的沟通胜于争吵中的千言万语。</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9" name="任意多边形: 形状 34"/>
          <p:cNvSpPr/>
          <p:nvPr>
            <p:custDataLst>
              <p:tags r:id="rId10"/>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2" name="图片 1" descr="C:\Users\86132\Desktop\心理健康咨询中心\timg.jpgtimg"/>
          <p:cNvPicPr/>
          <p:nvPr>
            <p:custDataLst>
              <p:tags r:id="rId11"/>
            </p:custDataLst>
          </p:nvPr>
        </p:nvPicPr>
        <p:blipFill rotWithShape="1">
          <a:blip r:embed="rId12"/>
          <a:srcRect/>
          <a:stretch>
            <a:fillRect/>
          </a:stretch>
        </p:blipFill>
        <p:spPr>
          <a:xfrm>
            <a:off x="1240155" y="2110741"/>
            <a:ext cx="205422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635"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3" name="Title 6"/>
          <p:cNvSpPr txBox="1"/>
          <p:nvPr>
            <p:custDataLst>
              <p:tags r:id="rId8"/>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需要我们重点关注的学生</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4" name="矩形 3"/>
          <p:cNvSpPr/>
          <p:nvPr>
            <p:custDataLst>
              <p:tags r:id="rId9"/>
            </p:custDataLst>
          </p:nvPr>
        </p:nvSpPr>
        <p:spPr>
          <a:xfrm>
            <a:off x="835660" y="1026160"/>
            <a:ext cx="10867390" cy="58318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29" name="矩形 8"/>
          <p:cNvSpPr/>
          <p:nvPr>
            <p:custDataLst>
              <p:tags r:id="rId10"/>
            </p:custDataLst>
          </p:nvPr>
        </p:nvSpPr>
        <p:spPr>
          <a:xfrm>
            <a:off x="1474248" y="115087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549E39"/>
              </a:solidFill>
              <a:sym typeface="Arial" panose="020B0604020202020204" pitchFamily="34" charset="0"/>
            </a:endParaRPr>
          </a:p>
        </p:txBody>
      </p:sp>
      <p:sp>
        <p:nvSpPr>
          <p:cNvPr id="30" name="矩形 29"/>
          <p:cNvSpPr/>
          <p:nvPr>
            <p:custDataLst>
              <p:tags r:id="rId11"/>
            </p:custDataLst>
          </p:nvPr>
        </p:nvSpPr>
        <p:spPr>
          <a:xfrm>
            <a:off x="2384269" y="1003517"/>
            <a:ext cx="3207542" cy="999412"/>
          </a:xfrm>
          <a:prstGeom prst="rect">
            <a:avLst/>
          </a:prstGeom>
        </p:spPr>
        <p:txBody>
          <a:bodyPr wrap="square" anchor="ctr">
            <a:normAutofit/>
          </a:bodyPr>
          <a:p>
            <a:pPr>
              <a:lnSpc>
                <a:spcPct val="120000"/>
              </a:lnSpc>
              <a:spcBef>
                <a:spcPts val="0"/>
              </a:spcBef>
              <a:spcAft>
                <a:spcPts val="0"/>
              </a:spcAft>
            </a:pPr>
            <a:r>
              <a:rPr lang="zh-CN" altLang="en-US" sz="2400" spc="150">
                <a:solidFill>
                  <a:schemeClr val="tx1"/>
                </a:solidFill>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确诊新冠肺炎的同学</a:t>
            </a:r>
            <a:endParaRPr lang="zh-CN" altLang="en-US" sz="2400" spc="150">
              <a:solidFill>
                <a:schemeClr val="tx1"/>
              </a:solidFill>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33" name="矩形 8"/>
          <p:cNvSpPr/>
          <p:nvPr>
            <p:custDataLst>
              <p:tags r:id="rId12"/>
            </p:custDataLst>
          </p:nvPr>
        </p:nvSpPr>
        <p:spPr>
          <a:xfrm>
            <a:off x="1474248" y="241579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549E39"/>
              </a:solidFill>
              <a:sym typeface="Arial" panose="020B0604020202020204" pitchFamily="34" charset="0"/>
            </a:endParaRPr>
          </a:p>
        </p:txBody>
      </p:sp>
      <p:sp>
        <p:nvSpPr>
          <p:cNvPr id="34" name="矩形 33"/>
          <p:cNvSpPr/>
          <p:nvPr>
            <p:custDataLst>
              <p:tags r:id="rId13"/>
            </p:custDataLst>
          </p:nvPr>
        </p:nvSpPr>
        <p:spPr>
          <a:xfrm>
            <a:off x="2384269" y="2268437"/>
            <a:ext cx="3207542" cy="999412"/>
          </a:xfrm>
          <a:prstGeom prst="rect">
            <a:avLst/>
          </a:prstGeom>
        </p:spPr>
        <p:txBody>
          <a:bodyPr wrap="square" anchor="ctr">
            <a:normAutofit/>
          </a:bodyPr>
          <a:p>
            <a:pPr>
              <a:lnSpc>
                <a:spcPct val="120000"/>
              </a:lnSpc>
              <a:spcBef>
                <a:spcPts val="0"/>
              </a:spcBef>
              <a:spcAft>
                <a:spcPts val="0"/>
              </a:spcAft>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已被观察隔离的同学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36" name="矩形 8"/>
          <p:cNvSpPr/>
          <p:nvPr>
            <p:custDataLst>
              <p:tags r:id="rId14"/>
            </p:custDataLst>
          </p:nvPr>
        </p:nvSpPr>
        <p:spPr>
          <a:xfrm>
            <a:off x="1474248" y="368071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549E39"/>
              </a:solidFill>
              <a:sym typeface="Arial" panose="020B0604020202020204" pitchFamily="34" charset="0"/>
            </a:endParaRPr>
          </a:p>
        </p:txBody>
      </p:sp>
      <p:sp>
        <p:nvSpPr>
          <p:cNvPr id="37" name="矩形 36"/>
          <p:cNvSpPr/>
          <p:nvPr>
            <p:custDataLst>
              <p:tags r:id="rId15"/>
            </p:custDataLst>
          </p:nvPr>
        </p:nvSpPr>
        <p:spPr>
          <a:xfrm>
            <a:off x="2384269" y="5760937"/>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当下正在服药的同学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39" name="矩形 8"/>
          <p:cNvSpPr/>
          <p:nvPr>
            <p:custDataLst>
              <p:tags r:id="rId16"/>
            </p:custDataLst>
          </p:nvPr>
        </p:nvSpPr>
        <p:spPr>
          <a:xfrm>
            <a:off x="6485890" y="115087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DC9F0C"/>
              </a:solidFill>
              <a:sym typeface="Arial" panose="020B0604020202020204" pitchFamily="34" charset="0"/>
            </a:endParaRPr>
          </a:p>
        </p:txBody>
      </p:sp>
      <p:sp>
        <p:nvSpPr>
          <p:cNvPr id="40" name="矩形 39"/>
          <p:cNvSpPr/>
          <p:nvPr>
            <p:custDataLst>
              <p:tags r:id="rId17"/>
            </p:custDataLst>
          </p:nvPr>
        </p:nvSpPr>
        <p:spPr>
          <a:xfrm>
            <a:off x="7395911" y="3487002"/>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日常重点关注的同学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42" name="矩形 8"/>
          <p:cNvSpPr/>
          <p:nvPr>
            <p:custDataLst>
              <p:tags r:id="rId18"/>
            </p:custDataLst>
          </p:nvPr>
        </p:nvSpPr>
        <p:spPr>
          <a:xfrm>
            <a:off x="6485890" y="241579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DC9F0C"/>
              </a:solidFill>
              <a:sym typeface="Arial" panose="020B0604020202020204" pitchFamily="34" charset="0"/>
            </a:endParaRPr>
          </a:p>
        </p:txBody>
      </p:sp>
      <p:sp>
        <p:nvSpPr>
          <p:cNvPr id="43" name="矩形 42"/>
          <p:cNvSpPr/>
          <p:nvPr>
            <p:custDataLst>
              <p:tags r:id="rId19"/>
            </p:custDataLst>
          </p:nvPr>
        </p:nvSpPr>
        <p:spPr>
          <a:xfrm>
            <a:off x="7395911" y="1003517"/>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具有自杀未遂的同学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45" name="矩形 8"/>
          <p:cNvSpPr/>
          <p:nvPr>
            <p:custDataLst>
              <p:tags r:id="rId20"/>
            </p:custDataLst>
          </p:nvPr>
        </p:nvSpPr>
        <p:spPr>
          <a:xfrm>
            <a:off x="6485890" y="368071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DC9F0C"/>
              </a:solidFill>
              <a:sym typeface="Arial" panose="020B0604020202020204" pitchFamily="34" charset="0"/>
            </a:endParaRPr>
          </a:p>
        </p:txBody>
      </p:sp>
      <p:sp>
        <p:nvSpPr>
          <p:cNvPr id="46" name="矩形 45"/>
          <p:cNvSpPr/>
          <p:nvPr>
            <p:custDataLst>
              <p:tags r:id="rId21"/>
            </p:custDataLst>
          </p:nvPr>
        </p:nvSpPr>
        <p:spPr>
          <a:xfrm>
            <a:off x="7395911" y="2151597"/>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释放自杀信号的同学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2" name="文本框 1"/>
          <p:cNvSpPr txBox="1"/>
          <p:nvPr>
            <p:custDataLst>
              <p:tags r:id="rId22"/>
            </p:custDataLst>
          </p:nvPr>
        </p:nvSpPr>
        <p:spPr>
          <a:xfrm>
            <a:off x="1494951" y="1155633"/>
            <a:ext cx="535461" cy="461665"/>
          </a:xfrm>
          <a:prstGeom prst="rect">
            <a:avLst/>
          </a:prstGeom>
          <a:noFill/>
        </p:spPr>
        <p:txBody>
          <a:bodyPr wrap="square" rtlCol="0">
            <a:normAutofit/>
          </a:bodyPr>
          <a:p>
            <a:r>
              <a:rPr lang="en-US" altLang="zh-CN" sz="2400" b="1" dirty="0">
                <a:solidFill>
                  <a:srgbClr val="549E39"/>
                </a:solidFill>
              </a:rPr>
              <a:t>01</a:t>
            </a:r>
            <a:endParaRPr lang="zh-CN" altLang="en-US" sz="2400" b="1" dirty="0">
              <a:solidFill>
                <a:srgbClr val="549E39"/>
              </a:solidFill>
            </a:endParaRPr>
          </a:p>
        </p:txBody>
      </p:sp>
      <p:sp>
        <p:nvSpPr>
          <p:cNvPr id="22" name="文本框 21"/>
          <p:cNvSpPr txBox="1"/>
          <p:nvPr>
            <p:custDataLst>
              <p:tags r:id="rId23"/>
            </p:custDataLst>
          </p:nvPr>
        </p:nvSpPr>
        <p:spPr>
          <a:xfrm>
            <a:off x="1494567" y="2425441"/>
            <a:ext cx="535461" cy="461665"/>
          </a:xfrm>
          <a:prstGeom prst="rect">
            <a:avLst/>
          </a:prstGeom>
          <a:noFill/>
        </p:spPr>
        <p:txBody>
          <a:bodyPr wrap="square" rtlCol="0">
            <a:normAutofit/>
          </a:bodyPr>
          <a:p>
            <a:r>
              <a:rPr lang="en-US" altLang="zh-CN" sz="2400" b="1" dirty="0">
                <a:solidFill>
                  <a:srgbClr val="549E39"/>
                </a:solidFill>
              </a:rPr>
              <a:t>03</a:t>
            </a:r>
            <a:endParaRPr lang="zh-CN" altLang="en-US" sz="2400" b="1" dirty="0">
              <a:solidFill>
                <a:srgbClr val="549E39"/>
              </a:solidFill>
            </a:endParaRPr>
          </a:p>
        </p:txBody>
      </p:sp>
      <p:sp>
        <p:nvSpPr>
          <p:cNvPr id="23" name="文本框 22"/>
          <p:cNvSpPr txBox="1"/>
          <p:nvPr>
            <p:custDataLst>
              <p:tags r:id="rId24"/>
            </p:custDataLst>
          </p:nvPr>
        </p:nvSpPr>
        <p:spPr>
          <a:xfrm>
            <a:off x="1518920" y="3680460"/>
            <a:ext cx="984885" cy="612140"/>
          </a:xfrm>
          <a:prstGeom prst="rect">
            <a:avLst/>
          </a:prstGeom>
          <a:noFill/>
        </p:spPr>
        <p:txBody>
          <a:bodyPr wrap="square" rtlCol="0">
            <a:normAutofit/>
          </a:bodyPr>
          <a:p>
            <a:r>
              <a:rPr lang="en-US" altLang="zh-CN" sz="2400" b="1" dirty="0">
                <a:solidFill>
                  <a:srgbClr val="549E39"/>
                </a:solidFill>
              </a:rPr>
              <a:t>05</a:t>
            </a:r>
            <a:endParaRPr lang="zh-CN" altLang="en-US" sz="2400" b="1" dirty="0">
              <a:solidFill>
                <a:srgbClr val="549E39"/>
              </a:solidFill>
            </a:endParaRPr>
          </a:p>
        </p:txBody>
      </p:sp>
      <p:sp>
        <p:nvSpPr>
          <p:cNvPr id="24" name="文本框 23"/>
          <p:cNvSpPr txBox="1"/>
          <p:nvPr>
            <p:custDataLst>
              <p:tags r:id="rId25"/>
            </p:custDataLst>
          </p:nvPr>
        </p:nvSpPr>
        <p:spPr>
          <a:xfrm>
            <a:off x="6508115" y="1157221"/>
            <a:ext cx="535461" cy="461665"/>
          </a:xfrm>
          <a:prstGeom prst="rect">
            <a:avLst/>
          </a:prstGeom>
          <a:noFill/>
        </p:spPr>
        <p:txBody>
          <a:bodyPr wrap="square" rtlCol="0">
            <a:normAutofit/>
          </a:bodyPr>
          <a:p>
            <a:r>
              <a:rPr lang="en-US" altLang="zh-CN" sz="2400" b="1" dirty="0">
                <a:solidFill>
                  <a:srgbClr val="DC9F0C"/>
                </a:solidFill>
              </a:rPr>
              <a:t>02</a:t>
            </a:r>
            <a:endParaRPr lang="zh-CN" altLang="en-US" sz="2400" b="1" dirty="0">
              <a:solidFill>
                <a:srgbClr val="DC9F0C"/>
              </a:solidFill>
            </a:endParaRPr>
          </a:p>
        </p:txBody>
      </p:sp>
      <p:sp>
        <p:nvSpPr>
          <p:cNvPr id="25" name="文本框 24"/>
          <p:cNvSpPr txBox="1"/>
          <p:nvPr>
            <p:custDataLst>
              <p:tags r:id="rId26"/>
            </p:custDataLst>
          </p:nvPr>
        </p:nvSpPr>
        <p:spPr>
          <a:xfrm>
            <a:off x="6507136" y="2421526"/>
            <a:ext cx="535461" cy="461665"/>
          </a:xfrm>
          <a:prstGeom prst="rect">
            <a:avLst/>
          </a:prstGeom>
          <a:noFill/>
        </p:spPr>
        <p:txBody>
          <a:bodyPr wrap="square" rtlCol="0">
            <a:normAutofit/>
          </a:bodyPr>
          <a:p>
            <a:r>
              <a:rPr lang="en-US" altLang="zh-CN" sz="2400" b="1" dirty="0">
                <a:solidFill>
                  <a:srgbClr val="DC9F0C"/>
                </a:solidFill>
              </a:rPr>
              <a:t>04</a:t>
            </a:r>
            <a:endParaRPr lang="zh-CN" altLang="en-US" sz="2400" b="1" dirty="0">
              <a:solidFill>
                <a:srgbClr val="DC9F0C"/>
              </a:solidFill>
            </a:endParaRPr>
          </a:p>
        </p:txBody>
      </p:sp>
      <p:sp>
        <p:nvSpPr>
          <p:cNvPr id="26" name="文本框 25"/>
          <p:cNvSpPr txBox="1"/>
          <p:nvPr>
            <p:custDataLst>
              <p:tags r:id="rId27"/>
            </p:custDataLst>
          </p:nvPr>
        </p:nvSpPr>
        <p:spPr>
          <a:xfrm>
            <a:off x="6506767" y="3680768"/>
            <a:ext cx="535461" cy="461665"/>
          </a:xfrm>
          <a:prstGeom prst="rect">
            <a:avLst/>
          </a:prstGeom>
          <a:noFill/>
        </p:spPr>
        <p:txBody>
          <a:bodyPr wrap="square" rtlCol="0">
            <a:normAutofit/>
          </a:bodyPr>
          <a:p>
            <a:r>
              <a:rPr lang="en-US" altLang="zh-CN" sz="2400" b="1" dirty="0">
                <a:solidFill>
                  <a:srgbClr val="DC9F0C"/>
                </a:solidFill>
              </a:rPr>
              <a:t>06</a:t>
            </a:r>
            <a:endParaRPr lang="zh-CN" altLang="en-US" sz="2400" b="1" dirty="0">
              <a:solidFill>
                <a:srgbClr val="DC9F0C"/>
              </a:solidFill>
            </a:endParaRPr>
          </a:p>
        </p:txBody>
      </p:sp>
      <p:sp>
        <p:nvSpPr>
          <p:cNvPr id="9" name="文本框 8"/>
          <p:cNvSpPr txBox="1"/>
          <p:nvPr>
            <p:custDataLst>
              <p:tags r:id="rId28"/>
            </p:custDataLst>
          </p:nvPr>
        </p:nvSpPr>
        <p:spPr>
          <a:xfrm>
            <a:off x="1472257" y="6024476"/>
            <a:ext cx="535461" cy="461665"/>
          </a:xfrm>
          <a:prstGeom prst="rect">
            <a:avLst/>
          </a:prstGeom>
          <a:noFill/>
        </p:spPr>
        <p:txBody>
          <a:bodyPr wrap="square" rtlCol="0">
            <a:normAutofit/>
          </a:bodyPr>
          <a:p>
            <a:r>
              <a:rPr lang="en-US" altLang="zh-CN" sz="2400" b="1" dirty="0">
                <a:solidFill>
                  <a:srgbClr val="549E39"/>
                </a:solidFill>
              </a:rPr>
              <a:t>09</a:t>
            </a:r>
            <a:endParaRPr lang="zh-CN" altLang="en-US" sz="2400" b="1" dirty="0">
              <a:solidFill>
                <a:srgbClr val="549E39"/>
              </a:solidFill>
            </a:endParaRPr>
          </a:p>
        </p:txBody>
      </p:sp>
      <p:sp>
        <p:nvSpPr>
          <p:cNvPr id="11" name="文本框 10"/>
          <p:cNvSpPr txBox="1"/>
          <p:nvPr>
            <p:custDataLst>
              <p:tags r:id="rId29"/>
            </p:custDataLst>
          </p:nvPr>
        </p:nvSpPr>
        <p:spPr>
          <a:xfrm>
            <a:off x="1494482" y="4754476"/>
            <a:ext cx="535461" cy="461665"/>
          </a:xfrm>
          <a:prstGeom prst="rect">
            <a:avLst/>
          </a:prstGeom>
          <a:noFill/>
        </p:spPr>
        <p:txBody>
          <a:bodyPr wrap="square" rtlCol="0">
            <a:normAutofit/>
          </a:bodyPr>
          <a:p>
            <a:r>
              <a:rPr lang="en-US" altLang="zh-CN" sz="2400" b="1" dirty="0">
                <a:solidFill>
                  <a:srgbClr val="549E39"/>
                </a:solidFill>
              </a:rPr>
              <a:t>0</a:t>
            </a:r>
            <a:r>
              <a:rPr lang="en-US" sz="2400" b="1" dirty="0">
                <a:solidFill>
                  <a:srgbClr val="549E39"/>
                </a:solidFill>
              </a:rPr>
              <a:t>7</a:t>
            </a:r>
            <a:endParaRPr lang="en-US" sz="2400" b="1" dirty="0">
              <a:solidFill>
                <a:srgbClr val="549E39"/>
              </a:solidFill>
            </a:endParaRPr>
          </a:p>
        </p:txBody>
      </p:sp>
      <p:sp>
        <p:nvSpPr>
          <p:cNvPr id="12" name="矩形 8"/>
          <p:cNvSpPr/>
          <p:nvPr>
            <p:custDataLst>
              <p:tags r:id="rId30"/>
            </p:custDataLst>
          </p:nvPr>
        </p:nvSpPr>
        <p:spPr>
          <a:xfrm>
            <a:off x="1472343" y="4754496"/>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549E39"/>
              </a:solidFill>
              <a:sym typeface="Arial" panose="020B0604020202020204" pitchFamily="34" charset="0"/>
            </a:endParaRPr>
          </a:p>
        </p:txBody>
      </p:sp>
      <p:sp>
        <p:nvSpPr>
          <p:cNvPr id="13" name="矩形 8"/>
          <p:cNvSpPr/>
          <p:nvPr>
            <p:custDataLst>
              <p:tags r:id="rId31"/>
            </p:custDataLst>
          </p:nvPr>
        </p:nvSpPr>
        <p:spPr>
          <a:xfrm>
            <a:off x="1450118" y="6014336"/>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549E39"/>
              </a:solidFill>
              <a:sym typeface="Arial" panose="020B0604020202020204" pitchFamily="34" charset="0"/>
            </a:endParaRPr>
          </a:p>
        </p:txBody>
      </p:sp>
      <p:sp>
        <p:nvSpPr>
          <p:cNvPr id="14" name="矩形 8"/>
          <p:cNvSpPr/>
          <p:nvPr>
            <p:custDataLst>
              <p:tags r:id="rId32"/>
            </p:custDataLst>
          </p:nvPr>
        </p:nvSpPr>
        <p:spPr>
          <a:xfrm>
            <a:off x="6484620" y="6024496"/>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DC9F0C"/>
              </a:solidFill>
              <a:sym typeface="Arial" panose="020B0604020202020204" pitchFamily="34" charset="0"/>
            </a:endParaRPr>
          </a:p>
        </p:txBody>
      </p:sp>
      <p:sp>
        <p:nvSpPr>
          <p:cNvPr id="15" name="矩形 8"/>
          <p:cNvSpPr/>
          <p:nvPr>
            <p:custDataLst>
              <p:tags r:id="rId33"/>
            </p:custDataLst>
          </p:nvPr>
        </p:nvSpPr>
        <p:spPr>
          <a:xfrm>
            <a:off x="6485890" y="4744336"/>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sz="2400" b="1" dirty="0">
              <a:solidFill>
                <a:srgbClr val="DC9F0C"/>
              </a:solidFill>
              <a:sym typeface="Arial" panose="020B0604020202020204" pitchFamily="34" charset="0"/>
            </a:endParaRPr>
          </a:p>
        </p:txBody>
      </p:sp>
      <p:sp>
        <p:nvSpPr>
          <p:cNvPr id="16" name="文本框 15"/>
          <p:cNvSpPr txBox="1"/>
          <p:nvPr>
            <p:custDataLst>
              <p:tags r:id="rId34"/>
            </p:custDataLst>
          </p:nvPr>
        </p:nvSpPr>
        <p:spPr>
          <a:xfrm>
            <a:off x="6530262" y="4744393"/>
            <a:ext cx="535461" cy="461665"/>
          </a:xfrm>
          <a:prstGeom prst="rect">
            <a:avLst/>
          </a:prstGeom>
          <a:noFill/>
        </p:spPr>
        <p:txBody>
          <a:bodyPr wrap="square" rtlCol="0">
            <a:normAutofit/>
          </a:bodyPr>
          <a:p>
            <a:r>
              <a:rPr lang="en-US" altLang="zh-CN" sz="2400" b="1" dirty="0">
                <a:solidFill>
                  <a:srgbClr val="DC9F0C"/>
                </a:solidFill>
              </a:rPr>
              <a:t>0</a:t>
            </a:r>
            <a:r>
              <a:rPr lang="en-US" sz="2400" b="1" dirty="0">
                <a:solidFill>
                  <a:srgbClr val="DC9F0C"/>
                </a:solidFill>
              </a:rPr>
              <a:t>8</a:t>
            </a:r>
            <a:endParaRPr lang="en-US" sz="2400" b="1" dirty="0">
              <a:solidFill>
                <a:srgbClr val="DC9F0C"/>
              </a:solidFill>
            </a:endParaRPr>
          </a:p>
        </p:txBody>
      </p:sp>
      <p:sp>
        <p:nvSpPr>
          <p:cNvPr id="17" name="文本框 16"/>
          <p:cNvSpPr txBox="1"/>
          <p:nvPr>
            <p:custDataLst>
              <p:tags r:id="rId35"/>
            </p:custDataLst>
          </p:nvPr>
        </p:nvSpPr>
        <p:spPr>
          <a:xfrm>
            <a:off x="6530262" y="6014393"/>
            <a:ext cx="535461" cy="461665"/>
          </a:xfrm>
          <a:prstGeom prst="rect">
            <a:avLst/>
          </a:prstGeom>
          <a:noFill/>
        </p:spPr>
        <p:txBody>
          <a:bodyPr wrap="square" rtlCol="0">
            <a:normAutofit/>
          </a:bodyPr>
          <a:p>
            <a:r>
              <a:rPr lang="en-US" sz="2400" b="1" dirty="0">
                <a:solidFill>
                  <a:srgbClr val="DC9F0C"/>
                </a:solidFill>
              </a:rPr>
              <a:t>10</a:t>
            </a:r>
            <a:endParaRPr lang="en-US" sz="2400" b="1" dirty="0">
              <a:solidFill>
                <a:srgbClr val="DC9F0C"/>
              </a:solidFill>
            </a:endParaRPr>
          </a:p>
        </p:txBody>
      </p:sp>
      <p:sp>
        <p:nvSpPr>
          <p:cNvPr id="18" name="矩形 17"/>
          <p:cNvSpPr/>
          <p:nvPr>
            <p:custDataLst>
              <p:tags r:id="rId36"/>
            </p:custDataLst>
          </p:nvPr>
        </p:nvSpPr>
        <p:spPr>
          <a:xfrm>
            <a:off x="2384269" y="3567012"/>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之前已有诊断的同学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19" name="矩形 18"/>
          <p:cNvSpPr/>
          <p:nvPr>
            <p:custDataLst>
              <p:tags r:id="rId37"/>
            </p:custDataLst>
          </p:nvPr>
        </p:nvSpPr>
        <p:spPr>
          <a:xfrm>
            <a:off x="7395689" y="5745062"/>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返校又不能回校同学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20" name="矩形 19"/>
          <p:cNvSpPr/>
          <p:nvPr>
            <p:custDataLst>
              <p:tags r:id="rId38"/>
            </p:custDataLst>
          </p:nvPr>
        </p:nvSpPr>
        <p:spPr>
          <a:xfrm>
            <a:off x="7395689" y="4566502"/>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亲子</a:t>
            </a: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关系复杂的同学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
        <p:nvSpPr>
          <p:cNvPr id="21" name="矩形 20"/>
          <p:cNvSpPr/>
          <p:nvPr>
            <p:custDataLst>
              <p:tags r:id="rId39"/>
            </p:custDataLst>
          </p:nvPr>
        </p:nvSpPr>
        <p:spPr>
          <a:xfrm>
            <a:off x="2278224" y="4744302"/>
            <a:ext cx="3207542" cy="999412"/>
          </a:xfrm>
          <a:prstGeom prst="rect">
            <a:avLst/>
          </a:prstGeom>
        </p:spPr>
        <p:txBody>
          <a:bodyPr wrap="square" anchor="ctr">
            <a:normAutofit/>
          </a:bodyPr>
          <a:p>
            <a:pPr algn="l">
              <a:lnSpc>
                <a:spcPct val="120000"/>
              </a:lnSpc>
              <a:spcBef>
                <a:spcPts val="0"/>
              </a:spcBef>
              <a:spcAft>
                <a:spcPts val="0"/>
              </a:spcAft>
              <a:buClrTx/>
              <a:buSzTx/>
              <a:buFontTx/>
            </a:pPr>
            <a:r>
              <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rPr>
              <a:t>已被观察隔离的同学</a:t>
            </a:r>
            <a:endParaRPr lang="zh-CN" altLang="en-US" sz="2400" spc="150">
              <a:latin typeface="宋体" panose="02010600030101010101" pitchFamily="2" charset="-122"/>
              <a:ea typeface="宋体" panose="02010600030101010101" pitchFamily="2" charset="-122"/>
              <a:cs typeface="微软雅黑" panose="020B0503020204020204" charset="-122"/>
              <a:sym typeface="Arial" panose="020B0604020202020204" pitchFamily="34" charset="0"/>
            </a:endParaRPr>
          </a:p>
        </p:txBody>
      </p:sp>
    </p:spTree>
    <p:custDataLst>
      <p:tags r:id="rId4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6119495" y="1169670"/>
            <a:ext cx="5636895" cy="497141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9" name="任意多边形: 形状 42"/>
          <p:cNvSpPr/>
          <p:nvPr>
            <p:custDataLst>
              <p:tags r:id="rId9"/>
            </p:custDataLst>
          </p:nvPr>
        </p:nvSpPr>
        <p:spPr>
          <a:xfrm>
            <a:off x="9860915" y="1609090"/>
            <a:ext cx="1729740" cy="3932555"/>
          </a:xfrm>
          <a:custGeom>
            <a:avLst/>
            <a:gdLst>
              <a:gd name="connsiteX0" fmla="*/ 1704505 w 1704505"/>
              <a:gd name="connsiteY0" fmla="*/ 0 h 4136321"/>
              <a:gd name="connsiteX1" fmla="*/ 1704505 w 1704505"/>
              <a:gd name="connsiteY1" fmla="*/ 4136321 h 4136321"/>
              <a:gd name="connsiteX2" fmla="*/ 1682914 w 1704505"/>
              <a:gd name="connsiteY2" fmla="*/ 4133026 h 4136321"/>
              <a:gd name="connsiteX3" fmla="*/ 0 w 1704505"/>
              <a:gd name="connsiteY3" fmla="*/ 2068160 h 4136321"/>
              <a:gd name="connsiteX4" fmla="*/ 1682914 w 1704505"/>
              <a:gd name="connsiteY4" fmla="*/ 3295 h 4136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505" h="4136321">
                <a:moveTo>
                  <a:pt x="1704505" y="0"/>
                </a:moveTo>
                <a:lnTo>
                  <a:pt x="1704505" y="4136321"/>
                </a:lnTo>
                <a:lnTo>
                  <a:pt x="1682914" y="4133026"/>
                </a:lnTo>
                <a:cubicBezTo>
                  <a:pt x="722477" y="3936492"/>
                  <a:pt x="0" y="3086698"/>
                  <a:pt x="0" y="2068160"/>
                </a:cubicBezTo>
                <a:cubicBezTo>
                  <a:pt x="0" y="1049623"/>
                  <a:pt x="722477" y="199829"/>
                  <a:pt x="1682914" y="3295"/>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10"/>
            </p:custDataLst>
          </p:nvPr>
        </p:nvSpPr>
        <p:spPr>
          <a:xfrm>
            <a:off x="1905635" y="241935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u=1650858134,3988683029&amp;fm=26&amp;gp=0.jpgu=1650858134,3988683029&amp;fm=26&amp;gp=0"/>
          <p:cNvPicPr/>
          <p:nvPr>
            <p:custDataLst>
              <p:tags r:id="rId11"/>
            </p:custDataLst>
          </p:nvPr>
        </p:nvPicPr>
        <p:blipFill rotWithShape="1">
          <a:blip r:embed="rId12"/>
          <a:srcRect/>
          <a:stretch>
            <a:fillRect/>
          </a:stretch>
        </p:blipFill>
        <p:spPr>
          <a:xfrm>
            <a:off x="2233295" y="2975293"/>
            <a:ext cx="3094355" cy="232029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3"/>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4"/>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5"/>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5" name="图片 4" descr="C:\Users\86132\Desktop\心理健康咨询中心\011fa056374f476ac7259e0f395302.jpg011fa056374f476ac7259e0f395302"/>
          <p:cNvPicPr/>
          <p:nvPr>
            <p:custDataLst>
              <p:tags r:id="rId16"/>
            </p:custDataLst>
          </p:nvPr>
        </p:nvPicPr>
        <p:blipFill rotWithShape="1">
          <a:blip r:embed="rId17"/>
          <a:srcRect/>
          <a:stretch>
            <a:fillRect/>
          </a:stretch>
        </p:blipFill>
        <p:spPr>
          <a:xfrm>
            <a:off x="1038225" y="2000568"/>
            <a:ext cx="2163445" cy="1529080"/>
          </a:xfrm>
          <a:prstGeom prst="ellipse">
            <a:avLst/>
          </a:prstGeom>
          <a:ln w="50800">
            <a:solidFill>
              <a:schemeClr val="bg1"/>
            </a:solidFill>
          </a:ln>
        </p:spPr>
      </p:pic>
      <p:sp>
        <p:nvSpPr>
          <p:cNvPr id="30" name="Title 6"/>
          <p:cNvSpPr txBox="1"/>
          <p:nvPr>
            <p:custDataLst>
              <p:tags r:id="rId18"/>
            </p:custDataLst>
          </p:nvPr>
        </p:nvSpPr>
        <p:spPr>
          <a:xfrm>
            <a:off x="6119495" y="2292350"/>
            <a:ext cx="5463540" cy="2902585"/>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当疫情引起人们的认知、行为、情绪和生理变化的时候，这是人们遭遇重大危机事件的应激反应，</a:t>
            </a:r>
            <a:r>
              <a:rPr lang="zh-CN" altLang="en-US" sz="2400" spc="300" dirty="0">
                <a:solidFill>
                  <a:srgbClr val="FF0000"/>
                </a:solidFill>
                <a:latin typeface="宋体" panose="02010600030101010101" pitchFamily="2" charset="-122"/>
                <a:ea typeface="宋体" panose="02010600030101010101" pitchFamily="2" charset="-122"/>
                <a:sym typeface="Arial" panose="020B0604020202020204" pitchFamily="34" charset="0"/>
              </a:rPr>
              <a:t>是非正常情况下的正常反应。</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当然，也可以尝试以下的措施缓解压力，照顾好自己</a:t>
            </a:r>
            <a:endPar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17" name="Title 6"/>
          <p:cNvSpPr txBox="1"/>
          <p:nvPr>
            <p:custDataLst>
              <p:tags r:id="rId1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1.5</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2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1</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、觉察当下</a:t>
            </a:r>
            <a:endPar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在心理或者大声对自己说</a:t>
            </a:r>
            <a:r>
              <a:rPr altLang="zh-CN"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stop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停下，觉察一下发生了什么，自己都有什么变化，这些变化对自己产生了哪些影响，这些影响有多大，</a:t>
            </a:r>
            <a:r>
              <a:rPr lang="zh-CN" altLang="en-US" sz="2400" b="1"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慢下来觉察有助于缓解焦虑</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2</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、乐观看待</a:t>
            </a:r>
            <a:endPar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乐观看待</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疫情发展，与当今延学在家的事情</a:t>
            </a:r>
            <a:r>
              <a:rPr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。从负面</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看到希望，</a:t>
            </a:r>
            <a:r>
              <a:rPr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古人云福祸相依。</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每一件事情并不总是坏的，我们应该转变自己的思维发现它的另一面。</a:t>
            </a:r>
            <a:endPar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3</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、接纳变化</a:t>
            </a:r>
            <a:endPar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在疫情中会发生的这些变化是正常的，这是身体应对压力的信号，所以，接纳这些信号和变化，不要排斥和拒绝。</a:t>
            </a:r>
            <a:r>
              <a:rPr lang="zh-CN" altLang="en-US" sz="2400" b="1"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尝试接纳是克服恐慌的开始</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5" name="Title 6"/>
          <p:cNvSpPr txBox="1"/>
          <p:nvPr>
            <p:custDataLst>
              <p:tags r:id="rId8"/>
            </p:custDataLst>
          </p:nvPr>
        </p:nvSpPr>
        <p:spPr>
          <a:xfrm>
            <a:off x="11182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6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小调查</a:t>
            </a:r>
            <a:r>
              <a:rPr altLang="zh-CN" sz="36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a:t>
            </a:r>
            <a:r>
              <a:rPr lang="zh-CN" altLang="en-US" sz="36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疫情期间大学生常见心理</a:t>
            </a:r>
            <a:endParaRPr lang="zh-CN" altLang="en-US" sz="36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grpSp>
        <p:nvGrpSpPr>
          <p:cNvPr id="31" name="组合 30"/>
          <p:cNvGrpSpPr/>
          <p:nvPr>
            <p:custDataLst>
              <p:tags r:id="rId9"/>
            </p:custDataLst>
          </p:nvPr>
        </p:nvGrpSpPr>
        <p:grpSpPr>
          <a:xfrm>
            <a:off x="4448679" y="3083319"/>
            <a:ext cx="1567180" cy="1195200"/>
            <a:chOff x="2532408" y="3083319"/>
            <a:chExt cx="1567180" cy="1195200"/>
          </a:xfrm>
        </p:grpSpPr>
        <p:sp>
          <p:nvSpPr>
            <p:cNvPr id="2" name="菱形 1"/>
            <p:cNvSpPr/>
            <p:nvPr>
              <p:custDataLst>
                <p:tags r:id="rId10"/>
              </p:custDataLst>
            </p:nvPr>
          </p:nvSpPr>
          <p:spPr>
            <a:xfrm>
              <a:off x="2917218" y="3083954"/>
              <a:ext cx="1182370" cy="1193800"/>
            </a:xfrm>
            <a:prstGeom prst="diamond">
              <a:avLst/>
            </a:prstGeom>
            <a:noFill/>
            <a:ln>
              <a:solidFill>
                <a:srgbClr val="7067AF"/>
              </a:solidFill>
            </a:ln>
          </p:spPr>
          <p:txBody>
            <a:bodyPr rot="0" spcFirstLastPara="0" vertOverflow="overflow" horzOverflow="overflow" vert="horz" wrap="square" lIns="0" tIns="0" rIns="0" bIns="0" numCol="1" spcCol="0" rtlCol="0" fromWordArt="0" anchor="ctr" anchorCtr="0" forceAA="0" compatLnSpc="1">
              <a:noAutofit/>
            </a:bodyPr>
            <a:p>
              <a:pPr algn="ctr"/>
              <a:r>
                <a:rPr lang="zh-CN" altLang="en-US" sz="2800" b="1" dirty="0">
                  <a:latin typeface="宋体" panose="02010600030101010101" pitchFamily="2" charset="-122"/>
                  <a:ea typeface="宋体" panose="02010600030101010101" pitchFamily="2" charset="-122"/>
                  <a:cs typeface="+mn-ea"/>
                </a:rPr>
                <a:t>空虚</a:t>
              </a:r>
              <a:endParaRPr lang="zh-CN" altLang="en-US" sz="2800" b="1" dirty="0">
                <a:latin typeface="宋体" panose="02010600030101010101" pitchFamily="2" charset="-122"/>
                <a:ea typeface="宋体" panose="02010600030101010101" pitchFamily="2" charset="-122"/>
                <a:cs typeface="+mn-ea"/>
              </a:endParaRPr>
            </a:p>
          </p:txBody>
        </p:sp>
        <p:sp>
          <p:nvSpPr>
            <p:cNvPr id="9" name="燕尾形 8"/>
            <p:cNvSpPr/>
            <p:nvPr>
              <p:custDataLst>
                <p:tags r:id="rId11"/>
              </p:custDataLst>
            </p:nvPr>
          </p:nvSpPr>
          <p:spPr>
            <a:xfrm rot="10800000">
              <a:off x="2532408" y="3083319"/>
              <a:ext cx="969962" cy="1195200"/>
            </a:xfrm>
            <a:prstGeom prst="chevron">
              <a:avLst>
                <a:gd name="adj" fmla="val 61583"/>
              </a:avLst>
            </a:prstGeom>
            <a:solidFill>
              <a:srgbClr val="7067AF"/>
            </a:solidFill>
            <a:ln>
              <a:solidFill>
                <a:srgbClr val="7067AF"/>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endParaRPr>
            </a:p>
          </p:txBody>
        </p:sp>
      </p:grpSp>
      <p:grpSp>
        <p:nvGrpSpPr>
          <p:cNvPr id="32" name="组合 31"/>
          <p:cNvGrpSpPr/>
          <p:nvPr>
            <p:custDataLst>
              <p:tags r:id="rId12"/>
            </p:custDataLst>
          </p:nvPr>
        </p:nvGrpSpPr>
        <p:grpSpPr>
          <a:xfrm>
            <a:off x="5257212" y="1928082"/>
            <a:ext cx="1348047" cy="1554448"/>
            <a:chOff x="3340940" y="1928082"/>
            <a:chExt cx="1348047" cy="1554448"/>
          </a:xfrm>
        </p:grpSpPr>
        <p:sp>
          <p:nvSpPr>
            <p:cNvPr id="10" name="菱形 9"/>
            <p:cNvSpPr/>
            <p:nvPr>
              <p:custDataLst>
                <p:tags r:id="rId13"/>
              </p:custDataLst>
            </p:nvPr>
          </p:nvSpPr>
          <p:spPr>
            <a:xfrm rot="20520000">
              <a:off x="3495187" y="2288730"/>
              <a:ext cx="1193800" cy="1193800"/>
            </a:xfrm>
            <a:prstGeom prst="diamond">
              <a:avLst/>
            </a:prstGeom>
            <a:noFill/>
            <a:ln>
              <a:solidFill>
                <a:srgbClr val="D3558B"/>
              </a:solidFill>
            </a:ln>
          </p:spPr>
          <p:txBody>
            <a:bodyPr rot="0" spcFirstLastPara="0" vertOverflow="overflow" horzOverflow="overflow" vert="horz" wrap="square" lIns="0" tIns="0" rIns="0" bIns="0" numCol="1" spcCol="0" rtlCol="0" fromWordArt="0" anchor="ctr" anchorCtr="0" forceAA="0" compatLnSpc="1">
              <a:noAutofit/>
            </a:bodyPr>
            <a:p>
              <a:pPr algn="ctr"/>
              <a:r>
                <a:rPr lang="zh-CN" altLang="en-US" sz="2800" b="1" dirty="0">
                  <a:latin typeface="宋体" panose="02010600030101010101" pitchFamily="2" charset="-122"/>
                  <a:ea typeface="宋体" panose="02010600030101010101" pitchFamily="2" charset="-122"/>
                  <a:cs typeface="+mn-ea"/>
                </a:rPr>
                <a:t>平静</a:t>
              </a:r>
              <a:endParaRPr lang="zh-CN" altLang="en-US" sz="2800" b="1" dirty="0">
                <a:latin typeface="宋体" panose="02010600030101010101" pitchFamily="2" charset="-122"/>
                <a:ea typeface="宋体" panose="02010600030101010101" pitchFamily="2" charset="-122"/>
                <a:cs typeface="+mn-ea"/>
              </a:endParaRPr>
            </a:p>
          </p:txBody>
        </p:sp>
        <p:sp>
          <p:nvSpPr>
            <p:cNvPr id="11" name="燕尾形 10"/>
            <p:cNvSpPr/>
            <p:nvPr>
              <p:custDataLst>
                <p:tags r:id="rId14"/>
              </p:custDataLst>
            </p:nvPr>
          </p:nvSpPr>
          <p:spPr>
            <a:xfrm rot="15120000">
              <a:off x="3453559" y="1815463"/>
              <a:ext cx="969962" cy="1195200"/>
            </a:xfrm>
            <a:prstGeom prst="chevron">
              <a:avLst>
                <a:gd name="adj" fmla="val 61583"/>
              </a:avLst>
            </a:prstGeom>
            <a:solidFill>
              <a:srgbClr val="D3558B"/>
            </a:solidFill>
            <a:ln>
              <a:solidFill>
                <a:srgbClr val="D3558B"/>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grpSp>
      <p:grpSp>
        <p:nvGrpSpPr>
          <p:cNvPr id="33" name="组合 32"/>
          <p:cNvGrpSpPr/>
          <p:nvPr>
            <p:custDataLst>
              <p:tags r:id="rId15"/>
            </p:custDataLst>
          </p:nvPr>
        </p:nvGrpSpPr>
        <p:grpSpPr>
          <a:xfrm>
            <a:off x="6346377" y="2299741"/>
            <a:ext cx="1483871" cy="1486563"/>
            <a:chOff x="4430105" y="2299740"/>
            <a:chExt cx="1483871" cy="1486563"/>
          </a:xfrm>
        </p:grpSpPr>
        <p:sp>
          <p:nvSpPr>
            <p:cNvPr id="12" name="菱形 11"/>
            <p:cNvSpPr/>
            <p:nvPr>
              <p:custDataLst>
                <p:tags r:id="rId16"/>
              </p:custDataLst>
            </p:nvPr>
          </p:nvSpPr>
          <p:spPr>
            <a:xfrm rot="3240000">
              <a:off x="4430105" y="2592503"/>
              <a:ext cx="1193800" cy="1193800"/>
            </a:xfrm>
            <a:prstGeom prst="diamond">
              <a:avLst/>
            </a:prstGeom>
            <a:noFill/>
            <a:ln>
              <a:solidFill>
                <a:srgbClr val="7067AF"/>
              </a:solidFill>
            </a:ln>
          </p:spPr>
          <p:txBody>
            <a:bodyPr rot="0" spcFirstLastPara="0" vertOverflow="overflow" horzOverflow="overflow" vert="horz" wrap="square" lIns="0" tIns="0" rIns="0" bIns="0" numCol="1" spcCol="0" rtlCol="0" fromWordArt="0" anchor="ctr" anchorCtr="0" forceAA="0" compatLnSpc="1">
              <a:noAutofit/>
            </a:bodyPr>
            <a:p>
              <a:pPr algn="ctr"/>
              <a:r>
                <a:rPr lang="zh-CN" altLang="en-US" sz="2800" b="1" dirty="0">
                  <a:latin typeface="宋体" panose="02010600030101010101" pitchFamily="2" charset="-122"/>
                  <a:ea typeface="宋体" panose="02010600030101010101" pitchFamily="2" charset="-122"/>
                  <a:cs typeface="+mn-ea"/>
                </a:rPr>
                <a:t>无聊</a:t>
              </a:r>
              <a:endParaRPr lang="zh-CN" altLang="en-US" sz="2800" b="1" dirty="0">
                <a:latin typeface="宋体" panose="02010600030101010101" pitchFamily="2" charset="-122"/>
                <a:ea typeface="宋体" panose="02010600030101010101" pitchFamily="2" charset="-122"/>
                <a:cs typeface="+mn-ea"/>
              </a:endParaRPr>
            </a:p>
          </p:txBody>
        </p:sp>
        <p:sp>
          <p:nvSpPr>
            <p:cNvPr id="13" name="燕尾形 12"/>
            <p:cNvSpPr/>
            <p:nvPr>
              <p:custDataLst>
                <p:tags r:id="rId17"/>
              </p:custDataLst>
            </p:nvPr>
          </p:nvSpPr>
          <p:spPr>
            <a:xfrm rot="19440000">
              <a:off x="4944014" y="2299740"/>
              <a:ext cx="969962" cy="1195200"/>
            </a:xfrm>
            <a:prstGeom prst="chevron">
              <a:avLst>
                <a:gd name="adj" fmla="val 61583"/>
              </a:avLst>
            </a:prstGeom>
            <a:solidFill>
              <a:srgbClr val="7067AF"/>
            </a:solidFill>
            <a:ln>
              <a:solidFill>
                <a:srgbClr val="7067AF"/>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endParaRPr>
            </a:p>
          </p:txBody>
        </p:sp>
      </p:grpSp>
      <p:grpSp>
        <p:nvGrpSpPr>
          <p:cNvPr id="29" name="组合 28"/>
          <p:cNvGrpSpPr/>
          <p:nvPr>
            <p:custDataLst>
              <p:tags r:id="rId18"/>
            </p:custDataLst>
          </p:nvPr>
        </p:nvGrpSpPr>
        <p:grpSpPr>
          <a:xfrm>
            <a:off x="6346377" y="3575535"/>
            <a:ext cx="1483871" cy="1486563"/>
            <a:chOff x="4430105" y="3575534"/>
            <a:chExt cx="1483871" cy="1486563"/>
          </a:xfrm>
        </p:grpSpPr>
        <p:sp>
          <p:nvSpPr>
            <p:cNvPr id="14" name="菱形 13"/>
            <p:cNvSpPr/>
            <p:nvPr>
              <p:custDataLst>
                <p:tags r:id="rId19"/>
              </p:custDataLst>
            </p:nvPr>
          </p:nvSpPr>
          <p:spPr>
            <a:xfrm rot="18360000">
              <a:off x="4430105" y="3575534"/>
              <a:ext cx="1193800" cy="1193800"/>
            </a:xfrm>
            <a:prstGeom prst="diamond">
              <a:avLst/>
            </a:prstGeom>
            <a:noFill/>
            <a:ln>
              <a:solidFill>
                <a:srgbClr val="B37BA4"/>
              </a:solidFill>
            </a:ln>
          </p:spPr>
          <p:txBody>
            <a:bodyPr rot="0" spcFirstLastPara="0" vertOverflow="overflow" horzOverflow="overflow" vert="horz" wrap="square" lIns="0" tIns="0" rIns="0" bIns="0" numCol="1" spcCol="0" rtlCol="0" fromWordArt="0" anchor="ctr" anchorCtr="0" forceAA="0" compatLnSpc="1">
              <a:noAutofit/>
            </a:bodyPr>
            <a:p>
              <a:pPr algn="ctr"/>
              <a:r>
                <a:rPr lang="zh-CN" altLang="en-US" sz="2800" b="1" dirty="0">
                  <a:latin typeface="宋体" panose="02010600030101010101" pitchFamily="2" charset="-122"/>
                  <a:ea typeface="宋体" panose="02010600030101010101" pitchFamily="2" charset="-122"/>
                  <a:cs typeface="+mn-ea"/>
                </a:rPr>
                <a:t>担心</a:t>
              </a:r>
              <a:endParaRPr lang="zh-CN" altLang="en-US" sz="2800" b="1" dirty="0">
                <a:latin typeface="宋体" panose="02010600030101010101" pitchFamily="2" charset="-122"/>
                <a:ea typeface="宋体" panose="02010600030101010101" pitchFamily="2" charset="-122"/>
                <a:cs typeface="+mn-ea"/>
              </a:endParaRPr>
            </a:p>
          </p:txBody>
        </p:sp>
        <p:sp>
          <p:nvSpPr>
            <p:cNvPr id="15" name="燕尾形 14"/>
            <p:cNvSpPr/>
            <p:nvPr>
              <p:custDataLst>
                <p:tags r:id="rId20"/>
              </p:custDataLst>
            </p:nvPr>
          </p:nvSpPr>
          <p:spPr>
            <a:xfrm rot="2160000">
              <a:off x="4944014" y="3866897"/>
              <a:ext cx="969962" cy="1195200"/>
            </a:xfrm>
            <a:prstGeom prst="chevron">
              <a:avLst>
                <a:gd name="adj" fmla="val 61583"/>
              </a:avLst>
            </a:prstGeom>
            <a:solidFill>
              <a:srgbClr val="B37BA4"/>
            </a:solidFill>
            <a:ln>
              <a:solidFill>
                <a:srgbClr val="B37BA4"/>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endParaRPr>
            </a:p>
          </p:txBody>
        </p:sp>
      </p:grpSp>
      <p:grpSp>
        <p:nvGrpSpPr>
          <p:cNvPr id="30" name="组合 29"/>
          <p:cNvGrpSpPr/>
          <p:nvPr>
            <p:custDataLst>
              <p:tags r:id="rId21"/>
            </p:custDataLst>
          </p:nvPr>
        </p:nvGrpSpPr>
        <p:grpSpPr>
          <a:xfrm>
            <a:off x="5257212" y="3879307"/>
            <a:ext cx="1348047" cy="1554448"/>
            <a:chOff x="3340940" y="3879307"/>
            <a:chExt cx="1348047" cy="1554448"/>
          </a:xfrm>
        </p:grpSpPr>
        <p:sp>
          <p:nvSpPr>
            <p:cNvPr id="18" name="菱形 17"/>
            <p:cNvSpPr/>
            <p:nvPr>
              <p:custDataLst>
                <p:tags r:id="rId22"/>
              </p:custDataLst>
            </p:nvPr>
          </p:nvSpPr>
          <p:spPr>
            <a:xfrm rot="1080000">
              <a:off x="3495187" y="3879307"/>
              <a:ext cx="1193800" cy="1193800"/>
            </a:xfrm>
            <a:prstGeom prst="diamond">
              <a:avLst/>
            </a:prstGeom>
            <a:noFill/>
            <a:ln>
              <a:solidFill>
                <a:srgbClr val="D3558B"/>
              </a:solidFill>
            </a:ln>
          </p:spPr>
          <p:txBody>
            <a:bodyPr rot="0" spcFirstLastPara="0" vertOverflow="overflow" horzOverflow="overflow" vert="horz" wrap="square" lIns="0" tIns="0" rIns="0" bIns="0" numCol="1" spcCol="0" rtlCol="0" fromWordArt="0" anchor="ctr" anchorCtr="0" forceAA="0" compatLnSpc="1">
              <a:noAutofit/>
            </a:bodyPr>
            <a:p>
              <a:pPr algn="ctr"/>
              <a:r>
                <a:rPr lang="zh-CN" altLang="en-US" sz="2800" b="1" dirty="0">
                  <a:latin typeface="宋体" panose="02010600030101010101" pitchFamily="2" charset="-122"/>
                  <a:ea typeface="宋体" panose="02010600030101010101" pitchFamily="2" charset="-122"/>
                  <a:cs typeface="+mn-ea"/>
                </a:rPr>
                <a:t>沉闷</a:t>
              </a:r>
              <a:endParaRPr lang="zh-CN" altLang="en-US" sz="2800" b="1" dirty="0">
                <a:latin typeface="宋体" panose="02010600030101010101" pitchFamily="2" charset="-122"/>
                <a:ea typeface="宋体" panose="02010600030101010101" pitchFamily="2" charset="-122"/>
                <a:cs typeface="+mn-ea"/>
              </a:endParaRPr>
            </a:p>
          </p:txBody>
        </p:sp>
        <p:sp>
          <p:nvSpPr>
            <p:cNvPr id="19" name="燕尾形 18"/>
            <p:cNvSpPr/>
            <p:nvPr>
              <p:custDataLst>
                <p:tags r:id="rId23"/>
              </p:custDataLst>
            </p:nvPr>
          </p:nvSpPr>
          <p:spPr>
            <a:xfrm rot="6480000">
              <a:off x="3453559" y="4351174"/>
              <a:ext cx="969962" cy="1195200"/>
            </a:xfrm>
            <a:prstGeom prst="chevron">
              <a:avLst>
                <a:gd name="adj" fmla="val 61583"/>
              </a:avLst>
            </a:prstGeom>
            <a:solidFill>
              <a:srgbClr val="D3558B"/>
            </a:solidFill>
            <a:ln>
              <a:solidFill>
                <a:srgbClr val="D3558B"/>
              </a:solidFill>
            </a:ln>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sz="2000" dirty="0" err="1">
                <a:solidFill>
                  <a:srgbClr val="FFFFFF"/>
                </a:solidFill>
              </a:endParaRPr>
            </a:p>
          </p:txBody>
        </p:sp>
      </p:grpSp>
      <p:sp>
        <p:nvSpPr>
          <p:cNvPr id="21" name="矩形 20"/>
          <p:cNvSpPr/>
          <p:nvPr>
            <p:custDataLst>
              <p:tags r:id="rId24"/>
            </p:custDataLst>
          </p:nvPr>
        </p:nvSpPr>
        <p:spPr>
          <a:xfrm>
            <a:off x="2077085" y="1588135"/>
            <a:ext cx="3341370" cy="717550"/>
          </a:xfrm>
          <a:prstGeom prst="rect">
            <a:avLst/>
          </a:prstGeom>
        </p:spPr>
        <p:txBody>
          <a:bodyPr wrap="square" anchor="b" anchorCtr="0">
            <a:noAutofit/>
          </a:bodyPr>
          <a:p>
            <a:pPr algn="just"/>
            <a:r>
              <a:rPr lang="zh-CN" altLang="en-US" sz="2000" kern="0" dirty="0">
                <a:latin typeface="宋体" panose="02010600030101010101" pitchFamily="2" charset="-122"/>
                <a:ea typeface="宋体" panose="02010600030101010101" pitchFamily="2" charset="-122"/>
              </a:rPr>
              <a:t>安静而又有序的生活，以平静的心态看待疫情中的生活</a:t>
            </a:r>
            <a:endParaRPr lang="zh-CN" altLang="en-US" sz="2000" kern="0" dirty="0">
              <a:latin typeface="宋体" panose="02010600030101010101" pitchFamily="2" charset="-122"/>
              <a:ea typeface="宋体" panose="02010600030101010101" pitchFamily="2" charset="-122"/>
            </a:endParaRPr>
          </a:p>
        </p:txBody>
      </p:sp>
      <p:sp>
        <p:nvSpPr>
          <p:cNvPr id="22" name="矩形 21"/>
          <p:cNvSpPr/>
          <p:nvPr>
            <p:custDataLst>
              <p:tags r:id="rId25"/>
            </p:custDataLst>
          </p:nvPr>
        </p:nvSpPr>
        <p:spPr>
          <a:xfrm>
            <a:off x="7743190" y="2305685"/>
            <a:ext cx="3649345" cy="866140"/>
          </a:xfrm>
          <a:prstGeom prst="rect">
            <a:avLst/>
          </a:prstGeom>
        </p:spPr>
        <p:txBody>
          <a:bodyPr wrap="square" anchor="b" anchorCtr="0">
            <a:normAutofit/>
          </a:bodyPr>
          <a:p>
            <a:pPr algn="just"/>
            <a:r>
              <a:rPr lang="zh-CN" altLang="pt-BR" sz="2000" kern="0" dirty="0">
                <a:latin typeface="宋体" panose="02010600030101010101" pitchFamily="2" charset="-122"/>
                <a:ea typeface="宋体" panose="02010600030101010101" pitchFamily="2" charset="-122"/>
              </a:rPr>
              <a:t>足不出户、无事可做倍感无聊</a:t>
            </a:r>
            <a:endParaRPr lang="zh-CN" altLang="pt-BR" sz="2000" kern="0" dirty="0">
              <a:latin typeface="宋体" panose="02010600030101010101" pitchFamily="2" charset="-122"/>
              <a:ea typeface="宋体" panose="02010600030101010101" pitchFamily="2" charset="-122"/>
            </a:endParaRPr>
          </a:p>
        </p:txBody>
      </p:sp>
      <p:sp>
        <p:nvSpPr>
          <p:cNvPr id="23" name="矩形 22"/>
          <p:cNvSpPr/>
          <p:nvPr>
            <p:custDataLst>
              <p:tags r:id="rId26"/>
            </p:custDataLst>
          </p:nvPr>
        </p:nvSpPr>
        <p:spPr>
          <a:xfrm>
            <a:off x="7743190" y="4420235"/>
            <a:ext cx="2447290" cy="888365"/>
          </a:xfrm>
          <a:prstGeom prst="rect">
            <a:avLst/>
          </a:prstGeom>
        </p:spPr>
        <p:txBody>
          <a:bodyPr wrap="square" anchor="t" anchorCtr="0">
            <a:normAutofit fontScale="90000"/>
          </a:bodyPr>
          <a:p>
            <a:pPr algn="just"/>
            <a:r>
              <a:rPr lang="zh-CN" altLang="pt-BR" sz="2000" kern="0" dirty="0">
                <a:latin typeface="宋体" panose="02010600030101010101" pitchFamily="2" charset="-122"/>
                <a:ea typeface="宋体" panose="02010600030101010101" pitchFamily="2" charset="-122"/>
              </a:rPr>
              <a:t>为疫情之下的家人，自己的身体安慰担心</a:t>
            </a:r>
            <a:endParaRPr lang="zh-CN" altLang="pt-BR" sz="2000" kern="0" dirty="0">
              <a:latin typeface="宋体" panose="02010600030101010101" pitchFamily="2" charset="-122"/>
              <a:ea typeface="宋体" panose="02010600030101010101" pitchFamily="2" charset="-122"/>
            </a:endParaRPr>
          </a:p>
        </p:txBody>
      </p:sp>
      <p:sp>
        <p:nvSpPr>
          <p:cNvPr id="24" name="矩形 23"/>
          <p:cNvSpPr/>
          <p:nvPr>
            <p:custDataLst>
              <p:tags r:id="rId27"/>
            </p:custDataLst>
          </p:nvPr>
        </p:nvSpPr>
        <p:spPr>
          <a:xfrm>
            <a:off x="3288030" y="5420360"/>
            <a:ext cx="4454525" cy="720725"/>
          </a:xfrm>
          <a:prstGeom prst="rect">
            <a:avLst/>
          </a:prstGeom>
        </p:spPr>
        <p:txBody>
          <a:bodyPr wrap="square" anchor="t" anchorCtr="0">
            <a:normAutofit/>
          </a:bodyPr>
          <a:p>
            <a:pPr algn="just"/>
            <a:r>
              <a:rPr lang="zh-CN" altLang="pt-BR" sz="2000" kern="0" dirty="0">
                <a:latin typeface="宋体" panose="02010600030101010101" pitchFamily="2" charset="-122"/>
                <a:ea typeface="宋体" panose="02010600030101010101" pitchFamily="2" charset="-122"/>
              </a:rPr>
              <a:t>为疫情郁郁寡欢，对事提不起兴趣</a:t>
            </a:r>
            <a:endParaRPr lang="zh-CN" altLang="pt-BR" sz="2000" kern="0" dirty="0">
              <a:latin typeface="宋体" panose="02010600030101010101" pitchFamily="2" charset="-122"/>
              <a:ea typeface="宋体" panose="02010600030101010101" pitchFamily="2" charset="-122"/>
            </a:endParaRPr>
          </a:p>
        </p:txBody>
      </p:sp>
      <p:sp>
        <p:nvSpPr>
          <p:cNvPr id="34" name="矩形 33"/>
          <p:cNvSpPr/>
          <p:nvPr>
            <p:custDataLst>
              <p:tags r:id="rId28"/>
            </p:custDataLst>
          </p:nvPr>
        </p:nvSpPr>
        <p:spPr>
          <a:xfrm>
            <a:off x="1216025" y="3372485"/>
            <a:ext cx="3232785" cy="646430"/>
          </a:xfrm>
          <a:prstGeom prst="rect">
            <a:avLst/>
          </a:prstGeom>
        </p:spPr>
        <p:txBody>
          <a:bodyPr wrap="square" anchor="ctr" anchorCtr="0">
            <a:noAutofit/>
          </a:bodyPr>
          <a:p>
            <a:pPr algn="just"/>
            <a:r>
              <a:rPr lang="zh-CN" altLang="pt-BR" sz="2000" kern="0" dirty="0">
                <a:latin typeface="宋体" panose="02010600030101010101" pitchFamily="2" charset="-122"/>
                <a:ea typeface="宋体" panose="02010600030101010101" pitchFamily="2" charset="-122"/>
              </a:rPr>
              <a:t>每天找不到有意义的事情做</a:t>
            </a:r>
            <a:endParaRPr lang="zh-CN" altLang="pt-BR" sz="2000" kern="0" dirty="0">
              <a:latin typeface="宋体" panose="02010600030101010101" pitchFamily="2" charset="-122"/>
              <a:ea typeface="宋体" panose="02010600030101010101" pitchFamily="2" charset="-122"/>
            </a:endParaRPr>
          </a:p>
        </p:txBody>
      </p:sp>
    </p:spTree>
    <p:custDataLst>
      <p:tags r:id="rId29"/>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4</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、保持能量</a:t>
            </a: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endPar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尝试以原有的生活方式生活，尽可能的让自己多休息，保证饮食合理、营养丰富；照顾好自我的身体状态，提升身体的免疫力。</a:t>
            </a:r>
            <a:r>
              <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身体有力量是健康的标志之一。</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5</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、合理宣泄</a:t>
            </a: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endPar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适当户内运动，增强体质和免疫力；听听音乐，写写日记。或者在一张纸上写下自己的烦恼和焦虑，然后把这张纸撕掉。</a:t>
            </a:r>
            <a:r>
              <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释放多余的负能量让自己心理爽起来。</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6</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、相互陪伴</a:t>
            </a:r>
            <a:endPar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多和家人沟通，分享感受。也可以通过电话或者微信与同学、朋友相互交流，彼此陪伴、相互安慰、相互鼓励、相互支持。</a:t>
            </a:r>
            <a:r>
              <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陪伴中找到相互支持的力量。</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7</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、呼吸放松</a:t>
            </a:r>
            <a:endPar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在一个安静的、舒适的环境里，有意识的按照从上到下的顺序放松身体的各个部位。做深呼吸再加上自我暗示，吸气时体会身体充满能量，吸气时暗示把体内很多烦恼、杂志拍出来。</a:t>
            </a:r>
            <a:r>
              <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身体放松有利于心理减负。</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rPr>
              <a:t>zhi</a:t>
            </a:r>
            <a:endParaRPr kumimoji="1" lang="en-US" altLang="zh-CN"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Title 6"/>
          <p:cNvSpPr txBox="1"/>
          <p:nvPr>
            <p:custDataLst>
              <p:tags r:id="rId15"/>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3" name="Title 6"/>
          <p:cNvSpPr txBox="1"/>
          <p:nvPr>
            <p:custDataLst>
              <p:tags r:id="rId16"/>
            </p:custDataLst>
          </p:nvPr>
        </p:nvSpPr>
        <p:spPr>
          <a:xfrm>
            <a:off x="5201920" y="1807210"/>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4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8</a:t>
            </a:r>
            <a:r>
              <a:rPr lang="zh-CN" altLang="en-US" sz="24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、为所当为</a:t>
            </a:r>
            <a:endParaRPr lang="zh-CN" altLang="en-US" sz="24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rPr>
              <a:t>重新计划一下自己再这个特殊事情可以做的事情。读书或者是看电影，收拾家务或者是锻炼身体。当一个人有事可做的时候，就会减少疫情所带来的负面心情。</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sym typeface="Arial" panose="020B0604020202020204" pitchFamily="34" charset="0"/>
            </a:endParaRPr>
          </a:p>
        </p:txBody>
      </p:sp>
    </p:spTree>
    <p:custDataLst>
      <p:tags r:id="rId1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6" name="矩形 5"/>
          <p:cNvSpPr/>
          <p:nvPr>
            <p:custDataLst>
              <p:tags r:id="rId8"/>
            </p:custDataLst>
          </p:nvPr>
        </p:nvSpPr>
        <p:spPr>
          <a:xfrm>
            <a:off x="4924425" y="1203960"/>
            <a:ext cx="6657975" cy="4937125"/>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rPr>
              <a:t>zhi</a:t>
            </a:r>
            <a:endParaRPr kumimoji="1" lang="en-US" altLang="zh-CN"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34"/>
          <p:cNvSpPr/>
          <p:nvPr>
            <p:custDataLst>
              <p:tags r:id="rId9"/>
            </p:custDataLst>
          </p:nvPr>
        </p:nvSpPr>
        <p:spPr>
          <a:xfrm>
            <a:off x="501650" y="1459865"/>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8" name="图片 7" descr="C:\Users\86132\Desktop\心理健康咨询中心\d0e214edf245497180cd88e6b957f53c.jpgd0e214edf245497180cd88e6b957f53c"/>
          <p:cNvPicPr/>
          <p:nvPr>
            <p:custDataLst>
              <p:tags r:id="rId10"/>
            </p:custDataLst>
          </p:nvPr>
        </p:nvPicPr>
        <p:blipFill rotWithShape="1">
          <a:blip r:embed="rId11"/>
          <a:srcRect/>
          <a:stretch>
            <a:fillRect/>
          </a:stretch>
        </p:blipFill>
        <p:spPr>
          <a:xfrm>
            <a:off x="720090" y="2110741"/>
            <a:ext cx="3094355" cy="205422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
        <p:nvSpPr>
          <p:cNvPr id="21" name="椭圆 20"/>
          <p:cNvSpPr/>
          <p:nvPr>
            <p:custDataLst>
              <p:tags r:id="rId12"/>
            </p:custDataLst>
          </p:nvPr>
        </p:nvSpPr>
        <p:spPr>
          <a:xfrm>
            <a:off x="4250055" y="362458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3"/>
            </p:custDataLst>
          </p:nvPr>
        </p:nvSpPr>
        <p:spPr>
          <a:xfrm>
            <a:off x="4832350" y="4032250"/>
            <a:ext cx="92075" cy="8763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3" name="直接连接符 22"/>
          <p:cNvCxnSpPr>
            <a:stCxn id="21" idx="6"/>
            <a:endCxn id="22" idx="1"/>
          </p:cNvCxnSpPr>
          <p:nvPr>
            <p:custDataLst>
              <p:tags r:id="rId14"/>
            </p:custDataLst>
          </p:nvPr>
        </p:nvCxnSpPr>
        <p:spPr>
          <a:xfrm>
            <a:off x="4342130" y="3668395"/>
            <a:ext cx="503704" cy="376688"/>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 name="Title 6"/>
          <p:cNvSpPr txBox="1"/>
          <p:nvPr>
            <p:custDataLst>
              <p:tags r:id="rId15"/>
            </p:custDataLst>
          </p:nvPr>
        </p:nvSpPr>
        <p:spPr>
          <a:xfrm>
            <a:off x="5097780" y="1978025"/>
            <a:ext cx="5463540" cy="3722370"/>
          </a:xfrm>
          <a:prstGeom prst="rect">
            <a:avLst/>
          </a:prstGeom>
          <a:noFill/>
          <a:ln w="3175">
            <a:noFill/>
            <a:prstDash val="dash"/>
          </a:ln>
        </p:spPr>
        <p:txBody>
          <a:bodyPr wrap="square" lIns="90000" tIns="46800" rIns="90000" bIns="468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indent="-285750" algn="just">
              <a:lnSpc>
                <a:spcPct val="130000"/>
              </a:lnSpc>
              <a:spcAft>
                <a:spcPts val="800"/>
              </a:spcAft>
              <a:buClr>
                <a:schemeClr val="tx1">
                  <a:lumMod val="65000"/>
                  <a:lumOff val="35000"/>
                </a:schemeClr>
              </a:buClr>
              <a:buFont typeface="Wingdings" panose="05000000000000000000" pitchFamily="2" charset="2"/>
              <a:buChar char="u"/>
            </a:pPr>
            <a:r>
              <a:rPr altLang="zh-CN"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9</a:t>
            </a:r>
            <a:r>
              <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、寻求帮助</a:t>
            </a:r>
            <a:endParaRPr lang="zh-CN" altLang="en-US" sz="2800" b="1"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a:p>
            <a:pPr indent="0" algn="just">
              <a:lnSpc>
                <a:spcPct val="130000"/>
              </a:lnSpc>
              <a:spcAft>
                <a:spcPts val="800"/>
              </a:spcAft>
              <a:buClr>
                <a:schemeClr val="tx1">
                  <a:lumMod val="65000"/>
                  <a:lumOff val="35000"/>
                </a:schemeClr>
              </a:buClr>
              <a:buFont typeface="Wingdings" panose="05000000000000000000" pitchFamily="2" charset="2"/>
            </a:pPr>
            <a:r>
              <a:rPr lang="zh-CN" altLang="en-US" sz="2400" spc="3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    </a:t>
            </a:r>
            <a:r>
              <a:rPr lang="zh-CN" altLang="en-US" sz="2400"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要记住，自己永远不是孤单一个人面对疫情。如果有发热等症状就要及时就医。如果感觉心理上特别难受，也可拨打自己的学校的或者社会上提供的心理援助热线接受咨询。</a:t>
            </a:r>
            <a:r>
              <a:rPr lang="zh-CN" altLang="en-US" sz="2400" b="1"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咨询是强者的行为，是智者的表现</a:t>
            </a:r>
            <a:endParaRPr lang="zh-CN" altLang="en-US" sz="2400" b="1" spc="3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17" name="Title 6"/>
          <p:cNvSpPr txBox="1"/>
          <p:nvPr>
            <p:custDataLst>
              <p:tags r:id="rId16"/>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疫情后的心理问题应对</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374650" y="1556385"/>
            <a:ext cx="11705590" cy="4584700"/>
          </a:xfrm>
          <a:prstGeom prst="rect">
            <a:avLst/>
          </a:prstGeom>
          <a:noFill/>
        </p:spPr>
        <p:txBody>
          <a:bodyPr wrap="square" rtlCol="0">
            <a:spAutoFit/>
          </a:bodyPr>
          <a:p>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altLang="en-US" sz="3600" b="1">
                <a:latin typeface="宋体" panose="02010600030101010101" pitchFamily="2" charset="-122"/>
                <a:ea typeface="宋体" panose="02010600030101010101" pitchFamily="2" charset="-122"/>
                <a:cs typeface="宋体" panose="02010600030101010101" pitchFamily="2" charset="-122"/>
              </a:rPr>
              <a:t>歧视的内涵：</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、社会学角度：歧视是由于某些人或类属成员而对他们施以不公平或者不平等的待遇。</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、社会心理学：歧视是直接对某一特定群体成员的消极或者有害的行为。它包括对他人的不公正的对待，这种对待不是基于他们的表现，而是基于他们属于什么样的群体。</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en-US" altLang="zh-CN" sz="3200">
                <a:latin typeface="宋体" panose="02010600030101010101" pitchFamily="2" charset="-122"/>
                <a:ea typeface="宋体" panose="02010600030101010101" pitchFamily="2" charset="-122"/>
                <a:cs typeface="宋体" panose="02010600030101010101" pitchFamily="2" charset="-122"/>
              </a:rPr>
              <a:t>3</a:t>
            </a:r>
            <a:r>
              <a:rPr lang="zh-CN" altLang="en-US" sz="3200">
                <a:latin typeface="宋体" panose="02010600030101010101" pitchFamily="2" charset="-122"/>
                <a:ea typeface="宋体" panose="02010600030101010101" pitchFamily="2" charset="-122"/>
                <a:cs typeface="宋体" panose="02010600030101010101" pitchFamily="2" charset="-122"/>
              </a:rPr>
              <a:t>、法学研究者：歧视是被法律禁止的对特定群体或个人实施的其兄啊过或目的在于对基本权利进行区别、排斥、限制或优待的任何不合理措施。</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74650" y="206375"/>
            <a:ext cx="6621780" cy="706755"/>
          </a:xfrm>
          <a:prstGeom prst="rect">
            <a:avLst/>
          </a:prstGeom>
          <a:noFill/>
        </p:spPr>
        <p:txBody>
          <a:bodyPr wrap="square" rtlCol="0">
            <a:spAutoFit/>
          </a:bodyPr>
          <a:p>
            <a:r>
              <a:rPr lang="en-US" altLang="zh-CN" sz="4000" b="1">
                <a:solidFill>
                  <a:schemeClr val="bg1"/>
                </a:solidFill>
              </a:rPr>
              <a:t>1.6</a:t>
            </a:r>
            <a:r>
              <a:rPr lang="zh-CN" altLang="en-US" sz="4000" b="1">
                <a:solidFill>
                  <a:schemeClr val="bg1"/>
                </a:solidFill>
              </a:rPr>
              <a:t>疫情引发的歧视</a:t>
            </a:r>
            <a:endParaRPr lang="zh-CN" altLang="en-US" sz="4000" b="1">
              <a:solidFill>
                <a:schemeClr val="bg1"/>
              </a:solidFill>
            </a:endParaRPr>
          </a:p>
        </p:txBody>
      </p:sp>
    </p:spTree>
    <p:custDataLst>
      <p:tags r:id="rId9"/>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374650" y="914400"/>
            <a:ext cx="11705590" cy="5354320"/>
          </a:xfrm>
          <a:prstGeom prst="rect">
            <a:avLst/>
          </a:prstGeom>
          <a:noFill/>
        </p:spPr>
        <p:txBody>
          <a:bodyPr wrap="square" rtlCol="0">
            <a:spAutoFit/>
          </a:bodyPr>
          <a:p>
            <a:pPr fontAlgn="auto">
              <a:lnSpc>
                <a:spcPct val="150000"/>
              </a:lnSpc>
            </a:pPr>
            <a:r>
              <a:rPr lang="en-US" altLang="zh-CN" sz="3600" b="1">
                <a:latin typeface="宋体" panose="02010600030101010101" pitchFamily="2" charset="-122"/>
                <a:ea typeface="宋体" panose="02010600030101010101" pitchFamily="2" charset="-122"/>
                <a:cs typeface="宋体" panose="02010600030101010101" pitchFamily="2" charset="-122"/>
              </a:rPr>
              <a:t> </a:t>
            </a:r>
            <a:r>
              <a:rPr lang="zh-CN" altLang="en-US" sz="3600" b="1">
                <a:latin typeface="宋体" panose="02010600030101010101" pitchFamily="2" charset="-122"/>
                <a:ea typeface="宋体" panose="02010600030101010101" pitchFamily="2" charset="-122"/>
                <a:cs typeface="宋体" panose="02010600030101010101" pitchFamily="2" charset="-122"/>
              </a:rPr>
              <a:t>歧视的相关概念</a:t>
            </a:r>
            <a:r>
              <a:rPr lang="zh-CN" altLang="en-US" sz="3600" b="1">
                <a:latin typeface="宋体" panose="02010600030101010101" pitchFamily="2" charset="-122"/>
                <a:ea typeface="宋体" panose="02010600030101010101" pitchFamily="2" charset="-122"/>
                <a:cs typeface="宋体" panose="02010600030101010101" pitchFamily="2" charset="-122"/>
              </a:rPr>
              <a:t>：</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、刻板印象：</a:t>
            </a:r>
            <a:r>
              <a:rPr lang="zh-CN" altLang="en-US" sz="3200">
                <a:latin typeface="宋体" panose="02010600030101010101" pitchFamily="2" charset="-122"/>
                <a:ea typeface="宋体" panose="02010600030101010101" pitchFamily="2" charset="-122"/>
                <a:cs typeface="宋体" panose="02010600030101010101" pitchFamily="2" charset="-122"/>
              </a:rPr>
              <a:t>印象主要是指人们对某个事物或物体形成的一种概括固定的看法，并把这种观点看法推而广之，认为这个事物或者整体都具有该特征，而忽视个体差异。</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、偏见：</a:t>
            </a:r>
            <a:r>
              <a:rPr lang="zh-CN" altLang="en-US" sz="3200">
                <a:latin typeface="宋体" panose="02010600030101010101" pitchFamily="2" charset="-122"/>
                <a:ea typeface="宋体" panose="02010600030101010101" pitchFamily="2" charset="-122"/>
                <a:cs typeface="宋体" panose="02010600030101010101" pitchFamily="2" charset="-122"/>
              </a:rPr>
              <a:t>偏见是对某一个人或团体所持有的一种不公平、不合理的消极否定的态度</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、歧视：</a:t>
            </a:r>
            <a:r>
              <a:rPr lang="zh-CN" altLang="en-US" sz="3200">
                <a:latin typeface="宋体" panose="02010600030101010101" pitchFamily="2" charset="-122"/>
                <a:ea typeface="宋体" panose="02010600030101010101" pitchFamily="2" charset="-122"/>
                <a:cs typeface="宋体" panose="02010600030101010101" pitchFamily="2" charset="-122"/>
              </a:rPr>
              <a:t>个体因独特的身份群体而受到的伤害性行为。</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74650" y="206375"/>
            <a:ext cx="6621780" cy="706755"/>
          </a:xfrm>
          <a:prstGeom prst="rect">
            <a:avLst/>
          </a:prstGeom>
          <a:noFill/>
        </p:spPr>
        <p:txBody>
          <a:bodyPr wrap="square" rtlCol="0">
            <a:spAutoFit/>
          </a:bodyPr>
          <a:p>
            <a:r>
              <a:rPr lang="zh-CN" altLang="en-US" sz="4000" b="1">
                <a:solidFill>
                  <a:schemeClr val="bg1"/>
                </a:solidFill>
              </a:rPr>
              <a:t>疫情引发的歧视</a:t>
            </a:r>
            <a:endParaRPr lang="zh-CN" altLang="en-US" sz="4000" b="1">
              <a:solidFill>
                <a:schemeClr val="bg1"/>
              </a:solidFill>
            </a:endParaRPr>
          </a:p>
        </p:txBody>
      </p:sp>
    </p:spTree>
    <p:custDataLst>
      <p:tags r:id="rId9"/>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109855" y="80645"/>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2" name="文本框 1"/>
          <p:cNvSpPr txBox="1"/>
          <p:nvPr/>
        </p:nvSpPr>
        <p:spPr>
          <a:xfrm>
            <a:off x="250190" y="184150"/>
            <a:ext cx="6133465" cy="706755"/>
          </a:xfrm>
          <a:prstGeom prst="rect">
            <a:avLst/>
          </a:prstGeom>
          <a:noFill/>
        </p:spPr>
        <p:txBody>
          <a:bodyPr wrap="square" rtlCol="0">
            <a:spAutoFit/>
          </a:bodyPr>
          <a:p>
            <a:r>
              <a:rPr lang="zh-CN" altLang="en-US" sz="4000" b="1">
                <a:solidFill>
                  <a:schemeClr val="bg1"/>
                </a:solidFill>
                <a:latin typeface="微软雅黑" panose="020B0503020204020204" charset="-122"/>
                <a:ea typeface="微软雅黑" panose="020B0503020204020204" charset="-122"/>
              </a:rPr>
              <a:t>歧视的分类</a:t>
            </a:r>
            <a:r>
              <a:rPr lang="en-US" altLang="zh-CN" sz="4000" b="1">
                <a:solidFill>
                  <a:schemeClr val="bg1"/>
                </a:solidFill>
                <a:latin typeface="微软雅黑" panose="020B0503020204020204" charset="-122"/>
                <a:ea typeface="微软雅黑" panose="020B0503020204020204" charset="-122"/>
              </a:rPr>
              <a:t>--</a:t>
            </a:r>
            <a:r>
              <a:rPr lang="zh-CN" altLang="en-US" sz="4000" b="1">
                <a:solidFill>
                  <a:schemeClr val="bg1"/>
                </a:solidFill>
                <a:latin typeface="微软雅黑" panose="020B0503020204020204" charset="-122"/>
                <a:ea typeface="微软雅黑" panose="020B0503020204020204" charset="-122"/>
              </a:rPr>
              <a:t>常见的歧视</a:t>
            </a:r>
            <a:endParaRPr lang="zh-CN" altLang="en-US" sz="4000" b="1">
              <a:solidFill>
                <a:schemeClr val="bg1"/>
              </a:solidFill>
              <a:latin typeface="微软雅黑" panose="020B0503020204020204" charset="-122"/>
              <a:ea typeface="微软雅黑" panose="020B0503020204020204" charset="-122"/>
            </a:endParaRPr>
          </a:p>
        </p:txBody>
      </p:sp>
      <p:cxnSp>
        <p:nvCxnSpPr>
          <p:cNvPr id="134" name="直接连接符 133"/>
          <p:cNvCxnSpPr/>
          <p:nvPr>
            <p:custDataLst>
              <p:tags r:id="rId2"/>
            </p:custDataLst>
          </p:nvPr>
        </p:nvCxnSpPr>
        <p:spPr>
          <a:xfrm flipH="1">
            <a:off x="5340470" y="4229171"/>
            <a:ext cx="251979"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sp>
        <p:nvSpPr>
          <p:cNvPr id="7" name="Freeform 5"/>
          <p:cNvSpPr/>
          <p:nvPr>
            <p:custDataLst>
              <p:tags r:id="rId3"/>
            </p:custDataLst>
          </p:nvPr>
        </p:nvSpPr>
        <p:spPr bwMode="auto">
          <a:xfrm>
            <a:off x="3473716" y="3300655"/>
            <a:ext cx="264133" cy="387287"/>
          </a:xfrm>
          <a:custGeom>
            <a:avLst/>
            <a:gdLst>
              <a:gd name="T0" fmla="*/ 347 w 347"/>
              <a:gd name="T1" fmla="*/ 384 h 510"/>
              <a:gd name="T2" fmla="*/ 322 w 347"/>
              <a:gd name="T3" fmla="*/ 422 h 510"/>
              <a:gd name="T4" fmla="*/ 292 w 347"/>
              <a:gd name="T5" fmla="*/ 458 h 510"/>
              <a:gd name="T6" fmla="*/ 265 w 347"/>
              <a:gd name="T7" fmla="*/ 479 h 510"/>
              <a:gd name="T8" fmla="*/ 233 w 347"/>
              <a:gd name="T9" fmla="*/ 498 h 510"/>
              <a:gd name="T10" fmla="*/ 194 w 347"/>
              <a:gd name="T11" fmla="*/ 508 h 510"/>
              <a:gd name="T12" fmla="*/ 174 w 347"/>
              <a:gd name="T13" fmla="*/ 510 h 510"/>
              <a:gd name="T14" fmla="*/ 134 w 347"/>
              <a:gd name="T15" fmla="*/ 505 h 510"/>
              <a:gd name="T16" fmla="*/ 99 w 347"/>
              <a:gd name="T17" fmla="*/ 489 h 510"/>
              <a:gd name="T18" fmla="*/ 69 w 347"/>
              <a:gd name="T19" fmla="*/ 469 h 510"/>
              <a:gd name="T20" fmla="*/ 43 w 347"/>
              <a:gd name="T21" fmla="*/ 446 h 510"/>
              <a:gd name="T22" fmla="*/ 11 w 347"/>
              <a:gd name="T23" fmla="*/ 402 h 510"/>
              <a:gd name="T24" fmla="*/ 0 w 347"/>
              <a:gd name="T25" fmla="*/ 384 h 510"/>
              <a:gd name="T26" fmla="*/ 15 w 347"/>
              <a:gd name="T27" fmla="*/ 375 h 510"/>
              <a:gd name="T28" fmla="*/ 27 w 347"/>
              <a:gd name="T29" fmla="*/ 362 h 510"/>
              <a:gd name="T30" fmla="*/ 48 w 347"/>
              <a:gd name="T31" fmla="*/ 322 h 510"/>
              <a:gd name="T32" fmla="*/ 58 w 347"/>
              <a:gd name="T33" fmla="*/ 290 h 510"/>
              <a:gd name="T34" fmla="*/ 75 w 347"/>
              <a:gd name="T35" fmla="*/ 216 h 510"/>
              <a:gd name="T36" fmla="*/ 80 w 347"/>
              <a:gd name="T37" fmla="*/ 177 h 510"/>
              <a:gd name="T38" fmla="*/ 82 w 347"/>
              <a:gd name="T39" fmla="*/ 169 h 510"/>
              <a:gd name="T40" fmla="*/ 84 w 347"/>
              <a:gd name="T41" fmla="*/ 157 h 510"/>
              <a:gd name="T42" fmla="*/ 87 w 347"/>
              <a:gd name="T43" fmla="*/ 134 h 510"/>
              <a:gd name="T44" fmla="*/ 94 w 347"/>
              <a:gd name="T45" fmla="*/ 40 h 510"/>
              <a:gd name="T46" fmla="*/ 263 w 347"/>
              <a:gd name="T47" fmla="*/ 0 h 510"/>
              <a:gd name="T48" fmla="*/ 265 w 347"/>
              <a:gd name="T49" fmla="*/ 70 h 510"/>
              <a:gd name="T50" fmla="*/ 268 w 347"/>
              <a:gd name="T51" fmla="*/ 132 h 510"/>
              <a:gd name="T52" fmla="*/ 270 w 347"/>
              <a:gd name="T53" fmla="*/ 157 h 510"/>
              <a:gd name="T54" fmla="*/ 270 w 347"/>
              <a:gd name="T55" fmla="*/ 169 h 510"/>
              <a:gd name="T56" fmla="*/ 272 w 347"/>
              <a:gd name="T57" fmla="*/ 177 h 510"/>
              <a:gd name="T58" fmla="*/ 285 w 347"/>
              <a:gd name="T59" fmla="*/ 266 h 510"/>
              <a:gd name="T60" fmla="*/ 302 w 347"/>
              <a:gd name="T61" fmla="*/ 325 h 510"/>
              <a:gd name="T62" fmla="*/ 310 w 347"/>
              <a:gd name="T63" fmla="*/ 344 h 510"/>
              <a:gd name="T64" fmla="*/ 325 w 347"/>
              <a:gd name="T65" fmla="*/ 369 h 510"/>
              <a:gd name="T66" fmla="*/ 339 w 347"/>
              <a:gd name="T67" fmla="*/ 380 h 510"/>
              <a:gd name="T68" fmla="*/ 347 w 347"/>
              <a:gd name="T69" fmla="*/ 384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7" h="510">
                <a:moveTo>
                  <a:pt x="347" y="384"/>
                </a:moveTo>
                <a:lnTo>
                  <a:pt x="347" y="384"/>
                </a:lnTo>
                <a:lnTo>
                  <a:pt x="337" y="402"/>
                </a:lnTo>
                <a:lnTo>
                  <a:pt x="322" y="422"/>
                </a:lnTo>
                <a:lnTo>
                  <a:pt x="303" y="446"/>
                </a:lnTo>
                <a:lnTo>
                  <a:pt x="292" y="458"/>
                </a:lnTo>
                <a:lnTo>
                  <a:pt x="278" y="469"/>
                </a:lnTo>
                <a:lnTo>
                  <a:pt x="265" y="479"/>
                </a:lnTo>
                <a:lnTo>
                  <a:pt x="250" y="489"/>
                </a:lnTo>
                <a:lnTo>
                  <a:pt x="233" y="498"/>
                </a:lnTo>
                <a:lnTo>
                  <a:pt x="215" y="505"/>
                </a:lnTo>
                <a:lnTo>
                  <a:pt x="194" y="508"/>
                </a:lnTo>
                <a:lnTo>
                  <a:pt x="174" y="510"/>
                </a:lnTo>
                <a:lnTo>
                  <a:pt x="174" y="510"/>
                </a:lnTo>
                <a:lnTo>
                  <a:pt x="152" y="508"/>
                </a:lnTo>
                <a:lnTo>
                  <a:pt x="134" y="505"/>
                </a:lnTo>
                <a:lnTo>
                  <a:pt x="116" y="498"/>
                </a:lnTo>
                <a:lnTo>
                  <a:pt x="99" y="489"/>
                </a:lnTo>
                <a:lnTo>
                  <a:pt x="82" y="479"/>
                </a:lnTo>
                <a:lnTo>
                  <a:pt x="69" y="469"/>
                </a:lnTo>
                <a:lnTo>
                  <a:pt x="55" y="458"/>
                </a:lnTo>
                <a:lnTo>
                  <a:pt x="43" y="446"/>
                </a:lnTo>
                <a:lnTo>
                  <a:pt x="25" y="422"/>
                </a:lnTo>
                <a:lnTo>
                  <a:pt x="11" y="402"/>
                </a:lnTo>
                <a:lnTo>
                  <a:pt x="0" y="384"/>
                </a:lnTo>
                <a:lnTo>
                  <a:pt x="0" y="384"/>
                </a:lnTo>
                <a:lnTo>
                  <a:pt x="8" y="380"/>
                </a:lnTo>
                <a:lnTo>
                  <a:pt x="15" y="375"/>
                </a:lnTo>
                <a:lnTo>
                  <a:pt x="20" y="369"/>
                </a:lnTo>
                <a:lnTo>
                  <a:pt x="27" y="362"/>
                </a:lnTo>
                <a:lnTo>
                  <a:pt x="38" y="344"/>
                </a:lnTo>
                <a:lnTo>
                  <a:pt x="48" y="322"/>
                </a:lnTo>
                <a:lnTo>
                  <a:pt x="48" y="322"/>
                </a:lnTo>
                <a:lnTo>
                  <a:pt x="58" y="290"/>
                </a:lnTo>
                <a:lnTo>
                  <a:pt x="67" y="253"/>
                </a:lnTo>
                <a:lnTo>
                  <a:pt x="75" y="216"/>
                </a:lnTo>
                <a:lnTo>
                  <a:pt x="80" y="177"/>
                </a:lnTo>
                <a:lnTo>
                  <a:pt x="80" y="177"/>
                </a:lnTo>
                <a:lnTo>
                  <a:pt x="82" y="169"/>
                </a:lnTo>
                <a:lnTo>
                  <a:pt x="82" y="169"/>
                </a:lnTo>
                <a:lnTo>
                  <a:pt x="84" y="157"/>
                </a:lnTo>
                <a:lnTo>
                  <a:pt x="84" y="157"/>
                </a:lnTo>
                <a:lnTo>
                  <a:pt x="87" y="134"/>
                </a:lnTo>
                <a:lnTo>
                  <a:pt x="87" y="134"/>
                </a:lnTo>
                <a:lnTo>
                  <a:pt x="90" y="82"/>
                </a:lnTo>
                <a:lnTo>
                  <a:pt x="94" y="40"/>
                </a:lnTo>
                <a:lnTo>
                  <a:pt x="95" y="1"/>
                </a:lnTo>
                <a:lnTo>
                  <a:pt x="263" y="0"/>
                </a:lnTo>
                <a:lnTo>
                  <a:pt x="263" y="0"/>
                </a:lnTo>
                <a:lnTo>
                  <a:pt x="265" y="70"/>
                </a:lnTo>
                <a:lnTo>
                  <a:pt x="268" y="132"/>
                </a:lnTo>
                <a:lnTo>
                  <a:pt x="268" y="132"/>
                </a:lnTo>
                <a:lnTo>
                  <a:pt x="270" y="157"/>
                </a:lnTo>
                <a:lnTo>
                  <a:pt x="270" y="157"/>
                </a:lnTo>
                <a:lnTo>
                  <a:pt x="270" y="169"/>
                </a:lnTo>
                <a:lnTo>
                  <a:pt x="270" y="169"/>
                </a:lnTo>
                <a:lnTo>
                  <a:pt x="272" y="177"/>
                </a:lnTo>
                <a:lnTo>
                  <a:pt x="272" y="177"/>
                </a:lnTo>
                <a:lnTo>
                  <a:pt x="278" y="226"/>
                </a:lnTo>
                <a:lnTo>
                  <a:pt x="285" y="266"/>
                </a:lnTo>
                <a:lnTo>
                  <a:pt x="293" y="298"/>
                </a:lnTo>
                <a:lnTo>
                  <a:pt x="302" y="325"/>
                </a:lnTo>
                <a:lnTo>
                  <a:pt x="302" y="325"/>
                </a:lnTo>
                <a:lnTo>
                  <a:pt x="310" y="344"/>
                </a:lnTo>
                <a:lnTo>
                  <a:pt x="319" y="359"/>
                </a:lnTo>
                <a:lnTo>
                  <a:pt x="325" y="369"/>
                </a:lnTo>
                <a:lnTo>
                  <a:pt x="332" y="375"/>
                </a:lnTo>
                <a:lnTo>
                  <a:pt x="339" y="380"/>
                </a:lnTo>
                <a:lnTo>
                  <a:pt x="344" y="382"/>
                </a:lnTo>
                <a:lnTo>
                  <a:pt x="347" y="384"/>
                </a:lnTo>
                <a:lnTo>
                  <a:pt x="347" y="384"/>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 name="Freeform 6"/>
          <p:cNvSpPr/>
          <p:nvPr>
            <p:custDataLst>
              <p:tags r:id="rId4"/>
            </p:custDataLst>
          </p:nvPr>
        </p:nvSpPr>
        <p:spPr bwMode="auto">
          <a:xfrm>
            <a:off x="3536103" y="3300655"/>
            <a:ext cx="142599" cy="133687"/>
          </a:xfrm>
          <a:custGeom>
            <a:avLst/>
            <a:gdLst>
              <a:gd name="T0" fmla="*/ 188 w 188"/>
              <a:gd name="T1" fmla="*/ 169 h 174"/>
              <a:gd name="T2" fmla="*/ 188 w 188"/>
              <a:gd name="T3" fmla="*/ 169 h 174"/>
              <a:gd name="T4" fmla="*/ 141 w 188"/>
              <a:gd name="T5" fmla="*/ 172 h 174"/>
              <a:gd name="T6" fmla="*/ 91 w 188"/>
              <a:gd name="T7" fmla="*/ 174 h 174"/>
              <a:gd name="T8" fmla="*/ 91 w 188"/>
              <a:gd name="T9" fmla="*/ 174 h 174"/>
              <a:gd name="T10" fmla="*/ 44 w 188"/>
              <a:gd name="T11" fmla="*/ 172 h 174"/>
              <a:gd name="T12" fmla="*/ 0 w 188"/>
              <a:gd name="T13" fmla="*/ 169 h 174"/>
              <a:gd name="T14" fmla="*/ 0 w 188"/>
              <a:gd name="T15" fmla="*/ 169 h 174"/>
              <a:gd name="T16" fmla="*/ 2 w 188"/>
              <a:gd name="T17" fmla="*/ 157 h 174"/>
              <a:gd name="T18" fmla="*/ 2 w 188"/>
              <a:gd name="T19" fmla="*/ 157 h 174"/>
              <a:gd name="T20" fmla="*/ 5 w 188"/>
              <a:gd name="T21" fmla="*/ 134 h 174"/>
              <a:gd name="T22" fmla="*/ 5 w 188"/>
              <a:gd name="T23" fmla="*/ 134 h 174"/>
              <a:gd name="T24" fmla="*/ 8 w 188"/>
              <a:gd name="T25" fmla="*/ 82 h 174"/>
              <a:gd name="T26" fmla="*/ 12 w 188"/>
              <a:gd name="T27" fmla="*/ 40 h 174"/>
              <a:gd name="T28" fmla="*/ 13 w 188"/>
              <a:gd name="T29" fmla="*/ 1 h 174"/>
              <a:gd name="T30" fmla="*/ 181 w 188"/>
              <a:gd name="T31" fmla="*/ 0 h 174"/>
              <a:gd name="T32" fmla="*/ 181 w 188"/>
              <a:gd name="T33" fmla="*/ 0 h 174"/>
              <a:gd name="T34" fmla="*/ 183 w 188"/>
              <a:gd name="T35" fmla="*/ 70 h 174"/>
              <a:gd name="T36" fmla="*/ 186 w 188"/>
              <a:gd name="T37" fmla="*/ 132 h 174"/>
              <a:gd name="T38" fmla="*/ 186 w 188"/>
              <a:gd name="T39" fmla="*/ 132 h 174"/>
              <a:gd name="T40" fmla="*/ 188 w 188"/>
              <a:gd name="T41" fmla="*/ 157 h 174"/>
              <a:gd name="T42" fmla="*/ 188 w 188"/>
              <a:gd name="T43" fmla="*/ 157 h 174"/>
              <a:gd name="T44" fmla="*/ 188 w 188"/>
              <a:gd name="T45" fmla="*/ 169 h 174"/>
              <a:gd name="T46" fmla="*/ 188 w 188"/>
              <a:gd name="T47" fmla="*/ 16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8" h="174">
                <a:moveTo>
                  <a:pt x="188" y="169"/>
                </a:moveTo>
                <a:lnTo>
                  <a:pt x="188" y="169"/>
                </a:lnTo>
                <a:lnTo>
                  <a:pt x="141" y="172"/>
                </a:lnTo>
                <a:lnTo>
                  <a:pt x="91" y="174"/>
                </a:lnTo>
                <a:lnTo>
                  <a:pt x="91" y="174"/>
                </a:lnTo>
                <a:lnTo>
                  <a:pt x="44" y="172"/>
                </a:lnTo>
                <a:lnTo>
                  <a:pt x="0" y="169"/>
                </a:lnTo>
                <a:lnTo>
                  <a:pt x="0" y="169"/>
                </a:lnTo>
                <a:lnTo>
                  <a:pt x="2" y="157"/>
                </a:lnTo>
                <a:lnTo>
                  <a:pt x="2" y="157"/>
                </a:lnTo>
                <a:lnTo>
                  <a:pt x="5" y="134"/>
                </a:lnTo>
                <a:lnTo>
                  <a:pt x="5" y="134"/>
                </a:lnTo>
                <a:lnTo>
                  <a:pt x="8" y="82"/>
                </a:lnTo>
                <a:lnTo>
                  <a:pt x="12" y="40"/>
                </a:lnTo>
                <a:lnTo>
                  <a:pt x="13" y="1"/>
                </a:lnTo>
                <a:lnTo>
                  <a:pt x="181" y="0"/>
                </a:lnTo>
                <a:lnTo>
                  <a:pt x="181" y="0"/>
                </a:lnTo>
                <a:lnTo>
                  <a:pt x="183" y="70"/>
                </a:lnTo>
                <a:lnTo>
                  <a:pt x="186" y="132"/>
                </a:lnTo>
                <a:lnTo>
                  <a:pt x="186" y="132"/>
                </a:lnTo>
                <a:lnTo>
                  <a:pt x="188" y="157"/>
                </a:lnTo>
                <a:lnTo>
                  <a:pt x="188" y="157"/>
                </a:lnTo>
                <a:lnTo>
                  <a:pt x="188" y="169"/>
                </a:lnTo>
                <a:lnTo>
                  <a:pt x="188" y="169"/>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 name="Freeform 7"/>
          <p:cNvSpPr/>
          <p:nvPr>
            <p:custDataLst>
              <p:tags r:id="rId5"/>
            </p:custDataLst>
          </p:nvPr>
        </p:nvSpPr>
        <p:spPr bwMode="auto">
          <a:xfrm>
            <a:off x="3387022" y="6252299"/>
            <a:ext cx="86694" cy="187162"/>
          </a:xfrm>
          <a:custGeom>
            <a:avLst/>
            <a:gdLst>
              <a:gd name="T0" fmla="*/ 112 w 112"/>
              <a:gd name="T1" fmla="*/ 246 h 246"/>
              <a:gd name="T2" fmla="*/ 16 w 112"/>
              <a:gd name="T3" fmla="*/ 246 h 246"/>
              <a:gd name="T4" fmla="*/ 6 w 112"/>
              <a:gd name="T5" fmla="*/ 100 h 246"/>
              <a:gd name="T6" fmla="*/ 0 w 112"/>
              <a:gd name="T7" fmla="*/ 8 h 246"/>
              <a:gd name="T8" fmla="*/ 97 w 112"/>
              <a:gd name="T9" fmla="*/ 0 h 246"/>
              <a:gd name="T10" fmla="*/ 102 w 112"/>
              <a:gd name="T11" fmla="*/ 92 h 246"/>
              <a:gd name="T12" fmla="*/ 112 w 112"/>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112" h="246">
                <a:moveTo>
                  <a:pt x="112" y="246"/>
                </a:moveTo>
                <a:lnTo>
                  <a:pt x="16" y="246"/>
                </a:lnTo>
                <a:lnTo>
                  <a:pt x="6" y="100"/>
                </a:lnTo>
                <a:lnTo>
                  <a:pt x="0" y="8"/>
                </a:lnTo>
                <a:lnTo>
                  <a:pt x="97" y="0"/>
                </a:lnTo>
                <a:lnTo>
                  <a:pt x="102" y="92"/>
                </a:lnTo>
                <a:lnTo>
                  <a:pt x="112" y="246"/>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0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 name="Freeform 8"/>
          <p:cNvSpPr/>
          <p:nvPr>
            <p:custDataLst>
              <p:tags r:id="rId6"/>
            </p:custDataLst>
          </p:nvPr>
        </p:nvSpPr>
        <p:spPr bwMode="auto">
          <a:xfrm>
            <a:off x="3135043" y="6381124"/>
            <a:ext cx="361360" cy="194454"/>
          </a:xfrm>
          <a:custGeom>
            <a:avLst/>
            <a:gdLst>
              <a:gd name="T0" fmla="*/ 333 w 477"/>
              <a:gd name="T1" fmla="*/ 7 h 255"/>
              <a:gd name="T2" fmla="*/ 334 w 477"/>
              <a:gd name="T3" fmla="*/ 28 h 255"/>
              <a:gd name="T4" fmla="*/ 333 w 477"/>
              <a:gd name="T5" fmla="*/ 50 h 255"/>
              <a:gd name="T6" fmla="*/ 321 w 477"/>
              <a:gd name="T7" fmla="*/ 74 h 255"/>
              <a:gd name="T8" fmla="*/ 299 w 477"/>
              <a:gd name="T9" fmla="*/ 94 h 255"/>
              <a:gd name="T10" fmla="*/ 260 w 477"/>
              <a:gd name="T11" fmla="*/ 111 h 255"/>
              <a:gd name="T12" fmla="*/ 203 w 477"/>
              <a:gd name="T13" fmla="*/ 116 h 255"/>
              <a:gd name="T14" fmla="*/ 123 w 477"/>
              <a:gd name="T15" fmla="*/ 109 h 255"/>
              <a:gd name="T16" fmla="*/ 114 w 477"/>
              <a:gd name="T17" fmla="*/ 107 h 255"/>
              <a:gd name="T18" fmla="*/ 89 w 477"/>
              <a:gd name="T19" fmla="*/ 111 h 255"/>
              <a:gd name="T20" fmla="*/ 67 w 477"/>
              <a:gd name="T21" fmla="*/ 122 h 255"/>
              <a:gd name="T22" fmla="*/ 61 w 477"/>
              <a:gd name="T23" fmla="*/ 129 h 255"/>
              <a:gd name="T24" fmla="*/ 34 w 477"/>
              <a:gd name="T25" fmla="*/ 156 h 255"/>
              <a:gd name="T26" fmla="*/ 12 w 477"/>
              <a:gd name="T27" fmla="*/ 190 h 255"/>
              <a:gd name="T28" fmla="*/ 2 w 477"/>
              <a:gd name="T29" fmla="*/ 215 h 255"/>
              <a:gd name="T30" fmla="*/ 0 w 477"/>
              <a:gd name="T31" fmla="*/ 231 h 255"/>
              <a:gd name="T32" fmla="*/ 5 w 477"/>
              <a:gd name="T33" fmla="*/ 248 h 255"/>
              <a:gd name="T34" fmla="*/ 10 w 477"/>
              <a:gd name="T35" fmla="*/ 255 h 255"/>
              <a:gd name="T36" fmla="*/ 225 w 477"/>
              <a:gd name="T37" fmla="*/ 253 h 255"/>
              <a:gd name="T38" fmla="*/ 323 w 477"/>
              <a:gd name="T39" fmla="*/ 250 h 255"/>
              <a:gd name="T40" fmla="*/ 393 w 477"/>
              <a:gd name="T41" fmla="*/ 245 h 255"/>
              <a:gd name="T42" fmla="*/ 462 w 477"/>
              <a:gd name="T43" fmla="*/ 233 h 255"/>
              <a:gd name="T44" fmla="*/ 469 w 477"/>
              <a:gd name="T45" fmla="*/ 231 h 255"/>
              <a:gd name="T46" fmla="*/ 475 w 477"/>
              <a:gd name="T47" fmla="*/ 186 h 255"/>
              <a:gd name="T48" fmla="*/ 477 w 477"/>
              <a:gd name="T49" fmla="*/ 136 h 255"/>
              <a:gd name="T50" fmla="*/ 472 w 477"/>
              <a:gd name="T51" fmla="*/ 74 h 255"/>
              <a:gd name="T52" fmla="*/ 470 w 477"/>
              <a:gd name="T53" fmla="*/ 67 h 255"/>
              <a:gd name="T54" fmla="*/ 462 w 477"/>
              <a:gd name="T55" fmla="*/ 52 h 255"/>
              <a:gd name="T56" fmla="*/ 457 w 477"/>
              <a:gd name="T57" fmla="*/ 27 h 255"/>
              <a:gd name="T58" fmla="*/ 453 w 477"/>
              <a:gd name="T59" fmla="*/ 7 h 255"/>
              <a:gd name="T60" fmla="*/ 450 w 477"/>
              <a:gd name="T61" fmla="*/ 0 h 255"/>
              <a:gd name="T62" fmla="*/ 333 w 477"/>
              <a:gd name="T63" fmla="*/ 7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7" h="255">
                <a:moveTo>
                  <a:pt x="333" y="7"/>
                </a:moveTo>
                <a:lnTo>
                  <a:pt x="333" y="7"/>
                </a:lnTo>
                <a:lnTo>
                  <a:pt x="334" y="12"/>
                </a:lnTo>
                <a:lnTo>
                  <a:pt x="334" y="28"/>
                </a:lnTo>
                <a:lnTo>
                  <a:pt x="334" y="39"/>
                </a:lnTo>
                <a:lnTo>
                  <a:pt x="333" y="50"/>
                </a:lnTo>
                <a:lnTo>
                  <a:pt x="328" y="62"/>
                </a:lnTo>
                <a:lnTo>
                  <a:pt x="321" y="74"/>
                </a:lnTo>
                <a:lnTo>
                  <a:pt x="311" y="84"/>
                </a:lnTo>
                <a:lnTo>
                  <a:pt x="299" y="94"/>
                </a:lnTo>
                <a:lnTo>
                  <a:pt x="282" y="104"/>
                </a:lnTo>
                <a:lnTo>
                  <a:pt x="260" y="111"/>
                </a:lnTo>
                <a:lnTo>
                  <a:pt x="235" y="114"/>
                </a:lnTo>
                <a:lnTo>
                  <a:pt x="203" y="116"/>
                </a:lnTo>
                <a:lnTo>
                  <a:pt x="166" y="114"/>
                </a:lnTo>
                <a:lnTo>
                  <a:pt x="123" y="109"/>
                </a:lnTo>
                <a:lnTo>
                  <a:pt x="123" y="109"/>
                </a:lnTo>
                <a:lnTo>
                  <a:pt x="114" y="107"/>
                </a:lnTo>
                <a:lnTo>
                  <a:pt x="106" y="107"/>
                </a:lnTo>
                <a:lnTo>
                  <a:pt x="89" y="111"/>
                </a:lnTo>
                <a:lnTo>
                  <a:pt x="74" y="117"/>
                </a:lnTo>
                <a:lnTo>
                  <a:pt x="67" y="122"/>
                </a:lnTo>
                <a:lnTo>
                  <a:pt x="61" y="129"/>
                </a:lnTo>
                <a:lnTo>
                  <a:pt x="61" y="129"/>
                </a:lnTo>
                <a:lnTo>
                  <a:pt x="47" y="141"/>
                </a:lnTo>
                <a:lnTo>
                  <a:pt x="34" y="156"/>
                </a:lnTo>
                <a:lnTo>
                  <a:pt x="22" y="173"/>
                </a:lnTo>
                <a:lnTo>
                  <a:pt x="12" y="190"/>
                </a:lnTo>
                <a:lnTo>
                  <a:pt x="4" y="206"/>
                </a:lnTo>
                <a:lnTo>
                  <a:pt x="2" y="215"/>
                </a:lnTo>
                <a:lnTo>
                  <a:pt x="0" y="223"/>
                </a:lnTo>
                <a:lnTo>
                  <a:pt x="0" y="231"/>
                </a:lnTo>
                <a:lnTo>
                  <a:pt x="2" y="240"/>
                </a:lnTo>
                <a:lnTo>
                  <a:pt x="5" y="248"/>
                </a:lnTo>
                <a:lnTo>
                  <a:pt x="10" y="255"/>
                </a:lnTo>
                <a:lnTo>
                  <a:pt x="10" y="255"/>
                </a:lnTo>
                <a:lnTo>
                  <a:pt x="123" y="255"/>
                </a:lnTo>
                <a:lnTo>
                  <a:pt x="225" y="253"/>
                </a:lnTo>
                <a:lnTo>
                  <a:pt x="277" y="253"/>
                </a:lnTo>
                <a:lnTo>
                  <a:pt x="323" y="250"/>
                </a:lnTo>
                <a:lnTo>
                  <a:pt x="323" y="250"/>
                </a:lnTo>
                <a:lnTo>
                  <a:pt x="393" y="245"/>
                </a:lnTo>
                <a:lnTo>
                  <a:pt x="438" y="238"/>
                </a:lnTo>
                <a:lnTo>
                  <a:pt x="462" y="233"/>
                </a:lnTo>
                <a:lnTo>
                  <a:pt x="469" y="231"/>
                </a:lnTo>
                <a:lnTo>
                  <a:pt x="469" y="231"/>
                </a:lnTo>
                <a:lnTo>
                  <a:pt x="470" y="220"/>
                </a:lnTo>
                <a:lnTo>
                  <a:pt x="475" y="186"/>
                </a:lnTo>
                <a:lnTo>
                  <a:pt x="477" y="163"/>
                </a:lnTo>
                <a:lnTo>
                  <a:pt x="477" y="136"/>
                </a:lnTo>
                <a:lnTo>
                  <a:pt x="477" y="107"/>
                </a:lnTo>
                <a:lnTo>
                  <a:pt x="472" y="74"/>
                </a:lnTo>
                <a:lnTo>
                  <a:pt x="472" y="74"/>
                </a:lnTo>
                <a:lnTo>
                  <a:pt x="470" y="67"/>
                </a:lnTo>
                <a:lnTo>
                  <a:pt x="465" y="59"/>
                </a:lnTo>
                <a:lnTo>
                  <a:pt x="462" y="52"/>
                </a:lnTo>
                <a:lnTo>
                  <a:pt x="460" y="42"/>
                </a:lnTo>
                <a:lnTo>
                  <a:pt x="457" y="27"/>
                </a:lnTo>
                <a:lnTo>
                  <a:pt x="453" y="7"/>
                </a:lnTo>
                <a:lnTo>
                  <a:pt x="453" y="7"/>
                </a:lnTo>
                <a:lnTo>
                  <a:pt x="452" y="2"/>
                </a:lnTo>
                <a:lnTo>
                  <a:pt x="450" y="0"/>
                </a:lnTo>
                <a:lnTo>
                  <a:pt x="447" y="0"/>
                </a:lnTo>
                <a:lnTo>
                  <a:pt x="333" y="7"/>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 name="Freeform 9"/>
          <p:cNvSpPr/>
          <p:nvPr>
            <p:custDataLst>
              <p:tags r:id="rId7"/>
            </p:custDataLst>
          </p:nvPr>
        </p:nvSpPr>
        <p:spPr bwMode="auto">
          <a:xfrm>
            <a:off x="3730557" y="6252299"/>
            <a:ext cx="85073" cy="187162"/>
          </a:xfrm>
          <a:custGeom>
            <a:avLst/>
            <a:gdLst>
              <a:gd name="T0" fmla="*/ 0 w 112"/>
              <a:gd name="T1" fmla="*/ 246 h 246"/>
              <a:gd name="T2" fmla="*/ 94 w 112"/>
              <a:gd name="T3" fmla="*/ 246 h 246"/>
              <a:gd name="T4" fmla="*/ 106 w 112"/>
              <a:gd name="T5" fmla="*/ 100 h 246"/>
              <a:gd name="T6" fmla="*/ 112 w 112"/>
              <a:gd name="T7" fmla="*/ 8 h 246"/>
              <a:gd name="T8" fmla="*/ 15 w 112"/>
              <a:gd name="T9" fmla="*/ 0 h 246"/>
              <a:gd name="T10" fmla="*/ 8 w 112"/>
              <a:gd name="T11" fmla="*/ 92 h 246"/>
              <a:gd name="T12" fmla="*/ 0 w 112"/>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112" h="246">
                <a:moveTo>
                  <a:pt x="0" y="246"/>
                </a:moveTo>
                <a:lnTo>
                  <a:pt x="94" y="246"/>
                </a:lnTo>
                <a:lnTo>
                  <a:pt x="106" y="100"/>
                </a:lnTo>
                <a:lnTo>
                  <a:pt x="112" y="8"/>
                </a:lnTo>
                <a:lnTo>
                  <a:pt x="15" y="0"/>
                </a:lnTo>
                <a:lnTo>
                  <a:pt x="8" y="92"/>
                </a:lnTo>
                <a:lnTo>
                  <a:pt x="0" y="246"/>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0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 name="Freeform 10"/>
          <p:cNvSpPr/>
          <p:nvPr>
            <p:custDataLst>
              <p:tags r:id="rId8"/>
            </p:custDataLst>
          </p:nvPr>
        </p:nvSpPr>
        <p:spPr bwMode="auto">
          <a:xfrm>
            <a:off x="3229028" y="4795517"/>
            <a:ext cx="742975" cy="1517548"/>
          </a:xfrm>
          <a:custGeom>
            <a:avLst/>
            <a:gdLst>
              <a:gd name="T0" fmla="*/ 976 w 976"/>
              <a:gd name="T1" fmla="*/ 4 h 1998"/>
              <a:gd name="T2" fmla="*/ 953 w 976"/>
              <a:gd name="T3" fmla="*/ 232 h 1998"/>
              <a:gd name="T4" fmla="*/ 775 w 976"/>
              <a:gd name="T5" fmla="*/ 1998 h 1998"/>
              <a:gd name="T6" fmla="*/ 644 w 976"/>
              <a:gd name="T7" fmla="*/ 1983 h 1998"/>
              <a:gd name="T8" fmla="*/ 661 w 976"/>
              <a:gd name="T9" fmla="*/ 1810 h 1998"/>
              <a:gd name="T10" fmla="*/ 678 w 976"/>
              <a:gd name="T11" fmla="*/ 1596 h 1998"/>
              <a:gd name="T12" fmla="*/ 686 w 976"/>
              <a:gd name="T13" fmla="*/ 1361 h 1998"/>
              <a:gd name="T14" fmla="*/ 686 w 976"/>
              <a:gd name="T15" fmla="*/ 1123 h 1998"/>
              <a:gd name="T16" fmla="*/ 681 w 976"/>
              <a:gd name="T17" fmla="*/ 1009 h 1998"/>
              <a:gd name="T18" fmla="*/ 671 w 976"/>
              <a:gd name="T19" fmla="*/ 901 h 1998"/>
              <a:gd name="T20" fmla="*/ 656 w 976"/>
              <a:gd name="T21" fmla="*/ 804 h 1998"/>
              <a:gd name="T22" fmla="*/ 636 w 976"/>
              <a:gd name="T23" fmla="*/ 717 h 1998"/>
              <a:gd name="T24" fmla="*/ 609 w 976"/>
              <a:gd name="T25" fmla="*/ 645 h 1998"/>
              <a:gd name="T26" fmla="*/ 585 w 976"/>
              <a:gd name="T27" fmla="*/ 601 h 1998"/>
              <a:gd name="T28" fmla="*/ 567 w 976"/>
              <a:gd name="T29" fmla="*/ 577 h 1998"/>
              <a:gd name="T30" fmla="*/ 547 w 976"/>
              <a:gd name="T31" fmla="*/ 559 h 1998"/>
              <a:gd name="T32" fmla="*/ 525 w 976"/>
              <a:gd name="T33" fmla="*/ 544 h 1998"/>
              <a:gd name="T34" fmla="*/ 500 w 976"/>
              <a:gd name="T35" fmla="*/ 537 h 1998"/>
              <a:gd name="T36" fmla="*/ 488 w 976"/>
              <a:gd name="T37" fmla="*/ 536 h 1998"/>
              <a:gd name="T38" fmla="*/ 463 w 976"/>
              <a:gd name="T39" fmla="*/ 541 h 1998"/>
              <a:gd name="T40" fmla="*/ 439 w 976"/>
              <a:gd name="T41" fmla="*/ 551 h 1998"/>
              <a:gd name="T42" fmla="*/ 417 w 976"/>
              <a:gd name="T43" fmla="*/ 567 h 1998"/>
              <a:gd name="T44" fmla="*/ 399 w 976"/>
              <a:gd name="T45" fmla="*/ 588 h 1998"/>
              <a:gd name="T46" fmla="*/ 380 w 976"/>
              <a:gd name="T47" fmla="*/ 614 h 1998"/>
              <a:gd name="T48" fmla="*/ 350 w 976"/>
              <a:gd name="T49" fmla="*/ 678 h 1998"/>
              <a:gd name="T50" fmla="*/ 327 w 976"/>
              <a:gd name="T51" fmla="*/ 759 h 1998"/>
              <a:gd name="T52" fmla="*/ 310 w 976"/>
              <a:gd name="T53" fmla="*/ 851 h 1998"/>
              <a:gd name="T54" fmla="*/ 297 w 976"/>
              <a:gd name="T55" fmla="*/ 953 h 1998"/>
              <a:gd name="T56" fmla="*/ 290 w 976"/>
              <a:gd name="T57" fmla="*/ 1064 h 1998"/>
              <a:gd name="T58" fmla="*/ 285 w 976"/>
              <a:gd name="T59" fmla="*/ 1240 h 1998"/>
              <a:gd name="T60" fmla="*/ 290 w 976"/>
              <a:gd name="T61" fmla="*/ 1480 h 1998"/>
              <a:gd name="T62" fmla="*/ 302 w 976"/>
              <a:gd name="T63" fmla="*/ 1706 h 1998"/>
              <a:gd name="T64" fmla="*/ 318 w 976"/>
              <a:gd name="T65" fmla="*/ 1903 h 1998"/>
              <a:gd name="T66" fmla="*/ 196 w 976"/>
              <a:gd name="T67" fmla="*/ 1998 h 1998"/>
              <a:gd name="T68" fmla="*/ 100 w 976"/>
              <a:gd name="T69" fmla="*/ 1029 h 1998"/>
              <a:gd name="T70" fmla="*/ 21 w 976"/>
              <a:gd name="T71" fmla="*/ 232 h 1998"/>
              <a:gd name="T72" fmla="*/ 466 w 976"/>
              <a:gd name="T73" fmla="*/ 0 h 1998"/>
              <a:gd name="T74" fmla="*/ 486 w 976"/>
              <a:gd name="T75" fmla="*/ 0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1998">
                <a:moveTo>
                  <a:pt x="976" y="4"/>
                </a:moveTo>
                <a:lnTo>
                  <a:pt x="976" y="4"/>
                </a:lnTo>
                <a:lnTo>
                  <a:pt x="953" y="232"/>
                </a:lnTo>
                <a:lnTo>
                  <a:pt x="953" y="232"/>
                </a:lnTo>
                <a:lnTo>
                  <a:pt x="872" y="1029"/>
                </a:lnTo>
                <a:lnTo>
                  <a:pt x="775" y="1998"/>
                </a:lnTo>
                <a:lnTo>
                  <a:pt x="644" y="1983"/>
                </a:lnTo>
                <a:lnTo>
                  <a:pt x="644" y="1983"/>
                </a:lnTo>
                <a:lnTo>
                  <a:pt x="652" y="1903"/>
                </a:lnTo>
                <a:lnTo>
                  <a:pt x="661" y="1810"/>
                </a:lnTo>
                <a:lnTo>
                  <a:pt x="669" y="1708"/>
                </a:lnTo>
                <a:lnTo>
                  <a:pt x="678" y="1596"/>
                </a:lnTo>
                <a:lnTo>
                  <a:pt x="683" y="1480"/>
                </a:lnTo>
                <a:lnTo>
                  <a:pt x="686" y="1361"/>
                </a:lnTo>
                <a:lnTo>
                  <a:pt x="688" y="1240"/>
                </a:lnTo>
                <a:lnTo>
                  <a:pt x="686" y="1123"/>
                </a:lnTo>
                <a:lnTo>
                  <a:pt x="684" y="1066"/>
                </a:lnTo>
                <a:lnTo>
                  <a:pt x="681" y="1009"/>
                </a:lnTo>
                <a:lnTo>
                  <a:pt x="676" y="955"/>
                </a:lnTo>
                <a:lnTo>
                  <a:pt x="671" y="901"/>
                </a:lnTo>
                <a:lnTo>
                  <a:pt x="664" y="851"/>
                </a:lnTo>
                <a:lnTo>
                  <a:pt x="656" y="804"/>
                </a:lnTo>
                <a:lnTo>
                  <a:pt x="646" y="759"/>
                </a:lnTo>
                <a:lnTo>
                  <a:pt x="636" y="717"/>
                </a:lnTo>
                <a:lnTo>
                  <a:pt x="624" y="678"/>
                </a:lnTo>
                <a:lnTo>
                  <a:pt x="609" y="645"/>
                </a:lnTo>
                <a:lnTo>
                  <a:pt x="594" y="614"/>
                </a:lnTo>
                <a:lnTo>
                  <a:pt x="585" y="601"/>
                </a:lnTo>
                <a:lnTo>
                  <a:pt x="575" y="588"/>
                </a:lnTo>
                <a:lnTo>
                  <a:pt x="567" y="577"/>
                </a:lnTo>
                <a:lnTo>
                  <a:pt x="557" y="567"/>
                </a:lnTo>
                <a:lnTo>
                  <a:pt x="547" y="559"/>
                </a:lnTo>
                <a:lnTo>
                  <a:pt x="535" y="551"/>
                </a:lnTo>
                <a:lnTo>
                  <a:pt x="525" y="544"/>
                </a:lnTo>
                <a:lnTo>
                  <a:pt x="513" y="541"/>
                </a:lnTo>
                <a:lnTo>
                  <a:pt x="500" y="537"/>
                </a:lnTo>
                <a:lnTo>
                  <a:pt x="488" y="536"/>
                </a:lnTo>
                <a:lnTo>
                  <a:pt x="488" y="536"/>
                </a:lnTo>
                <a:lnTo>
                  <a:pt x="474" y="537"/>
                </a:lnTo>
                <a:lnTo>
                  <a:pt x="463" y="541"/>
                </a:lnTo>
                <a:lnTo>
                  <a:pt x="451" y="544"/>
                </a:lnTo>
                <a:lnTo>
                  <a:pt x="439" y="551"/>
                </a:lnTo>
                <a:lnTo>
                  <a:pt x="427" y="557"/>
                </a:lnTo>
                <a:lnTo>
                  <a:pt x="417" y="567"/>
                </a:lnTo>
                <a:lnTo>
                  <a:pt x="407" y="577"/>
                </a:lnTo>
                <a:lnTo>
                  <a:pt x="399" y="588"/>
                </a:lnTo>
                <a:lnTo>
                  <a:pt x="389" y="601"/>
                </a:lnTo>
                <a:lnTo>
                  <a:pt x="380" y="614"/>
                </a:lnTo>
                <a:lnTo>
                  <a:pt x="365" y="645"/>
                </a:lnTo>
                <a:lnTo>
                  <a:pt x="350" y="678"/>
                </a:lnTo>
                <a:lnTo>
                  <a:pt x="339" y="717"/>
                </a:lnTo>
                <a:lnTo>
                  <a:pt x="327" y="759"/>
                </a:lnTo>
                <a:lnTo>
                  <a:pt x="318" y="802"/>
                </a:lnTo>
                <a:lnTo>
                  <a:pt x="310" y="851"/>
                </a:lnTo>
                <a:lnTo>
                  <a:pt x="303" y="901"/>
                </a:lnTo>
                <a:lnTo>
                  <a:pt x="297" y="953"/>
                </a:lnTo>
                <a:lnTo>
                  <a:pt x="293" y="1009"/>
                </a:lnTo>
                <a:lnTo>
                  <a:pt x="290" y="1064"/>
                </a:lnTo>
                <a:lnTo>
                  <a:pt x="286" y="1123"/>
                </a:lnTo>
                <a:lnTo>
                  <a:pt x="285" y="1240"/>
                </a:lnTo>
                <a:lnTo>
                  <a:pt x="286" y="1361"/>
                </a:lnTo>
                <a:lnTo>
                  <a:pt x="290" y="1480"/>
                </a:lnTo>
                <a:lnTo>
                  <a:pt x="295" y="1596"/>
                </a:lnTo>
                <a:lnTo>
                  <a:pt x="302" y="1706"/>
                </a:lnTo>
                <a:lnTo>
                  <a:pt x="310" y="1810"/>
                </a:lnTo>
                <a:lnTo>
                  <a:pt x="318" y="1903"/>
                </a:lnTo>
                <a:lnTo>
                  <a:pt x="327" y="1982"/>
                </a:lnTo>
                <a:lnTo>
                  <a:pt x="196" y="1998"/>
                </a:lnTo>
                <a:lnTo>
                  <a:pt x="196" y="1998"/>
                </a:lnTo>
                <a:lnTo>
                  <a:pt x="100" y="1029"/>
                </a:lnTo>
                <a:lnTo>
                  <a:pt x="21" y="232"/>
                </a:lnTo>
                <a:lnTo>
                  <a:pt x="21" y="232"/>
                </a:lnTo>
                <a:lnTo>
                  <a:pt x="0" y="2"/>
                </a:lnTo>
                <a:lnTo>
                  <a:pt x="466" y="0"/>
                </a:lnTo>
                <a:lnTo>
                  <a:pt x="476" y="0"/>
                </a:lnTo>
                <a:lnTo>
                  <a:pt x="486" y="0"/>
                </a:lnTo>
                <a:lnTo>
                  <a:pt x="976" y="4"/>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5" name="Freeform 11"/>
          <p:cNvSpPr/>
          <p:nvPr>
            <p:custDataLst>
              <p:tags r:id="rId9"/>
            </p:custDataLst>
          </p:nvPr>
        </p:nvSpPr>
        <p:spPr bwMode="auto">
          <a:xfrm>
            <a:off x="3229028" y="4795517"/>
            <a:ext cx="742975" cy="227673"/>
          </a:xfrm>
          <a:custGeom>
            <a:avLst/>
            <a:gdLst>
              <a:gd name="T0" fmla="*/ 976 w 976"/>
              <a:gd name="T1" fmla="*/ 4 h 299"/>
              <a:gd name="T2" fmla="*/ 976 w 976"/>
              <a:gd name="T3" fmla="*/ 4 h 299"/>
              <a:gd name="T4" fmla="*/ 948 w 976"/>
              <a:gd name="T5" fmla="*/ 281 h 299"/>
              <a:gd name="T6" fmla="*/ 572 w 976"/>
              <a:gd name="T7" fmla="*/ 299 h 299"/>
              <a:gd name="T8" fmla="*/ 402 w 976"/>
              <a:gd name="T9" fmla="*/ 299 h 299"/>
              <a:gd name="T10" fmla="*/ 28 w 976"/>
              <a:gd name="T11" fmla="*/ 289 h 299"/>
              <a:gd name="T12" fmla="*/ 28 w 976"/>
              <a:gd name="T13" fmla="*/ 289 h 299"/>
              <a:gd name="T14" fmla="*/ 0 w 976"/>
              <a:gd name="T15" fmla="*/ 2 h 299"/>
              <a:gd name="T16" fmla="*/ 466 w 976"/>
              <a:gd name="T17" fmla="*/ 0 h 299"/>
              <a:gd name="T18" fmla="*/ 476 w 976"/>
              <a:gd name="T19" fmla="*/ 0 h 299"/>
              <a:gd name="T20" fmla="*/ 486 w 976"/>
              <a:gd name="T21" fmla="*/ 0 h 299"/>
              <a:gd name="T22" fmla="*/ 976 w 976"/>
              <a:gd name="T23" fmla="*/ 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6" h="299">
                <a:moveTo>
                  <a:pt x="976" y="4"/>
                </a:moveTo>
                <a:lnTo>
                  <a:pt x="976" y="4"/>
                </a:lnTo>
                <a:lnTo>
                  <a:pt x="948" y="281"/>
                </a:lnTo>
                <a:lnTo>
                  <a:pt x="572" y="299"/>
                </a:lnTo>
                <a:lnTo>
                  <a:pt x="402" y="299"/>
                </a:lnTo>
                <a:lnTo>
                  <a:pt x="28" y="289"/>
                </a:lnTo>
                <a:lnTo>
                  <a:pt x="28" y="289"/>
                </a:lnTo>
                <a:lnTo>
                  <a:pt x="0" y="2"/>
                </a:lnTo>
                <a:lnTo>
                  <a:pt x="466" y="0"/>
                </a:lnTo>
                <a:lnTo>
                  <a:pt x="476" y="0"/>
                </a:lnTo>
                <a:lnTo>
                  <a:pt x="486" y="0"/>
                </a:lnTo>
                <a:lnTo>
                  <a:pt x="976" y="4"/>
                </a:lnTo>
                <a:close/>
              </a:path>
            </a:pathLst>
          </a:custGeom>
          <a:solidFill>
            <a:srgbClr val="24273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6" name="Rectangle 12"/>
          <p:cNvSpPr>
            <a:spLocks noChangeArrowheads="1"/>
          </p:cNvSpPr>
          <p:nvPr>
            <p:custDataLst>
              <p:tags r:id="rId10"/>
            </p:custDataLst>
          </p:nvPr>
        </p:nvSpPr>
        <p:spPr bwMode="auto">
          <a:xfrm>
            <a:off x="3227408" y="4006360"/>
            <a:ext cx="1620" cy="1620"/>
          </a:xfrm>
          <a:prstGeom prst="rect">
            <a:avLst/>
          </a:prstGeom>
          <a:solidFill>
            <a:srgbClr val="F0A8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7" name="Freeform 13"/>
          <p:cNvSpPr/>
          <p:nvPr>
            <p:custDataLst>
              <p:tags r:id="rId11"/>
            </p:custDataLst>
          </p:nvPr>
        </p:nvSpPr>
        <p:spPr bwMode="auto">
          <a:xfrm>
            <a:off x="2981910" y="2618447"/>
            <a:ext cx="168526" cy="312746"/>
          </a:xfrm>
          <a:custGeom>
            <a:avLst/>
            <a:gdLst>
              <a:gd name="T0" fmla="*/ 191 w 221"/>
              <a:gd name="T1" fmla="*/ 78 h 413"/>
              <a:gd name="T2" fmla="*/ 191 w 221"/>
              <a:gd name="T3" fmla="*/ 78 h 413"/>
              <a:gd name="T4" fmla="*/ 185 w 221"/>
              <a:gd name="T5" fmla="*/ 71 h 413"/>
              <a:gd name="T6" fmla="*/ 169 w 221"/>
              <a:gd name="T7" fmla="*/ 54 h 413"/>
              <a:gd name="T8" fmla="*/ 148 w 221"/>
              <a:gd name="T9" fmla="*/ 34 h 413"/>
              <a:gd name="T10" fmla="*/ 134 w 221"/>
              <a:gd name="T11" fmla="*/ 24 h 413"/>
              <a:gd name="T12" fmla="*/ 121 w 221"/>
              <a:gd name="T13" fmla="*/ 16 h 413"/>
              <a:gd name="T14" fmla="*/ 106 w 221"/>
              <a:gd name="T15" fmla="*/ 7 h 413"/>
              <a:gd name="T16" fmla="*/ 92 w 221"/>
              <a:gd name="T17" fmla="*/ 2 h 413"/>
              <a:gd name="T18" fmla="*/ 77 w 221"/>
              <a:gd name="T19" fmla="*/ 0 h 413"/>
              <a:gd name="T20" fmla="*/ 69 w 221"/>
              <a:gd name="T21" fmla="*/ 2 h 413"/>
              <a:gd name="T22" fmla="*/ 62 w 221"/>
              <a:gd name="T23" fmla="*/ 2 h 413"/>
              <a:gd name="T24" fmla="*/ 55 w 221"/>
              <a:gd name="T25" fmla="*/ 6 h 413"/>
              <a:gd name="T26" fmla="*/ 49 w 221"/>
              <a:gd name="T27" fmla="*/ 9 h 413"/>
              <a:gd name="T28" fmla="*/ 42 w 221"/>
              <a:gd name="T29" fmla="*/ 14 h 413"/>
              <a:gd name="T30" fmla="*/ 35 w 221"/>
              <a:gd name="T31" fmla="*/ 21 h 413"/>
              <a:gd name="T32" fmla="*/ 29 w 221"/>
              <a:gd name="T33" fmla="*/ 29 h 413"/>
              <a:gd name="T34" fmla="*/ 23 w 221"/>
              <a:gd name="T35" fmla="*/ 39 h 413"/>
              <a:gd name="T36" fmla="*/ 17 w 221"/>
              <a:gd name="T37" fmla="*/ 49 h 413"/>
              <a:gd name="T38" fmla="*/ 12 w 221"/>
              <a:gd name="T39" fmla="*/ 63 h 413"/>
              <a:gd name="T40" fmla="*/ 12 w 221"/>
              <a:gd name="T41" fmla="*/ 63 h 413"/>
              <a:gd name="T42" fmla="*/ 7 w 221"/>
              <a:gd name="T43" fmla="*/ 79 h 413"/>
              <a:gd name="T44" fmla="*/ 3 w 221"/>
              <a:gd name="T45" fmla="*/ 94 h 413"/>
              <a:gd name="T46" fmla="*/ 2 w 221"/>
              <a:gd name="T47" fmla="*/ 113 h 413"/>
              <a:gd name="T48" fmla="*/ 0 w 221"/>
              <a:gd name="T49" fmla="*/ 130 h 413"/>
              <a:gd name="T50" fmla="*/ 0 w 221"/>
              <a:gd name="T51" fmla="*/ 148 h 413"/>
              <a:gd name="T52" fmla="*/ 2 w 221"/>
              <a:gd name="T53" fmla="*/ 167 h 413"/>
              <a:gd name="T54" fmla="*/ 5 w 221"/>
              <a:gd name="T55" fmla="*/ 203 h 413"/>
              <a:gd name="T56" fmla="*/ 13 w 221"/>
              <a:gd name="T57" fmla="*/ 242 h 413"/>
              <a:gd name="T58" fmla="*/ 25 w 221"/>
              <a:gd name="T59" fmla="*/ 277 h 413"/>
              <a:gd name="T60" fmla="*/ 40 w 221"/>
              <a:gd name="T61" fmla="*/ 311 h 413"/>
              <a:gd name="T62" fmla="*/ 57 w 221"/>
              <a:gd name="T63" fmla="*/ 341 h 413"/>
              <a:gd name="T64" fmla="*/ 65 w 221"/>
              <a:gd name="T65" fmla="*/ 354 h 413"/>
              <a:gd name="T66" fmla="*/ 75 w 221"/>
              <a:gd name="T67" fmla="*/ 368 h 413"/>
              <a:gd name="T68" fmla="*/ 84 w 221"/>
              <a:gd name="T69" fmla="*/ 378 h 413"/>
              <a:gd name="T70" fmla="*/ 94 w 221"/>
              <a:gd name="T71" fmla="*/ 388 h 413"/>
              <a:gd name="T72" fmla="*/ 106 w 221"/>
              <a:gd name="T73" fmla="*/ 396 h 413"/>
              <a:gd name="T74" fmla="*/ 116 w 221"/>
              <a:gd name="T75" fmla="*/ 403 h 413"/>
              <a:gd name="T76" fmla="*/ 126 w 221"/>
              <a:gd name="T77" fmla="*/ 408 h 413"/>
              <a:gd name="T78" fmla="*/ 138 w 221"/>
              <a:gd name="T79" fmla="*/ 411 h 413"/>
              <a:gd name="T80" fmla="*/ 148 w 221"/>
              <a:gd name="T81" fmla="*/ 413 h 413"/>
              <a:gd name="T82" fmla="*/ 159 w 221"/>
              <a:gd name="T83" fmla="*/ 411 h 413"/>
              <a:gd name="T84" fmla="*/ 169 w 221"/>
              <a:gd name="T85" fmla="*/ 408 h 413"/>
              <a:gd name="T86" fmla="*/ 181 w 221"/>
              <a:gd name="T87" fmla="*/ 403 h 413"/>
              <a:gd name="T88" fmla="*/ 191 w 221"/>
              <a:gd name="T89" fmla="*/ 395 h 413"/>
              <a:gd name="T90" fmla="*/ 201 w 221"/>
              <a:gd name="T91" fmla="*/ 383 h 413"/>
              <a:gd name="T92" fmla="*/ 213 w 221"/>
              <a:gd name="T93" fmla="*/ 370 h 413"/>
              <a:gd name="T94" fmla="*/ 221 w 221"/>
              <a:gd name="T95" fmla="*/ 354 h 413"/>
              <a:gd name="T96" fmla="*/ 221 w 221"/>
              <a:gd name="T97" fmla="*/ 354 h 413"/>
              <a:gd name="T98" fmla="*/ 216 w 221"/>
              <a:gd name="T99" fmla="*/ 333 h 413"/>
              <a:gd name="T100" fmla="*/ 211 w 221"/>
              <a:gd name="T101" fmla="*/ 307 h 413"/>
              <a:gd name="T102" fmla="*/ 205 w 221"/>
              <a:gd name="T103" fmla="*/ 274 h 413"/>
              <a:gd name="T104" fmla="*/ 198 w 221"/>
              <a:gd name="T105" fmla="*/ 234 h 413"/>
              <a:gd name="T106" fmla="*/ 193 w 221"/>
              <a:gd name="T107" fmla="*/ 187 h 413"/>
              <a:gd name="T108" fmla="*/ 190 w 221"/>
              <a:gd name="T109" fmla="*/ 135 h 413"/>
              <a:gd name="T110" fmla="*/ 191 w 221"/>
              <a:gd name="T111" fmla="*/ 78 h 413"/>
              <a:gd name="T112" fmla="*/ 191 w 221"/>
              <a:gd name="T113" fmla="*/ 7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1" h="413">
                <a:moveTo>
                  <a:pt x="191" y="78"/>
                </a:moveTo>
                <a:lnTo>
                  <a:pt x="191" y="78"/>
                </a:lnTo>
                <a:lnTo>
                  <a:pt x="185" y="71"/>
                </a:lnTo>
                <a:lnTo>
                  <a:pt x="169" y="54"/>
                </a:lnTo>
                <a:lnTo>
                  <a:pt x="148" y="34"/>
                </a:lnTo>
                <a:lnTo>
                  <a:pt x="134" y="24"/>
                </a:lnTo>
                <a:lnTo>
                  <a:pt x="121" y="16"/>
                </a:lnTo>
                <a:lnTo>
                  <a:pt x="106" y="7"/>
                </a:lnTo>
                <a:lnTo>
                  <a:pt x="92" y="2"/>
                </a:lnTo>
                <a:lnTo>
                  <a:pt x="77" y="0"/>
                </a:lnTo>
                <a:lnTo>
                  <a:pt x="69" y="2"/>
                </a:lnTo>
                <a:lnTo>
                  <a:pt x="62" y="2"/>
                </a:lnTo>
                <a:lnTo>
                  <a:pt x="55" y="6"/>
                </a:lnTo>
                <a:lnTo>
                  <a:pt x="49" y="9"/>
                </a:lnTo>
                <a:lnTo>
                  <a:pt x="42" y="14"/>
                </a:lnTo>
                <a:lnTo>
                  <a:pt x="35" y="21"/>
                </a:lnTo>
                <a:lnTo>
                  <a:pt x="29" y="29"/>
                </a:lnTo>
                <a:lnTo>
                  <a:pt x="23" y="39"/>
                </a:lnTo>
                <a:lnTo>
                  <a:pt x="17" y="49"/>
                </a:lnTo>
                <a:lnTo>
                  <a:pt x="12" y="63"/>
                </a:lnTo>
                <a:lnTo>
                  <a:pt x="12" y="63"/>
                </a:lnTo>
                <a:lnTo>
                  <a:pt x="7" y="79"/>
                </a:lnTo>
                <a:lnTo>
                  <a:pt x="3" y="94"/>
                </a:lnTo>
                <a:lnTo>
                  <a:pt x="2" y="113"/>
                </a:lnTo>
                <a:lnTo>
                  <a:pt x="0" y="130"/>
                </a:lnTo>
                <a:lnTo>
                  <a:pt x="0" y="148"/>
                </a:lnTo>
                <a:lnTo>
                  <a:pt x="2" y="167"/>
                </a:lnTo>
                <a:lnTo>
                  <a:pt x="5" y="203"/>
                </a:lnTo>
                <a:lnTo>
                  <a:pt x="13" y="242"/>
                </a:lnTo>
                <a:lnTo>
                  <a:pt x="25" y="277"/>
                </a:lnTo>
                <a:lnTo>
                  <a:pt x="40" y="311"/>
                </a:lnTo>
                <a:lnTo>
                  <a:pt x="57" y="341"/>
                </a:lnTo>
                <a:lnTo>
                  <a:pt x="65" y="354"/>
                </a:lnTo>
                <a:lnTo>
                  <a:pt x="75" y="368"/>
                </a:lnTo>
                <a:lnTo>
                  <a:pt x="84" y="378"/>
                </a:lnTo>
                <a:lnTo>
                  <a:pt x="94" y="388"/>
                </a:lnTo>
                <a:lnTo>
                  <a:pt x="106" y="396"/>
                </a:lnTo>
                <a:lnTo>
                  <a:pt x="116" y="403"/>
                </a:lnTo>
                <a:lnTo>
                  <a:pt x="126" y="408"/>
                </a:lnTo>
                <a:lnTo>
                  <a:pt x="138" y="411"/>
                </a:lnTo>
                <a:lnTo>
                  <a:pt x="148" y="413"/>
                </a:lnTo>
                <a:lnTo>
                  <a:pt x="159" y="411"/>
                </a:lnTo>
                <a:lnTo>
                  <a:pt x="169" y="408"/>
                </a:lnTo>
                <a:lnTo>
                  <a:pt x="181" y="403"/>
                </a:lnTo>
                <a:lnTo>
                  <a:pt x="191" y="395"/>
                </a:lnTo>
                <a:lnTo>
                  <a:pt x="201" y="383"/>
                </a:lnTo>
                <a:lnTo>
                  <a:pt x="213" y="370"/>
                </a:lnTo>
                <a:lnTo>
                  <a:pt x="221" y="354"/>
                </a:lnTo>
                <a:lnTo>
                  <a:pt x="221" y="354"/>
                </a:lnTo>
                <a:lnTo>
                  <a:pt x="216" y="333"/>
                </a:lnTo>
                <a:lnTo>
                  <a:pt x="211" y="307"/>
                </a:lnTo>
                <a:lnTo>
                  <a:pt x="205" y="274"/>
                </a:lnTo>
                <a:lnTo>
                  <a:pt x="198" y="234"/>
                </a:lnTo>
                <a:lnTo>
                  <a:pt x="193" y="187"/>
                </a:lnTo>
                <a:lnTo>
                  <a:pt x="190" y="135"/>
                </a:lnTo>
                <a:lnTo>
                  <a:pt x="191" y="78"/>
                </a:lnTo>
                <a:lnTo>
                  <a:pt x="191" y="78"/>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95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8" name="Freeform 14"/>
          <p:cNvSpPr/>
          <p:nvPr>
            <p:custDataLst>
              <p:tags r:id="rId12"/>
            </p:custDataLst>
          </p:nvPr>
        </p:nvSpPr>
        <p:spPr bwMode="auto">
          <a:xfrm>
            <a:off x="3027283" y="2705141"/>
            <a:ext cx="71300" cy="144220"/>
          </a:xfrm>
          <a:custGeom>
            <a:avLst/>
            <a:gdLst>
              <a:gd name="T0" fmla="*/ 94 w 94"/>
              <a:gd name="T1" fmla="*/ 191 h 191"/>
              <a:gd name="T2" fmla="*/ 94 w 94"/>
              <a:gd name="T3" fmla="*/ 191 h 191"/>
              <a:gd name="T4" fmla="*/ 94 w 94"/>
              <a:gd name="T5" fmla="*/ 181 h 191"/>
              <a:gd name="T6" fmla="*/ 89 w 94"/>
              <a:gd name="T7" fmla="*/ 157 h 191"/>
              <a:gd name="T8" fmla="*/ 85 w 94"/>
              <a:gd name="T9" fmla="*/ 142 h 191"/>
              <a:gd name="T10" fmla="*/ 80 w 94"/>
              <a:gd name="T11" fmla="*/ 129 h 191"/>
              <a:gd name="T12" fmla="*/ 74 w 94"/>
              <a:gd name="T13" fmla="*/ 115 h 191"/>
              <a:gd name="T14" fmla="*/ 69 w 94"/>
              <a:gd name="T15" fmla="*/ 110 h 191"/>
              <a:gd name="T16" fmla="*/ 63 w 94"/>
              <a:gd name="T17" fmla="*/ 107 h 191"/>
              <a:gd name="T18" fmla="*/ 63 w 94"/>
              <a:gd name="T19" fmla="*/ 107 h 191"/>
              <a:gd name="T20" fmla="*/ 55 w 94"/>
              <a:gd name="T21" fmla="*/ 97 h 191"/>
              <a:gd name="T22" fmla="*/ 50 w 94"/>
              <a:gd name="T23" fmla="*/ 87 h 191"/>
              <a:gd name="T24" fmla="*/ 47 w 94"/>
              <a:gd name="T25" fmla="*/ 77 h 191"/>
              <a:gd name="T26" fmla="*/ 47 w 94"/>
              <a:gd name="T27" fmla="*/ 67 h 191"/>
              <a:gd name="T28" fmla="*/ 47 w 94"/>
              <a:gd name="T29" fmla="*/ 57 h 191"/>
              <a:gd name="T30" fmla="*/ 48 w 94"/>
              <a:gd name="T31" fmla="*/ 48 h 191"/>
              <a:gd name="T32" fmla="*/ 53 w 94"/>
              <a:gd name="T33" fmla="*/ 35 h 191"/>
              <a:gd name="T34" fmla="*/ 53 w 94"/>
              <a:gd name="T35" fmla="*/ 35 h 191"/>
              <a:gd name="T36" fmla="*/ 53 w 94"/>
              <a:gd name="T37" fmla="*/ 30 h 191"/>
              <a:gd name="T38" fmla="*/ 52 w 94"/>
              <a:gd name="T39" fmla="*/ 25 h 191"/>
              <a:gd name="T40" fmla="*/ 48 w 94"/>
              <a:gd name="T41" fmla="*/ 18 h 191"/>
              <a:gd name="T42" fmla="*/ 42 w 94"/>
              <a:gd name="T43" fmla="*/ 13 h 191"/>
              <a:gd name="T44" fmla="*/ 30 w 94"/>
              <a:gd name="T45" fmla="*/ 3 h 191"/>
              <a:gd name="T46" fmla="*/ 25 w 94"/>
              <a:gd name="T47" fmla="*/ 0 h 191"/>
              <a:gd name="T48" fmla="*/ 20 w 94"/>
              <a:gd name="T49" fmla="*/ 0 h 191"/>
              <a:gd name="T50" fmla="*/ 20 w 94"/>
              <a:gd name="T51" fmla="*/ 0 h 191"/>
              <a:gd name="T52" fmla="*/ 16 w 94"/>
              <a:gd name="T53" fmla="*/ 0 h 191"/>
              <a:gd name="T54" fmla="*/ 15 w 94"/>
              <a:gd name="T55" fmla="*/ 3 h 191"/>
              <a:gd name="T56" fmla="*/ 10 w 94"/>
              <a:gd name="T57" fmla="*/ 10 h 191"/>
              <a:gd name="T58" fmla="*/ 6 w 94"/>
              <a:gd name="T59" fmla="*/ 20 h 191"/>
              <a:gd name="T60" fmla="*/ 3 w 94"/>
              <a:gd name="T61" fmla="*/ 33 h 191"/>
              <a:gd name="T62" fmla="*/ 1 w 94"/>
              <a:gd name="T63" fmla="*/ 50 h 191"/>
              <a:gd name="T64" fmla="*/ 0 w 94"/>
              <a:gd name="T65" fmla="*/ 65 h 191"/>
              <a:gd name="T66" fmla="*/ 0 w 94"/>
              <a:gd name="T67" fmla="*/ 82 h 191"/>
              <a:gd name="T68" fmla="*/ 1 w 94"/>
              <a:gd name="T69" fmla="*/ 99 h 191"/>
              <a:gd name="T70" fmla="*/ 1 w 94"/>
              <a:gd name="T71" fmla="*/ 99 h 191"/>
              <a:gd name="T72" fmla="*/ 6 w 94"/>
              <a:gd name="T73" fmla="*/ 124 h 191"/>
              <a:gd name="T74" fmla="*/ 11 w 94"/>
              <a:gd name="T75" fmla="*/ 139 h 191"/>
              <a:gd name="T76" fmla="*/ 15 w 94"/>
              <a:gd name="T77" fmla="*/ 144 h 191"/>
              <a:gd name="T78" fmla="*/ 18 w 94"/>
              <a:gd name="T79" fmla="*/ 147 h 191"/>
              <a:gd name="T80" fmla="*/ 23 w 94"/>
              <a:gd name="T81" fmla="*/ 149 h 191"/>
              <a:gd name="T82" fmla="*/ 27 w 94"/>
              <a:gd name="T83" fmla="*/ 151 h 191"/>
              <a:gd name="T84" fmla="*/ 27 w 94"/>
              <a:gd name="T85" fmla="*/ 151 h 191"/>
              <a:gd name="T86" fmla="*/ 38 w 94"/>
              <a:gd name="T87" fmla="*/ 149 h 191"/>
              <a:gd name="T88" fmla="*/ 45 w 94"/>
              <a:gd name="T89" fmla="*/ 147 h 191"/>
              <a:gd name="T90" fmla="*/ 53 w 94"/>
              <a:gd name="T91" fmla="*/ 149 h 191"/>
              <a:gd name="T92" fmla="*/ 62 w 94"/>
              <a:gd name="T93" fmla="*/ 152 h 191"/>
              <a:gd name="T94" fmla="*/ 70 w 94"/>
              <a:gd name="T95" fmla="*/ 159 h 191"/>
              <a:gd name="T96" fmla="*/ 82 w 94"/>
              <a:gd name="T97" fmla="*/ 172 h 191"/>
              <a:gd name="T98" fmla="*/ 94 w 94"/>
              <a:gd name="T99" fmla="*/ 191 h 191"/>
              <a:gd name="T100" fmla="*/ 94 w 94"/>
              <a:gd name="T10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191">
                <a:moveTo>
                  <a:pt x="94" y="191"/>
                </a:moveTo>
                <a:lnTo>
                  <a:pt x="94" y="191"/>
                </a:lnTo>
                <a:lnTo>
                  <a:pt x="94" y="181"/>
                </a:lnTo>
                <a:lnTo>
                  <a:pt x="89" y="157"/>
                </a:lnTo>
                <a:lnTo>
                  <a:pt x="85" y="142"/>
                </a:lnTo>
                <a:lnTo>
                  <a:pt x="80" y="129"/>
                </a:lnTo>
                <a:lnTo>
                  <a:pt x="74" y="115"/>
                </a:lnTo>
                <a:lnTo>
                  <a:pt x="69" y="110"/>
                </a:lnTo>
                <a:lnTo>
                  <a:pt x="63" y="107"/>
                </a:lnTo>
                <a:lnTo>
                  <a:pt x="63" y="107"/>
                </a:lnTo>
                <a:lnTo>
                  <a:pt x="55" y="97"/>
                </a:lnTo>
                <a:lnTo>
                  <a:pt x="50" y="87"/>
                </a:lnTo>
                <a:lnTo>
                  <a:pt x="47" y="77"/>
                </a:lnTo>
                <a:lnTo>
                  <a:pt x="47" y="67"/>
                </a:lnTo>
                <a:lnTo>
                  <a:pt x="47" y="57"/>
                </a:lnTo>
                <a:lnTo>
                  <a:pt x="48" y="48"/>
                </a:lnTo>
                <a:lnTo>
                  <a:pt x="53" y="35"/>
                </a:lnTo>
                <a:lnTo>
                  <a:pt x="53" y="35"/>
                </a:lnTo>
                <a:lnTo>
                  <a:pt x="53" y="30"/>
                </a:lnTo>
                <a:lnTo>
                  <a:pt x="52" y="25"/>
                </a:lnTo>
                <a:lnTo>
                  <a:pt x="48" y="18"/>
                </a:lnTo>
                <a:lnTo>
                  <a:pt x="42" y="13"/>
                </a:lnTo>
                <a:lnTo>
                  <a:pt x="30" y="3"/>
                </a:lnTo>
                <a:lnTo>
                  <a:pt x="25" y="0"/>
                </a:lnTo>
                <a:lnTo>
                  <a:pt x="20" y="0"/>
                </a:lnTo>
                <a:lnTo>
                  <a:pt x="20" y="0"/>
                </a:lnTo>
                <a:lnTo>
                  <a:pt x="16" y="0"/>
                </a:lnTo>
                <a:lnTo>
                  <a:pt x="15" y="3"/>
                </a:lnTo>
                <a:lnTo>
                  <a:pt x="10" y="10"/>
                </a:lnTo>
                <a:lnTo>
                  <a:pt x="6" y="20"/>
                </a:lnTo>
                <a:lnTo>
                  <a:pt x="3" y="33"/>
                </a:lnTo>
                <a:lnTo>
                  <a:pt x="1" y="50"/>
                </a:lnTo>
                <a:lnTo>
                  <a:pt x="0" y="65"/>
                </a:lnTo>
                <a:lnTo>
                  <a:pt x="0" y="82"/>
                </a:lnTo>
                <a:lnTo>
                  <a:pt x="1" y="99"/>
                </a:lnTo>
                <a:lnTo>
                  <a:pt x="1" y="99"/>
                </a:lnTo>
                <a:lnTo>
                  <a:pt x="6" y="124"/>
                </a:lnTo>
                <a:lnTo>
                  <a:pt x="11" y="139"/>
                </a:lnTo>
                <a:lnTo>
                  <a:pt x="15" y="144"/>
                </a:lnTo>
                <a:lnTo>
                  <a:pt x="18" y="147"/>
                </a:lnTo>
                <a:lnTo>
                  <a:pt x="23" y="149"/>
                </a:lnTo>
                <a:lnTo>
                  <a:pt x="27" y="151"/>
                </a:lnTo>
                <a:lnTo>
                  <a:pt x="27" y="151"/>
                </a:lnTo>
                <a:lnTo>
                  <a:pt x="38" y="149"/>
                </a:lnTo>
                <a:lnTo>
                  <a:pt x="45" y="147"/>
                </a:lnTo>
                <a:lnTo>
                  <a:pt x="53" y="149"/>
                </a:lnTo>
                <a:lnTo>
                  <a:pt x="62" y="152"/>
                </a:lnTo>
                <a:lnTo>
                  <a:pt x="70" y="159"/>
                </a:lnTo>
                <a:lnTo>
                  <a:pt x="82" y="172"/>
                </a:lnTo>
                <a:lnTo>
                  <a:pt x="94" y="191"/>
                </a:lnTo>
                <a:lnTo>
                  <a:pt x="94" y="1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9" name="Freeform 15"/>
          <p:cNvSpPr/>
          <p:nvPr>
            <p:custDataLst>
              <p:tags r:id="rId13"/>
            </p:custDataLst>
          </p:nvPr>
        </p:nvSpPr>
        <p:spPr bwMode="auto">
          <a:xfrm>
            <a:off x="4060318" y="2620068"/>
            <a:ext cx="170147" cy="312746"/>
          </a:xfrm>
          <a:custGeom>
            <a:avLst/>
            <a:gdLst>
              <a:gd name="T0" fmla="*/ 32 w 223"/>
              <a:gd name="T1" fmla="*/ 77 h 413"/>
              <a:gd name="T2" fmla="*/ 32 w 223"/>
              <a:gd name="T3" fmla="*/ 77 h 413"/>
              <a:gd name="T4" fmla="*/ 38 w 223"/>
              <a:gd name="T5" fmla="*/ 71 h 413"/>
              <a:gd name="T6" fmla="*/ 53 w 223"/>
              <a:gd name="T7" fmla="*/ 54 h 413"/>
              <a:gd name="T8" fmla="*/ 75 w 223"/>
              <a:gd name="T9" fmla="*/ 34 h 413"/>
              <a:gd name="T10" fmla="*/ 89 w 223"/>
              <a:gd name="T11" fmla="*/ 24 h 413"/>
              <a:gd name="T12" fmla="*/ 102 w 223"/>
              <a:gd name="T13" fmla="*/ 15 h 413"/>
              <a:gd name="T14" fmla="*/ 117 w 223"/>
              <a:gd name="T15" fmla="*/ 7 h 413"/>
              <a:gd name="T16" fmla="*/ 132 w 223"/>
              <a:gd name="T17" fmla="*/ 2 h 413"/>
              <a:gd name="T18" fmla="*/ 146 w 223"/>
              <a:gd name="T19" fmla="*/ 0 h 413"/>
              <a:gd name="T20" fmla="*/ 154 w 223"/>
              <a:gd name="T21" fmla="*/ 2 h 413"/>
              <a:gd name="T22" fmla="*/ 161 w 223"/>
              <a:gd name="T23" fmla="*/ 2 h 413"/>
              <a:gd name="T24" fmla="*/ 167 w 223"/>
              <a:gd name="T25" fmla="*/ 5 h 413"/>
              <a:gd name="T26" fmla="*/ 176 w 223"/>
              <a:gd name="T27" fmla="*/ 9 h 413"/>
              <a:gd name="T28" fmla="*/ 183 w 223"/>
              <a:gd name="T29" fmla="*/ 14 h 413"/>
              <a:gd name="T30" fmla="*/ 188 w 223"/>
              <a:gd name="T31" fmla="*/ 20 h 413"/>
              <a:gd name="T32" fmla="*/ 194 w 223"/>
              <a:gd name="T33" fmla="*/ 29 h 413"/>
              <a:gd name="T34" fmla="*/ 201 w 223"/>
              <a:gd name="T35" fmla="*/ 39 h 413"/>
              <a:gd name="T36" fmla="*/ 206 w 223"/>
              <a:gd name="T37" fmla="*/ 50 h 413"/>
              <a:gd name="T38" fmla="*/ 211 w 223"/>
              <a:gd name="T39" fmla="*/ 62 h 413"/>
              <a:gd name="T40" fmla="*/ 211 w 223"/>
              <a:gd name="T41" fmla="*/ 62 h 413"/>
              <a:gd name="T42" fmla="*/ 216 w 223"/>
              <a:gd name="T43" fmla="*/ 79 h 413"/>
              <a:gd name="T44" fmla="*/ 220 w 223"/>
              <a:gd name="T45" fmla="*/ 96 h 413"/>
              <a:gd name="T46" fmla="*/ 221 w 223"/>
              <a:gd name="T47" fmla="*/ 113 h 413"/>
              <a:gd name="T48" fmla="*/ 223 w 223"/>
              <a:gd name="T49" fmla="*/ 129 h 413"/>
              <a:gd name="T50" fmla="*/ 223 w 223"/>
              <a:gd name="T51" fmla="*/ 148 h 413"/>
              <a:gd name="T52" fmla="*/ 221 w 223"/>
              <a:gd name="T53" fmla="*/ 166 h 413"/>
              <a:gd name="T54" fmla="*/ 216 w 223"/>
              <a:gd name="T55" fmla="*/ 205 h 413"/>
              <a:gd name="T56" fmla="*/ 208 w 223"/>
              <a:gd name="T57" fmla="*/ 242 h 413"/>
              <a:gd name="T58" fmla="*/ 198 w 223"/>
              <a:gd name="T59" fmla="*/ 277 h 413"/>
              <a:gd name="T60" fmla="*/ 183 w 223"/>
              <a:gd name="T61" fmla="*/ 311 h 413"/>
              <a:gd name="T62" fmla="*/ 166 w 223"/>
              <a:gd name="T63" fmla="*/ 341 h 413"/>
              <a:gd name="T64" fmla="*/ 157 w 223"/>
              <a:gd name="T65" fmla="*/ 354 h 413"/>
              <a:gd name="T66" fmla="*/ 147 w 223"/>
              <a:gd name="T67" fmla="*/ 368 h 413"/>
              <a:gd name="T68" fmla="*/ 137 w 223"/>
              <a:gd name="T69" fmla="*/ 378 h 413"/>
              <a:gd name="T70" fmla="*/ 127 w 223"/>
              <a:gd name="T71" fmla="*/ 388 h 413"/>
              <a:gd name="T72" fmla="*/ 117 w 223"/>
              <a:gd name="T73" fmla="*/ 396 h 413"/>
              <a:gd name="T74" fmla="*/ 107 w 223"/>
              <a:gd name="T75" fmla="*/ 403 h 413"/>
              <a:gd name="T76" fmla="*/ 95 w 223"/>
              <a:gd name="T77" fmla="*/ 408 h 413"/>
              <a:gd name="T78" fmla="*/ 85 w 223"/>
              <a:gd name="T79" fmla="*/ 411 h 413"/>
              <a:gd name="T80" fmla="*/ 74 w 223"/>
              <a:gd name="T81" fmla="*/ 413 h 413"/>
              <a:gd name="T82" fmla="*/ 63 w 223"/>
              <a:gd name="T83" fmla="*/ 411 h 413"/>
              <a:gd name="T84" fmla="*/ 52 w 223"/>
              <a:gd name="T85" fmla="*/ 408 h 413"/>
              <a:gd name="T86" fmla="*/ 42 w 223"/>
              <a:gd name="T87" fmla="*/ 403 h 413"/>
              <a:gd name="T88" fmla="*/ 32 w 223"/>
              <a:gd name="T89" fmla="*/ 394 h 413"/>
              <a:gd name="T90" fmla="*/ 20 w 223"/>
              <a:gd name="T91" fmla="*/ 383 h 413"/>
              <a:gd name="T92" fmla="*/ 10 w 223"/>
              <a:gd name="T93" fmla="*/ 369 h 413"/>
              <a:gd name="T94" fmla="*/ 0 w 223"/>
              <a:gd name="T95" fmla="*/ 352 h 413"/>
              <a:gd name="T96" fmla="*/ 0 w 223"/>
              <a:gd name="T97" fmla="*/ 352 h 413"/>
              <a:gd name="T98" fmla="*/ 6 w 223"/>
              <a:gd name="T99" fmla="*/ 332 h 413"/>
              <a:gd name="T100" fmla="*/ 11 w 223"/>
              <a:gd name="T101" fmla="*/ 307 h 413"/>
              <a:gd name="T102" fmla="*/ 18 w 223"/>
              <a:gd name="T103" fmla="*/ 274 h 413"/>
              <a:gd name="T104" fmla="*/ 25 w 223"/>
              <a:gd name="T105" fmla="*/ 233 h 413"/>
              <a:gd name="T106" fmla="*/ 30 w 223"/>
              <a:gd name="T107" fmla="*/ 186 h 413"/>
              <a:gd name="T108" fmla="*/ 33 w 223"/>
              <a:gd name="T109" fmla="*/ 134 h 413"/>
              <a:gd name="T110" fmla="*/ 32 w 223"/>
              <a:gd name="T111" fmla="*/ 77 h 413"/>
              <a:gd name="T112" fmla="*/ 32 w 223"/>
              <a:gd name="T113" fmla="*/ 7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3" h="413">
                <a:moveTo>
                  <a:pt x="32" y="77"/>
                </a:moveTo>
                <a:lnTo>
                  <a:pt x="32" y="77"/>
                </a:lnTo>
                <a:lnTo>
                  <a:pt x="38" y="71"/>
                </a:lnTo>
                <a:lnTo>
                  <a:pt x="53" y="54"/>
                </a:lnTo>
                <a:lnTo>
                  <a:pt x="75" y="34"/>
                </a:lnTo>
                <a:lnTo>
                  <a:pt x="89" y="24"/>
                </a:lnTo>
                <a:lnTo>
                  <a:pt x="102" y="15"/>
                </a:lnTo>
                <a:lnTo>
                  <a:pt x="117" y="7"/>
                </a:lnTo>
                <a:lnTo>
                  <a:pt x="132" y="2"/>
                </a:lnTo>
                <a:lnTo>
                  <a:pt x="146" y="0"/>
                </a:lnTo>
                <a:lnTo>
                  <a:pt x="154" y="2"/>
                </a:lnTo>
                <a:lnTo>
                  <a:pt x="161" y="2"/>
                </a:lnTo>
                <a:lnTo>
                  <a:pt x="167" y="5"/>
                </a:lnTo>
                <a:lnTo>
                  <a:pt x="176" y="9"/>
                </a:lnTo>
                <a:lnTo>
                  <a:pt x="183" y="14"/>
                </a:lnTo>
                <a:lnTo>
                  <a:pt x="188" y="20"/>
                </a:lnTo>
                <a:lnTo>
                  <a:pt x="194" y="29"/>
                </a:lnTo>
                <a:lnTo>
                  <a:pt x="201" y="39"/>
                </a:lnTo>
                <a:lnTo>
                  <a:pt x="206" y="50"/>
                </a:lnTo>
                <a:lnTo>
                  <a:pt x="211" y="62"/>
                </a:lnTo>
                <a:lnTo>
                  <a:pt x="211" y="62"/>
                </a:lnTo>
                <a:lnTo>
                  <a:pt x="216" y="79"/>
                </a:lnTo>
                <a:lnTo>
                  <a:pt x="220" y="96"/>
                </a:lnTo>
                <a:lnTo>
                  <a:pt x="221" y="113"/>
                </a:lnTo>
                <a:lnTo>
                  <a:pt x="223" y="129"/>
                </a:lnTo>
                <a:lnTo>
                  <a:pt x="223" y="148"/>
                </a:lnTo>
                <a:lnTo>
                  <a:pt x="221" y="166"/>
                </a:lnTo>
                <a:lnTo>
                  <a:pt x="216" y="205"/>
                </a:lnTo>
                <a:lnTo>
                  <a:pt x="208" y="242"/>
                </a:lnTo>
                <a:lnTo>
                  <a:pt x="198" y="277"/>
                </a:lnTo>
                <a:lnTo>
                  <a:pt x="183" y="311"/>
                </a:lnTo>
                <a:lnTo>
                  <a:pt x="166" y="341"/>
                </a:lnTo>
                <a:lnTo>
                  <a:pt x="157" y="354"/>
                </a:lnTo>
                <a:lnTo>
                  <a:pt x="147" y="368"/>
                </a:lnTo>
                <a:lnTo>
                  <a:pt x="137" y="378"/>
                </a:lnTo>
                <a:lnTo>
                  <a:pt x="127" y="388"/>
                </a:lnTo>
                <a:lnTo>
                  <a:pt x="117" y="396"/>
                </a:lnTo>
                <a:lnTo>
                  <a:pt x="107" y="403"/>
                </a:lnTo>
                <a:lnTo>
                  <a:pt x="95" y="408"/>
                </a:lnTo>
                <a:lnTo>
                  <a:pt x="85" y="411"/>
                </a:lnTo>
                <a:lnTo>
                  <a:pt x="74" y="413"/>
                </a:lnTo>
                <a:lnTo>
                  <a:pt x="63" y="411"/>
                </a:lnTo>
                <a:lnTo>
                  <a:pt x="52" y="408"/>
                </a:lnTo>
                <a:lnTo>
                  <a:pt x="42" y="403"/>
                </a:lnTo>
                <a:lnTo>
                  <a:pt x="32" y="394"/>
                </a:lnTo>
                <a:lnTo>
                  <a:pt x="20" y="383"/>
                </a:lnTo>
                <a:lnTo>
                  <a:pt x="10" y="369"/>
                </a:lnTo>
                <a:lnTo>
                  <a:pt x="0" y="352"/>
                </a:lnTo>
                <a:lnTo>
                  <a:pt x="0" y="352"/>
                </a:lnTo>
                <a:lnTo>
                  <a:pt x="6" y="332"/>
                </a:lnTo>
                <a:lnTo>
                  <a:pt x="11" y="307"/>
                </a:lnTo>
                <a:lnTo>
                  <a:pt x="18" y="274"/>
                </a:lnTo>
                <a:lnTo>
                  <a:pt x="25" y="233"/>
                </a:lnTo>
                <a:lnTo>
                  <a:pt x="30" y="186"/>
                </a:lnTo>
                <a:lnTo>
                  <a:pt x="33" y="134"/>
                </a:lnTo>
                <a:lnTo>
                  <a:pt x="32" y="77"/>
                </a:lnTo>
                <a:lnTo>
                  <a:pt x="32" y="77"/>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95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0" name="Freeform 16"/>
          <p:cNvSpPr/>
          <p:nvPr>
            <p:custDataLst>
              <p:tags r:id="rId14"/>
            </p:custDataLst>
          </p:nvPr>
        </p:nvSpPr>
        <p:spPr bwMode="auto">
          <a:xfrm>
            <a:off x="4114603" y="2705951"/>
            <a:ext cx="71300" cy="144220"/>
          </a:xfrm>
          <a:custGeom>
            <a:avLst/>
            <a:gdLst>
              <a:gd name="T0" fmla="*/ 0 w 94"/>
              <a:gd name="T1" fmla="*/ 191 h 191"/>
              <a:gd name="T2" fmla="*/ 0 w 94"/>
              <a:gd name="T3" fmla="*/ 191 h 191"/>
              <a:gd name="T4" fmla="*/ 0 w 94"/>
              <a:gd name="T5" fmla="*/ 181 h 191"/>
              <a:gd name="T6" fmla="*/ 4 w 94"/>
              <a:gd name="T7" fmla="*/ 158 h 191"/>
              <a:gd name="T8" fmla="*/ 9 w 94"/>
              <a:gd name="T9" fmla="*/ 143 h 191"/>
              <a:gd name="T10" fmla="*/ 14 w 94"/>
              <a:gd name="T11" fmla="*/ 129 h 191"/>
              <a:gd name="T12" fmla="*/ 20 w 94"/>
              <a:gd name="T13" fmla="*/ 116 h 191"/>
              <a:gd name="T14" fmla="*/ 25 w 94"/>
              <a:gd name="T15" fmla="*/ 111 h 191"/>
              <a:gd name="T16" fmla="*/ 30 w 94"/>
              <a:gd name="T17" fmla="*/ 106 h 191"/>
              <a:gd name="T18" fmla="*/ 30 w 94"/>
              <a:gd name="T19" fmla="*/ 106 h 191"/>
              <a:gd name="T20" fmla="*/ 39 w 94"/>
              <a:gd name="T21" fmla="*/ 98 h 191"/>
              <a:gd name="T22" fmla="*/ 44 w 94"/>
              <a:gd name="T23" fmla="*/ 87 h 191"/>
              <a:gd name="T24" fmla="*/ 47 w 94"/>
              <a:gd name="T25" fmla="*/ 77 h 191"/>
              <a:gd name="T26" fmla="*/ 47 w 94"/>
              <a:gd name="T27" fmla="*/ 67 h 191"/>
              <a:gd name="T28" fmla="*/ 47 w 94"/>
              <a:gd name="T29" fmla="*/ 57 h 191"/>
              <a:gd name="T30" fmla="*/ 45 w 94"/>
              <a:gd name="T31" fmla="*/ 49 h 191"/>
              <a:gd name="T32" fmla="*/ 40 w 94"/>
              <a:gd name="T33" fmla="*/ 35 h 191"/>
              <a:gd name="T34" fmla="*/ 40 w 94"/>
              <a:gd name="T35" fmla="*/ 35 h 191"/>
              <a:gd name="T36" fmla="*/ 40 w 94"/>
              <a:gd name="T37" fmla="*/ 30 h 191"/>
              <a:gd name="T38" fmla="*/ 42 w 94"/>
              <a:gd name="T39" fmla="*/ 25 h 191"/>
              <a:gd name="T40" fmla="*/ 47 w 94"/>
              <a:gd name="T41" fmla="*/ 19 h 191"/>
              <a:gd name="T42" fmla="*/ 52 w 94"/>
              <a:gd name="T43" fmla="*/ 14 h 191"/>
              <a:gd name="T44" fmla="*/ 64 w 94"/>
              <a:gd name="T45" fmla="*/ 4 h 191"/>
              <a:gd name="T46" fmla="*/ 69 w 94"/>
              <a:gd name="T47" fmla="*/ 0 h 191"/>
              <a:gd name="T48" fmla="*/ 76 w 94"/>
              <a:gd name="T49" fmla="*/ 0 h 191"/>
              <a:gd name="T50" fmla="*/ 76 w 94"/>
              <a:gd name="T51" fmla="*/ 0 h 191"/>
              <a:gd name="T52" fmla="*/ 77 w 94"/>
              <a:gd name="T53" fmla="*/ 0 h 191"/>
              <a:gd name="T54" fmla="*/ 79 w 94"/>
              <a:gd name="T55" fmla="*/ 4 h 191"/>
              <a:gd name="T56" fmla="*/ 84 w 94"/>
              <a:gd name="T57" fmla="*/ 10 h 191"/>
              <a:gd name="T58" fmla="*/ 87 w 94"/>
              <a:gd name="T59" fmla="*/ 20 h 191"/>
              <a:gd name="T60" fmla="*/ 91 w 94"/>
              <a:gd name="T61" fmla="*/ 34 h 191"/>
              <a:gd name="T62" fmla="*/ 92 w 94"/>
              <a:gd name="T63" fmla="*/ 51 h 191"/>
              <a:gd name="T64" fmla="*/ 94 w 94"/>
              <a:gd name="T65" fmla="*/ 66 h 191"/>
              <a:gd name="T66" fmla="*/ 94 w 94"/>
              <a:gd name="T67" fmla="*/ 82 h 191"/>
              <a:gd name="T68" fmla="*/ 92 w 94"/>
              <a:gd name="T69" fmla="*/ 99 h 191"/>
              <a:gd name="T70" fmla="*/ 92 w 94"/>
              <a:gd name="T71" fmla="*/ 99 h 191"/>
              <a:gd name="T72" fmla="*/ 87 w 94"/>
              <a:gd name="T73" fmla="*/ 124 h 191"/>
              <a:gd name="T74" fmla="*/ 81 w 94"/>
              <a:gd name="T75" fmla="*/ 139 h 191"/>
              <a:gd name="T76" fmla="*/ 79 w 94"/>
              <a:gd name="T77" fmla="*/ 145 h 191"/>
              <a:gd name="T78" fmla="*/ 76 w 94"/>
              <a:gd name="T79" fmla="*/ 148 h 191"/>
              <a:gd name="T80" fmla="*/ 71 w 94"/>
              <a:gd name="T81" fmla="*/ 150 h 191"/>
              <a:gd name="T82" fmla="*/ 67 w 94"/>
              <a:gd name="T83" fmla="*/ 151 h 191"/>
              <a:gd name="T84" fmla="*/ 67 w 94"/>
              <a:gd name="T85" fmla="*/ 151 h 191"/>
              <a:gd name="T86" fmla="*/ 56 w 94"/>
              <a:gd name="T87" fmla="*/ 150 h 191"/>
              <a:gd name="T88" fmla="*/ 49 w 94"/>
              <a:gd name="T89" fmla="*/ 148 h 191"/>
              <a:gd name="T90" fmla="*/ 40 w 94"/>
              <a:gd name="T91" fmla="*/ 150 h 191"/>
              <a:gd name="T92" fmla="*/ 32 w 94"/>
              <a:gd name="T93" fmla="*/ 153 h 191"/>
              <a:gd name="T94" fmla="*/ 22 w 94"/>
              <a:gd name="T95" fmla="*/ 160 h 191"/>
              <a:gd name="T96" fmla="*/ 12 w 94"/>
              <a:gd name="T97" fmla="*/ 173 h 191"/>
              <a:gd name="T98" fmla="*/ 0 w 94"/>
              <a:gd name="T99" fmla="*/ 191 h 191"/>
              <a:gd name="T100" fmla="*/ 0 w 94"/>
              <a:gd name="T10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191">
                <a:moveTo>
                  <a:pt x="0" y="191"/>
                </a:moveTo>
                <a:lnTo>
                  <a:pt x="0" y="191"/>
                </a:lnTo>
                <a:lnTo>
                  <a:pt x="0" y="181"/>
                </a:lnTo>
                <a:lnTo>
                  <a:pt x="4" y="158"/>
                </a:lnTo>
                <a:lnTo>
                  <a:pt x="9" y="143"/>
                </a:lnTo>
                <a:lnTo>
                  <a:pt x="14" y="129"/>
                </a:lnTo>
                <a:lnTo>
                  <a:pt x="20" y="116"/>
                </a:lnTo>
                <a:lnTo>
                  <a:pt x="25" y="111"/>
                </a:lnTo>
                <a:lnTo>
                  <a:pt x="30" y="106"/>
                </a:lnTo>
                <a:lnTo>
                  <a:pt x="30" y="106"/>
                </a:lnTo>
                <a:lnTo>
                  <a:pt x="39" y="98"/>
                </a:lnTo>
                <a:lnTo>
                  <a:pt x="44" y="87"/>
                </a:lnTo>
                <a:lnTo>
                  <a:pt x="47" y="77"/>
                </a:lnTo>
                <a:lnTo>
                  <a:pt x="47" y="67"/>
                </a:lnTo>
                <a:lnTo>
                  <a:pt x="47" y="57"/>
                </a:lnTo>
                <a:lnTo>
                  <a:pt x="45" y="49"/>
                </a:lnTo>
                <a:lnTo>
                  <a:pt x="40" y="35"/>
                </a:lnTo>
                <a:lnTo>
                  <a:pt x="40" y="35"/>
                </a:lnTo>
                <a:lnTo>
                  <a:pt x="40" y="30"/>
                </a:lnTo>
                <a:lnTo>
                  <a:pt x="42" y="25"/>
                </a:lnTo>
                <a:lnTo>
                  <a:pt x="47" y="19"/>
                </a:lnTo>
                <a:lnTo>
                  <a:pt x="52" y="14"/>
                </a:lnTo>
                <a:lnTo>
                  <a:pt x="64" y="4"/>
                </a:lnTo>
                <a:lnTo>
                  <a:pt x="69" y="0"/>
                </a:lnTo>
                <a:lnTo>
                  <a:pt x="76" y="0"/>
                </a:lnTo>
                <a:lnTo>
                  <a:pt x="76" y="0"/>
                </a:lnTo>
                <a:lnTo>
                  <a:pt x="77" y="0"/>
                </a:lnTo>
                <a:lnTo>
                  <a:pt x="79" y="4"/>
                </a:lnTo>
                <a:lnTo>
                  <a:pt x="84" y="10"/>
                </a:lnTo>
                <a:lnTo>
                  <a:pt x="87" y="20"/>
                </a:lnTo>
                <a:lnTo>
                  <a:pt x="91" y="34"/>
                </a:lnTo>
                <a:lnTo>
                  <a:pt x="92" y="51"/>
                </a:lnTo>
                <a:lnTo>
                  <a:pt x="94" y="66"/>
                </a:lnTo>
                <a:lnTo>
                  <a:pt x="94" y="82"/>
                </a:lnTo>
                <a:lnTo>
                  <a:pt x="92" y="99"/>
                </a:lnTo>
                <a:lnTo>
                  <a:pt x="92" y="99"/>
                </a:lnTo>
                <a:lnTo>
                  <a:pt x="87" y="124"/>
                </a:lnTo>
                <a:lnTo>
                  <a:pt x="81" y="139"/>
                </a:lnTo>
                <a:lnTo>
                  <a:pt x="79" y="145"/>
                </a:lnTo>
                <a:lnTo>
                  <a:pt x="76" y="148"/>
                </a:lnTo>
                <a:lnTo>
                  <a:pt x="71" y="150"/>
                </a:lnTo>
                <a:lnTo>
                  <a:pt x="67" y="151"/>
                </a:lnTo>
                <a:lnTo>
                  <a:pt x="67" y="151"/>
                </a:lnTo>
                <a:lnTo>
                  <a:pt x="56" y="150"/>
                </a:lnTo>
                <a:lnTo>
                  <a:pt x="49" y="148"/>
                </a:lnTo>
                <a:lnTo>
                  <a:pt x="40" y="150"/>
                </a:lnTo>
                <a:lnTo>
                  <a:pt x="32" y="153"/>
                </a:lnTo>
                <a:lnTo>
                  <a:pt x="22" y="160"/>
                </a:lnTo>
                <a:lnTo>
                  <a:pt x="12" y="173"/>
                </a:lnTo>
                <a:lnTo>
                  <a:pt x="0" y="191"/>
                </a:lnTo>
                <a:lnTo>
                  <a:pt x="0" y="1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1" name="Freeform 17"/>
          <p:cNvSpPr/>
          <p:nvPr>
            <p:custDataLst>
              <p:tags r:id="rId15"/>
            </p:custDataLst>
          </p:nvPr>
        </p:nvSpPr>
        <p:spPr bwMode="auto">
          <a:xfrm>
            <a:off x="3101823" y="1979991"/>
            <a:ext cx="1007108" cy="1387102"/>
          </a:xfrm>
          <a:custGeom>
            <a:avLst/>
            <a:gdLst>
              <a:gd name="T0" fmla="*/ 1327 w 1327"/>
              <a:gd name="T1" fmla="*/ 1067 h 1827"/>
              <a:gd name="T2" fmla="*/ 1319 w 1327"/>
              <a:gd name="T3" fmla="*/ 1141 h 1827"/>
              <a:gd name="T4" fmla="*/ 1294 w 1327"/>
              <a:gd name="T5" fmla="*/ 1246 h 1827"/>
              <a:gd name="T6" fmla="*/ 1264 w 1327"/>
              <a:gd name="T7" fmla="*/ 1339 h 1827"/>
              <a:gd name="T8" fmla="*/ 1237 w 1327"/>
              <a:gd name="T9" fmla="*/ 1404 h 1827"/>
              <a:gd name="T10" fmla="*/ 1203 w 1327"/>
              <a:gd name="T11" fmla="*/ 1470 h 1827"/>
              <a:gd name="T12" fmla="*/ 1166 w 1327"/>
              <a:gd name="T13" fmla="*/ 1533 h 1827"/>
              <a:gd name="T14" fmla="*/ 1121 w 1327"/>
              <a:gd name="T15" fmla="*/ 1595 h 1827"/>
              <a:gd name="T16" fmla="*/ 1071 w 1327"/>
              <a:gd name="T17" fmla="*/ 1652 h 1827"/>
              <a:gd name="T18" fmla="*/ 1014 w 1327"/>
              <a:gd name="T19" fmla="*/ 1704 h 1827"/>
              <a:gd name="T20" fmla="*/ 948 w 1327"/>
              <a:gd name="T21" fmla="*/ 1750 h 1827"/>
              <a:gd name="T22" fmla="*/ 878 w 1327"/>
              <a:gd name="T23" fmla="*/ 1787 h 1827"/>
              <a:gd name="T24" fmla="*/ 799 w 1327"/>
              <a:gd name="T25" fmla="*/ 1812 h 1827"/>
              <a:gd name="T26" fmla="*/ 713 w 1327"/>
              <a:gd name="T27" fmla="*/ 1825 h 1827"/>
              <a:gd name="T28" fmla="*/ 666 w 1327"/>
              <a:gd name="T29" fmla="*/ 1827 h 1827"/>
              <a:gd name="T30" fmla="*/ 576 w 1327"/>
              <a:gd name="T31" fmla="*/ 1820 h 1827"/>
              <a:gd name="T32" fmla="*/ 493 w 1327"/>
              <a:gd name="T33" fmla="*/ 1800 h 1827"/>
              <a:gd name="T34" fmla="*/ 418 w 1327"/>
              <a:gd name="T35" fmla="*/ 1768 h 1827"/>
              <a:gd name="T36" fmla="*/ 349 w 1327"/>
              <a:gd name="T37" fmla="*/ 1728 h 1827"/>
              <a:gd name="T38" fmla="*/ 289 w 1327"/>
              <a:gd name="T39" fmla="*/ 1679 h 1827"/>
              <a:gd name="T40" fmla="*/ 233 w 1327"/>
              <a:gd name="T41" fmla="*/ 1624 h 1827"/>
              <a:gd name="T42" fmla="*/ 186 w 1327"/>
              <a:gd name="T43" fmla="*/ 1564 h 1827"/>
              <a:gd name="T44" fmla="*/ 144 w 1327"/>
              <a:gd name="T45" fmla="*/ 1500 h 1827"/>
              <a:gd name="T46" fmla="*/ 107 w 1327"/>
              <a:gd name="T47" fmla="*/ 1436 h 1827"/>
              <a:gd name="T48" fmla="*/ 77 w 1327"/>
              <a:gd name="T49" fmla="*/ 1371 h 1827"/>
              <a:gd name="T50" fmla="*/ 52 w 1327"/>
              <a:gd name="T51" fmla="*/ 1307 h 1827"/>
              <a:gd name="T52" fmla="*/ 19 w 1327"/>
              <a:gd name="T53" fmla="*/ 1189 h 1827"/>
              <a:gd name="T54" fmla="*/ 2 w 1327"/>
              <a:gd name="T55" fmla="*/ 1097 h 1827"/>
              <a:gd name="T56" fmla="*/ 0 w 1327"/>
              <a:gd name="T57" fmla="*/ 1065 h 1827"/>
              <a:gd name="T58" fmla="*/ 3 w 1327"/>
              <a:gd name="T59" fmla="*/ 810 h 1827"/>
              <a:gd name="T60" fmla="*/ 15 w 1327"/>
              <a:gd name="T61" fmla="*/ 643 h 1827"/>
              <a:gd name="T62" fmla="*/ 25 w 1327"/>
              <a:gd name="T63" fmla="*/ 560 h 1827"/>
              <a:gd name="T64" fmla="*/ 40 w 1327"/>
              <a:gd name="T65" fmla="*/ 481 h 1827"/>
              <a:gd name="T66" fmla="*/ 60 w 1327"/>
              <a:gd name="T67" fmla="*/ 406 h 1827"/>
              <a:gd name="T68" fmla="*/ 76 w 1327"/>
              <a:gd name="T69" fmla="*/ 362 h 1827"/>
              <a:gd name="T70" fmla="*/ 112 w 1327"/>
              <a:gd name="T71" fmla="*/ 282 h 1827"/>
              <a:gd name="T72" fmla="*/ 159 w 1327"/>
              <a:gd name="T73" fmla="*/ 208 h 1827"/>
              <a:gd name="T74" fmla="*/ 203 w 1327"/>
              <a:gd name="T75" fmla="*/ 158 h 1827"/>
              <a:gd name="T76" fmla="*/ 237 w 1327"/>
              <a:gd name="T77" fmla="*/ 129 h 1827"/>
              <a:gd name="T78" fmla="*/ 272 w 1327"/>
              <a:gd name="T79" fmla="*/ 102 h 1827"/>
              <a:gd name="T80" fmla="*/ 312 w 1327"/>
              <a:gd name="T81" fmla="*/ 77 h 1827"/>
              <a:gd name="T82" fmla="*/ 354 w 1327"/>
              <a:gd name="T83" fmla="*/ 55 h 1827"/>
              <a:gd name="T84" fmla="*/ 401 w 1327"/>
              <a:gd name="T85" fmla="*/ 39 h 1827"/>
              <a:gd name="T86" fmla="*/ 453 w 1327"/>
              <a:gd name="T87" fmla="*/ 24 h 1827"/>
              <a:gd name="T88" fmla="*/ 507 w 1327"/>
              <a:gd name="T89" fmla="*/ 12 h 1827"/>
              <a:gd name="T90" fmla="*/ 567 w 1327"/>
              <a:gd name="T91" fmla="*/ 5 h 1827"/>
              <a:gd name="T92" fmla="*/ 631 w 1327"/>
              <a:gd name="T93" fmla="*/ 0 h 1827"/>
              <a:gd name="T94" fmla="*/ 665 w 1327"/>
              <a:gd name="T95" fmla="*/ 0 h 1827"/>
              <a:gd name="T96" fmla="*/ 782 w 1327"/>
              <a:gd name="T97" fmla="*/ 7 h 1827"/>
              <a:gd name="T98" fmla="*/ 886 w 1327"/>
              <a:gd name="T99" fmla="*/ 27 h 1827"/>
              <a:gd name="T100" fmla="*/ 975 w 1327"/>
              <a:gd name="T101" fmla="*/ 57 h 1827"/>
              <a:gd name="T102" fmla="*/ 1051 w 1327"/>
              <a:gd name="T103" fmla="*/ 99 h 1827"/>
              <a:gd name="T104" fmla="*/ 1116 w 1327"/>
              <a:gd name="T105" fmla="*/ 149 h 1827"/>
              <a:gd name="T106" fmla="*/ 1168 w 1327"/>
              <a:gd name="T107" fmla="*/ 210 h 1827"/>
              <a:gd name="T108" fmla="*/ 1213 w 1327"/>
              <a:gd name="T109" fmla="*/ 277 h 1827"/>
              <a:gd name="T110" fmla="*/ 1247 w 1327"/>
              <a:gd name="T111" fmla="*/ 351 h 1827"/>
              <a:gd name="T112" fmla="*/ 1274 w 1327"/>
              <a:gd name="T113" fmla="*/ 431 h 1827"/>
              <a:gd name="T114" fmla="*/ 1294 w 1327"/>
              <a:gd name="T115" fmla="*/ 515 h 1827"/>
              <a:gd name="T116" fmla="*/ 1309 w 1327"/>
              <a:gd name="T117" fmla="*/ 604 h 1827"/>
              <a:gd name="T118" fmla="*/ 1317 w 1327"/>
              <a:gd name="T119" fmla="*/ 695 h 1827"/>
              <a:gd name="T120" fmla="*/ 1326 w 1327"/>
              <a:gd name="T121" fmla="*/ 881 h 1827"/>
              <a:gd name="T122" fmla="*/ 1327 w 1327"/>
              <a:gd name="T123" fmla="*/ 1067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7" h="1827">
                <a:moveTo>
                  <a:pt x="1327" y="1067"/>
                </a:moveTo>
                <a:lnTo>
                  <a:pt x="1327" y="1067"/>
                </a:lnTo>
                <a:lnTo>
                  <a:pt x="1326" y="1099"/>
                </a:lnTo>
                <a:lnTo>
                  <a:pt x="1319" y="1141"/>
                </a:lnTo>
                <a:lnTo>
                  <a:pt x="1309" y="1191"/>
                </a:lnTo>
                <a:lnTo>
                  <a:pt x="1294" y="1246"/>
                </a:lnTo>
                <a:lnTo>
                  <a:pt x="1275" y="1307"/>
                </a:lnTo>
                <a:lnTo>
                  <a:pt x="1264" y="1339"/>
                </a:lnTo>
                <a:lnTo>
                  <a:pt x="1250" y="1371"/>
                </a:lnTo>
                <a:lnTo>
                  <a:pt x="1237" y="1404"/>
                </a:lnTo>
                <a:lnTo>
                  <a:pt x="1220" y="1436"/>
                </a:lnTo>
                <a:lnTo>
                  <a:pt x="1203" y="1470"/>
                </a:lnTo>
                <a:lnTo>
                  <a:pt x="1185" y="1501"/>
                </a:lnTo>
                <a:lnTo>
                  <a:pt x="1166" y="1533"/>
                </a:lnTo>
                <a:lnTo>
                  <a:pt x="1145" y="1565"/>
                </a:lnTo>
                <a:lnTo>
                  <a:pt x="1121" y="1595"/>
                </a:lnTo>
                <a:lnTo>
                  <a:pt x="1096" y="1626"/>
                </a:lnTo>
                <a:lnTo>
                  <a:pt x="1071" y="1652"/>
                </a:lnTo>
                <a:lnTo>
                  <a:pt x="1042" y="1679"/>
                </a:lnTo>
                <a:lnTo>
                  <a:pt x="1014" y="1704"/>
                </a:lnTo>
                <a:lnTo>
                  <a:pt x="982" y="1728"/>
                </a:lnTo>
                <a:lnTo>
                  <a:pt x="948" y="1750"/>
                </a:lnTo>
                <a:lnTo>
                  <a:pt x="915" y="1770"/>
                </a:lnTo>
                <a:lnTo>
                  <a:pt x="878" y="1787"/>
                </a:lnTo>
                <a:lnTo>
                  <a:pt x="839" y="1800"/>
                </a:lnTo>
                <a:lnTo>
                  <a:pt x="799" y="1812"/>
                </a:lnTo>
                <a:lnTo>
                  <a:pt x="757" y="1820"/>
                </a:lnTo>
                <a:lnTo>
                  <a:pt x="713" y="1825"/>
                </a:lnTo>
                <a:lnTo>
                  <a:pt x="666" y="1827"/>
                </a:lnTo>
                <a:lnTo>
                  <a:pt x="666" y="1827"/>
                </a:lnTo>
                <a:lnTo>
                  <a:pt x="619" y="1825"/>
                </a:lnTo>
                <a:lnTo>
                  <a:pt x="576" y="1820"/>
                </a:lnTo>
                <a:lnTo>
                  <a:pt x="534" y="1812"/>
                </a:lnTo>
                <a:lnTo>
                  <a:pt x="493" y="1800"/>
                </a:lnTo>
                <a:lnTo>
                  <a:pt x="455" y="1785"/>
                </a:lnTo>
                <a:lnTo>
                  <a:pt x="418" y="1768"/>
                </a:lnTo>
                <a:lnTo>
                  <a:pt x="383" y="1750"/>
                </a:lnTo>
                <a:lnTo>
                  <a:pt x="349" y="1728"/>
                </a:lnTo>
                <a:lnTo>
                  <a:pt x="319" y="1704"/>
                </a:lnTo>
                <a:lnTo>
                  <a:pt x="289" y="1679"/>
                </a:lnTo>
                <a:lnTo>
                  <a:pt x="260" y="1652"/>
                </a:lnTo>
                <a:lnTo>
                  <a:pt x="233" y="1624"/>
                </a:lnTo>
                <a:lnTo>
                  <a:pt x="210" y="1594"/>
                </a:lnTo>
                <a:lnTo>
                  <a:pt x="186" y="1564"/>
                </a:lnTo>
                <a:lnTo>
                  <a:pt x="165" y="1533"/>
                </a:lnTo>
                <a:lnTo>
                  <a:pt x="144" y="1500"/>
                </a:lnTo>
                <a:lnTo>
                  <a:pt x="126" y="1468"/>
                </a:lnTo>
                <a:lnTo>
                  <a:pt x="107" y="1436"/>
                </a:lnTo>
                <a:lnTo>
                  <a:pt x="92" y="1402"/>
                </a:lnTo>
                <a:lnTo>
                  <a:pt x="77" y="1371"/>
                </a:lnTo>
                <a:lnTo>
                  <a:pt x="64" y="1339"/>
                </a:lnTo>
                <a:lnTo>
                  <a:pt x="52" y="1307"/>
                </a:lnTo>
                <a:lnTo>
                  <a:pt x="34" y="1246"/>
                </a:lnTo>
                <a:lnTo>
                  <a:pt x="19" y="1189"/>
                </a:lnTo>
                <a:lnTo>
                  <a:pt x="8" y="1139"/>
                </a:lnTo>
                <a:lnTo>
                  <a:pt x="2" y="1097"/>
                </a:lnTo>
                <a:lnTo>
                  <a:pt x="0" y="1065"/>
                </a:lnTo>
                <a:lnTo>
                  <a:pt x="0" y="1065"/>
                </a:lnTo>
                <a:lnTo>
                  <a:pt x="0" y="896"/>
                </a:lnTo>
                <a:lnTo>
                  <a:pt x="3" y="810"/>
                </a:lnTo>
                <a:lnTo>
                  <a:pt x="7" y="726"/>
                </a:lnTo>
                <a:lnTo>
                  <a:pt x="15" y="643"/>
                </a:lnTo>
                <a:lnTo>
                  <a:pt x="20" y="601"/>
                </a:lnTo>
                <a:lnTo>
                  <a:pt x="25" y="560"/>
                </a:lnTo>
                <a:lnTo>
                  <a:pt x="32" y="520"/>
                </a:lnTo>
                <a:lnTo>
                  <a:pt x="40" y="481"/>
                </a:lnTo>
                <a:lnTo>
                  <a:pt x="50" y="443"/>
                </a:lnTo>
                <a:lnTo>
                  <a:pt x="60" y="406"/>
                </a:lnTo>
                <a:lnTo>
                  <a:pt x="60" y="406"/>
                </a:lnTo>
                <a:lnTo>
                  <a:pt x="76" y="362"/>
                </a:lnTo>
                <a:lnTo>
                  <a:pt x="92" y="320"/>
                </a:lnTo>
                <a:lnTo>
                  <a:pt x="112" y="282"/>
                </a:lnTo>
                <a:lnTo>
                  <a:pt x="136" y="243"/>
                </a:lnTo>
                <a:lnTo>
                  <a:pt x="159" y="208"/>
                </a:lnTo>
                <a:lnTo>
                  <a:pt x="188" y="175"/>
                </a:lnTo>
                <a:lnTo>
                  <a:pt x="203" y="158"/>
                </a:lnTo>
                <a:lnTo>
                  <a:pt x="220" y="143"/>
                </a:lnTo>
                <a:lnTo>
                  <a:pt x="237" y="129"/>
                </a:lnTo>
                <a:lnTo>
                  <a:pt x="253" y="114"/>
                </a:lnTo>
                <a:lnTo>
                  <a:pt x="272" y="102"/>
                </a:lnTo>
                <a:lnTo>
                  <a:pt x="292" y="89"/>
                </a:lnTo>
                <a:lnTo>
                  <a:pt x="312" y="77"/>
                </a:lnTo>
                <a:lnTo>
                  <a:pt x="332" y="67"/>
                </a:lnTo>
                <a:lnTo>
                  <a:pt x="354" y="55"/>
                </a:lnTo>
                <a:lnTo>
                  <a:pt x="378" y="47"/>
                </a:lnTo>
                <a:lnTo>
                  <a:pt x="401" y="39"/>
                </a:lnTo>
                <a:lnTo>
                  <a:pt x="426" y="30"/>
                </a:lnTo>
                <a:lnTo>
                  <a:pt x="453" y="24"/>
                </a:lnTo>
                <a:lnTo>
                  <a:pt x="480" y="17"/>
                </a:lnTo>
                <a:lnTo>
                  <a:pt x="507" y="12"/>
                </a:lnTo>
                <a:lnTo>
                  <a:pt x="537" y="8"/>
                </a:lnTo>
                <a:lnTo>
                  <a:pt x="567" y="5"/>
                </a:lnTo>
                <a:lnTo>
                  <a:pt x="599" y="2"/>
                </a:lnTo>
                <a:lnTo>
                  <a:pt x="631" y="0"/>
                </a:lnTo>
                <a:lnTo>
                  <a:pt x="665" y="0"/>
                </a:lnTo>
                <a:lnTo>
                  <a:pt x="665" y="0"/>
                </a:lnTo>
                <a:lnTo>
                  <a:pt x="725" y="2"/>
                </a:lnTo>
                <a:lnTo>
                  <a:pt x="782" y="7"/>
                </a:lnTo>
                <a:lnTo>
                  <a:pt x="836" y="15"/>
                </a:lnTo>
                <a:lnTo>
                  <a:pt x="886" y="27"/>
                </a:lnTo>
                <a:lnTo>
                  <a:pt x="931" y="40"/>
                </a:lnTo>
                <a:lnTo>
                  <a:pt x="975" y="57"/>
                </a:lnTo>
                <a:lnTo>
                  <a:pt x="1014" y="77"/>
                </a:lnTo>
                <a:lnTo>
                  <a:pt x="1051" y="99"/>
                </a:lnTo>
                <a:lnTo>
                  <a:pt x="1084" y="123"/>
                </a:lnTo>
                <a:lnTo>
                  <a:pt x="1116" y="149"/>
                </a:lnTo>
                <a:lnTo>
                  <a:pt x="1143" y="178"/>
                </a:lnTo>
                <a:lnTo>
                  <a:pt x="1168" y="210"/>
                </a:lnTo>
                <a:lnTo>
                  <a:pt x="1192" y="242"/>
                </a:lnTo>
                <a:lnTo>
                  <a:pt x="1213" y="277"/>
                </a:lnTo>
                <a:lnTo>
                  <a:pt x="1232" y="314"/>
                </a:lnTo>
                <a:lnTo>
                  <a:pt x="1247" y="351"/>
                </a:lnTo>
                <a:lnTo>
                  <a:pt x="1262" y="389"/>
                </a:lnTo>
                <a:lnTo>
                  <a:pt x="1274" y="431"/>
                </a:lnTo>
                <a:lnTo>
                  <a:pt x="1285" y="471"/>
                </a:lnTo>
                <a:lnTo>
                  <a:pt x="1294" y="515"/>
                </a:lnTo>
                <a:lnTo>
                  <a:pt x="1302" y="559"/>
                </a:lnTo>
                <a:lnTo>
                  <a:pt x="1309" y="604"/>
                </a:lnTo>
                <a:lnTo>
                  <a:pt x="1314" y="648"/>
                </a:lnTo>
                <a:lnTo>
                  <a:pt x="1317" y="695"/>
                </a:lnTo>
                <a:lnTo>
                  <a:pt x="1324" y="787"/>
                </a:lnTo>
                <a:lnTo>
                  <a:pt x="1326" y="881"/>
                </a:lnTo>
                <a:lnTo>
                  <a:pt x="1327" y="975"/>
                </a:lnTo>
                <a:lnTo>
                  <a:pt x="1327" y="1067"/>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22" name="Freeform 18"/>
          <p:cNvSpPr/>
          <p:nvPr>
            <p:custDataLst>
              <p:tags r:id="rId16"/>
            </p:custDataLst>
          </p:nvPr>
        </p:nvSpPr>
        <p:spPr bwMode="auto">
          <a:xfrm>
            <a:off x="3101823" y="1979991"/>
            <a:ext cx="1007108" cy="1387102"/>
          </a:xfrm>
          <a:custGeom>
            <a:avLst/>
            <a:gdLst>
              <a:gd name="T0" fmla="*/ 1327 w 1327"/>
              <a:gd name="T1" fmla="*/ 1067 h 1827"/>
              <a:gd name="T2" fmla="*/ 1319 w 1327"/>
              <a:gd name="T3" fmla="*/ 1141 h 1827"/>
              <a:gd name="T4" fmla="*/ 1294 w 1327"/>
              <a:gd name="T5" fmla="*/ 1246 h 1827"/>
              <a:gd name="T6" fmla="*/ 1264 w 1327"/>
              <a:gd name="T7" fmla="*/ 1339 h 1827"/>
              <a:gd name="T8" fmla="*/ 1237 w 1327"/>
              <a:gd name="T9" fmla="*/ 1404 h 1827"/>
              <a:gd name="T10" fmla="*/ 1203 w 1327"/>
              <a:gd name="T11" fmla="*/ 1470 h 1827"/>
              <a:gd name="T12" fmla="*/ 1166 w 1327"/>
              <a:gd name="T13" fmla="*/ 1533 h 1827"/>
              <a:gd name="T14" fmla="*/ 1121 w 1327"/>
              <a:gd name="T15" fmla="*/ 1595 h 1827"/>
              <a:gd name="T16" fmla="*/ 1071 w 1327"/>
              <a:gd name="T17" fmla="*/ 1652 h 1827"/>
              <a:gd name="T18" fmla="*/ 1014 w 1327"/>
              <a:gd name="T19" fmla="*/ 1704 h 1827"/>
              <a:gd name="T20" fmla="*/ 948 w 1327"/>
              <a:gd name="T21" fmla="*/ 1750 h 1827"/>
              <a:gd name="T22" fmla="*/ 878 w 1327"/>
              <a:gd name="T23" fmla="*/ 1787 h 1827"/>
              <a:gd name="T24" fmla="*/ 799 w 1327"/>
              <a:gd name="T25" fmla="*/ 1812 h 1827"/>
              <a:gd name="T26" fmla="*/ 713 w 1327"/>
              <a:gd name="T27" fmla="*/ 1825 h 1827"/>
              <a:gd name="T28" fmla="*/ 666 w 1327"/>
              <a:gd name="T29" fmla="*/ 1827 h 1827"/>
              <a:gd name="T30" fmla="*/ 576 w 1327"/>
              <a:gd name="T31" fmla="*/ 1820 h 1827"/>
              <a:gd name="T32" fmla="*/ 493 w 1327"/>
              <a:gd name="T33" fmla="*/ 1800 h 1827"/>
              <a:gd name="T34" fmla="*/ 418 w 1327"/>
              <a:gd name="T35" fmla="*/ 1768 h 1827"/>
              <a:gd name="T36" fmla="*/ 349 w 1327"/>
              <a:gd name="T37" fmla="*/ 1728 h 1827"/>
              <a:gd name="T38" fmla="*/ 289 w 1327"/>
              <a:gd name="T39" fmla="*/ 1679 h 1827"/>
              <a:gd name="T40" fmla="*/ 233 w 1327"/>
              <a:gd name="T41" fmla="*/ 1624 h 1827"/>
              <a:gd name="T42" fmla="*/ 186 w 1327"/>
              <a:gd name="T43" fmla="*/ 1564 h 1827"/>
              <a:gd name="T44" fmla="*/ 144 w 1327"/>
              <a:gd name="T45" fmla="*/ 1500 h 1827"/>
              <a:gd name="T46" fmla="*/ 107 w 1327"/>
              <a:gd name="T47" fmla="*/ 1436 h 1827"/>
              <a:gd name="T48" fmla="*/ 77 w 1327"/>
              <a:gd name="T49" fmla="*/ 1371 h 1827"/>
              <a:gd name="T50" fmla="*/ 52 w 1327"/>
              <a:gd name="T51" fmla="*/ 1307 h 1827"/>
              <a:gd name="T52" fmla="*/ 19 w 1327"/>
              <a:gd name="T53" fmla="*/ 1189 h 1827"/>
              <a:gd name="T54" fmla="*/ 2 w 1327"/>
              <a:gd name="T55" fmla="*/ 1097 h 1827"/>
              <a:gd name="T56" fmla="*/ 0 w 1327"/>
              <a:gd name="T57" fmla="*/ 1065 h 1827"/>
              <a:gd name="T58" fmla="*/ 3 w 1327"/>
              <a:gd name="T59" fmla="*/ 810 h 1827"/>
              <a:gd name="T60" fmla="*/ 15 w 1327"/>
              <a:gd name="T61" fmla="*/ 643 h 1827"/>
              <a:gd name="T62" fmla="*/ 25 w 1327"/>
              <a:gd name="T63" fmla="*/ 560 h 1827"/>
              <a:gd name="T64" fmla="*/ 40 w 1327"/>
              <a:gd name="T65" fmla="*/ 481 h 1827"/>
              <a:gd name="T66" fmla="*/ 60 w 1327"/>
              <a:gd name="T67" fmla="*/ 406 h 1827"/>
              <a:gd name="T68" fmla="*/ 76 w 1327"/>
              <a:gd name="T69" fmla="*/ 362 h 1827"/>
              <a:gd name="T70" fmla="*/ 112 w 1327"/>
              <a:gd name="T71" fmla="*/ 282 h 1827"/>
              <a:gd name="T72" fmla="*/ 159 w 1327"/>
              <a:gd name="T73" fmla="*/ 208 h 1827"/>
              <a:gd name="T74" fmla="*/ 203 w 1327"/>
              <a:gd name="T75" fmla="*/ 158 h 1827"/>
              <a:gd name="T76" fmla="*/ 237 w 1327"/>
              <a:gd name="T77" fmla="*/ 129 h 1827"/>
              <a:gd name="T78" fmla="*/ 272 w 1327"/>
              <a:gd name="T79" fmla="*/ 102 h 1827"/>
              <a:gd name="T80" fmla="*/ 312 w 1327"/>
              <a:gd name="T81" fmla="*/ 77 h 1827"/>
              <a:gd name="T82" fmla="*/ 354 w 1327"/>
              <a:gd name="T83" fmla="*/ 55 h 1827"/>
              <a:gd name="T84" fmla="*/ 401 w 1327"/>
              <a:gd name="T85" fmla="*/ 39 h 1827"/>
              <a:gd name="T86" fmla="*/ 453 w 1327"/>
              <a:gd name="T87" fmla="*/ 24 h 1827"/>
              <a:gd name="T88" fmla="*/ 507 w 1327"/>
              <a:gd name="T89" fmla="*/ 12 h 1827"/>
              <a:gd name="T90" fmla="*/ 567 w 1327"/>
              <a:gd name="T91" fmla="*/ 5 h 1827"/>
              <a:gd name="T92" fmla="*/ 631 w 1327"/>
              <a:gd name="T93" fmla="*/ 0 h 1827"/>
              <a:gd name="T94" fmla="*/ 665 w 1327"/>
              <a:gd name="T95" fmla="*/ 0 h 1827"/>
              <a:gd name="T96" fmla="*/ 782 w 1327"/>
              <a:gd name="T97" fmla="*/ 7 h 1827"/>
              <a:gd name="T98" fmla="*/ 886 w 1327"/>
              <a:gd name="T99" fmla="*/ 27 h 1827"/>
              <a:gd name="T100" fmla="*/ 975 w 1327"/>
              <a:gd name="T101" fmla="*/ 57 h 1827"/>
              <a:gd name="T102" fmla="*/ 1051 w 1327"/>
              <a:gd name="T103" fmla="*/ 99 h 1827"/>
              <a:gd name="T104" fmla="*/ 1116 w 1327"/>
              <a:gd name="T105" fmla="*/ 149 h 1827"/>
              <a:gd name="T106" fmla="*/ 1168 w 1327"/>
              <a:gd name="T107" fmla="*/ 210 h 1827"/>
              <a:gd name="T108" fmla="*/ 1213 w 1327"/>
              <a:gd name="T109" fmla="*/ 277 h 1827"/>
              <a:gd name="T110" fmla="*/ 1247 w 1327"/>
              <a:gd name="T111" fmla="*/ 351 h 1827"/>
              <a:gd name="T112" fmla="*/ 1274 w 1327"/>
              <a:gd name="T113" fmla="*/ 431 h 1827"/>
              <a:gd name="T114" fmla="*/ 1294 w 1327"/>
              <a:gd name="T115" fmla="*/ 515 h 1827"/>
              <a:gd name="T116" fmla="*/ 1309 w 1327"/>
              <a:gd name="T117" fmla="*/ 604 h 1827"/>
              <a:gd name="T118" fmla="*/ 1317 w 1327"/>
              <a:gd name="T119" fmla="*/ 695 h 1827"/>
              <a:gd name="T120" fmla="*/ 1326 w 1327"/>
              <a:gd name="T121" fmla="*/ 881 h 1827"/>
              <a:gd name="T122" fmla="*/ 1327 w 1327"/>
              <a:gd name="T123" fmla="*/ 1067 h 1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7" h="1827">
                <a:moveTo>
                  <a:pt x="1327" y="1067"/>
                </a:moveTo>
                <a:lnTo>
                  <a:pt x="1327" y="1067"/>
                </a:lnTo>
                <a:lnTo>
                  <a:pt x="1326" y="1099"/>
                </a:lnTo>
                <a:lnTo>
                  <a:pt x="1319" y="1141"/>
                </a:lnTo>
                <a:lnTo>
                  <a:pt x="1309" y="1191"/>
                </a:lnTo>
                <a:lnTo>
                  <a:pt x="1294" y="1246"/>
                </a:lnTo>
                <a:lnTo>
                  <a:pt x="1275" y="1307"/>
                </a:lnTo>
                <a:lnTo>
                  <a:pt x="1264" y="1339"/>
                </a:lnTo>
                <a:lnTo>
                  <a:pt x="1250" y="1371"/>
                </a:lnTo>
                <a:lnTo>
                  <a:pt x="1237" y="1404"/>
                </a:lnTo>
                <a:lnTo>
                  <a:pt x="1220" y="1436"/>
                </a:lnTo>
                <a:lnTo>
                  <a:pt x="1203" y="1470"/>
                </a:lnTo>
                <a:lnTo>
                  <a:pt x="1185" y="1501"/>
                </a:lnTo>
                <a:lnTo>
                  <a:pt x="1166" y="1533"/>
                </a:lnTo>
                <a:lnTo>
                  <a:pt x="1145" y="1565"/>
                </a:lnTo>
                <a:lnTo>
                  <a:pt x="1121" y="1595"/>
                </a:lnTo>
                <a:lnTo>
                  <a:pt x="1096" y="1626"/>
                </a:lnTo>
                <a:lnTo>
                  <a:pt x="1071" y="1652"/>
                </a:lnTo>
                <a:lnTo>
                  <a:pt x="1042" y="1679"/>
                </a:lnTo>
                <a:lnTo>
                  <a:pt x="1014" y="1704"/>
                </a:lnTo>
                <a:lnTo>
                  <a:pt x="982" y="1728"/>
                </a:lnTo>
                <a:lnTo>
                  <a:pt x="948" y="1750"/>
                </a:lnTo>
                <a:lnTo>
                  <a:pt x="915" y="1770"/>
                </a:lnTo>
                <a:lnTo>
                  <a:pt x="878" y="1787"/>
                </a:lnTo>
                <a:lnTo>
                  <a:pt x="839" y="1800"/>
                </a:lnTo>
                <a:lnTo>
                  <a:pt x="799" y="1812"/>
                </a:lnTo>
                <a:lnTo>
                  <a:pt x="757" y="1820"/>
                </a:lnTo>
                <a:lnTo>
                  <a:pt x="713" y="1825"/>
                </a:lnTo>
                <a:lnTo>
                  <a:pt x="666" y="1827"/>
                </a:lnTo>
                <a:lnTo>
                  <a:pt x="666" y="1827"/>
                </a:lnTo>
                <a:lnTo>
                  <a:pt x="619" y="1825"/>
                </a:lnTo>
                <a:lnTo>
                  <a:pt x="576" y="1820"/>
                </a:lnTo>
                <a:lnTo>
                  <a:pt x="534" y="1812"/>
                </a:lnTo>
                <a:lnTo>
                  <a:pt x="493" y="1800"/>
                </a:lnTo>
                <a:lnTo>
                  <a:pt x="455" y="1785"/>
                </a:lnTo>
                <a:lnTo>
                  <a:pt x="418" y="1768"/>
                </a:lnTo>
                <a:lnTo>
                  <a:pt x="383" y="1750"/>
                </a:lnTo>
                <a:lnTo>
                  <a:pt x="349" y="1728"/>
                </a:lnTo>
                <a:lnTo>
                  <a:pt x="319" y="1704"/>
                </a:lnTo>
                <a:lnTo>
                  <a:pt x="289" y="1679"/>
                </a:lnTo>
                <a:lnTo>
                  <a:pt x="260" y="1652"/>
                </a:lnTo>
                <a:lnTo>
                  <a:pt x="233" y="1624"/>
                </a:lnTo>
                <a:lnTo>
                  <a:pt x="210" y="1594"/>
                </a:lnTo>
                <a:lnTo>
                  <a:pt x="186" y="1564"/>
                </a:lnTo>
                <a:lnTo>
                  <a:pt x="165" y="1533"/>
                </a:lnTo>
                <a:lnTo>
                  <a:pt x="144" y="1500"/>
                </a:lnTo>
                <a:lnTo>
                  <a:pt x="126" y="1468"/>
                </a:lnTo>
                <a:lnTo>
                  <a:pt x="107" y="1436"/>
                </a:lnTo>
                <a:lnTo>
                  <a:pt x="92" y="1402"/>
                </a:lnTo>
                <a:lnTo>
                  <a:pt x="77" y="1371"/>
                </a:lnTo>
                <a:lnTo>
                  <a:pt x="64" y="1339"/>
                </a:lnTo>
                <a:lnTo>
                  <a:pt x="52" y="1307"/>
                </a:lnTo>
                <a:lnTo>
                  <a:pt x="34" y="1246"/>
                </a:lnTo>
                <a:lnTo>
                  <a:pt x="19" y="1189"/>
                </a:lnTo>
                <a:lnTo>
                  <a:pt x="8" y="1139"/>
                </a:lnTo>
                <a:lnTo>
                  <a:pt x="2" y="1097"/>
                </a:lnTo>
                <a:lnTo>
                  <a:pt x="0" y="1065"/>
                </a:lnTo>
                <a:lnTo>
                  <a:pt x="0" y="1065"/>
                </a:lnTo>
                <a:lnTo>
                  <a:pt x="0" y="896"/>
                </a:lnTo>
                <a:lnTo>
                  <a:pt x="3" y="810"/>
                </a:lnTo>
                <a:lnTo>
                  <a:pt x="7" y="726"/>
                </a:lnTo>
                <a:lnTo>
                  <a:pt x="15" y="643"/>
                </a:lnTo>
                <a:lnTo>
                  <a:pt x="20" y="601"/>
                </a:lnTo>
                <a:lnTo>
                  <a:pt x="25" y="560"/>
                </a:lnTo>
                <a:lnTo>
                  <a:pt x="32" y="520"/>
                </a:lnTo>
                <a:lnTo>
                  <a:pt x="40" y="481"/>
                </a:lnTo>
                <a:lnTo>
                  <a:pt x="50" y="443"/>
                </a:lnTo>
                <a:lnTo>
                  <a:pt x="60" y="406"/>
                </a:lnTo>
                <a:lnTo>
                  <a:pt x="60" y="406"/>
                </a:lnTo>
                <a:lnTo>
                  <a:pt x="76" y="362"/>
                </a:lnTo>
                <a:lnTo>
                  <a:pt x="92" y="320"/>
                </a:lnTo>
                <a:lnTo>
                  <a:pt x="112" y="282"/>
                </a:lnTo>
                <a:lnTo>
                  <a:pt x="136" y="243"/>
                </a:lnTo>
                <a:lnTo>
                  <a:pt x="159" y="208"/>
                </a:lnTo>
                <a:lnTo>
                  <a:pt x="188" y="175"/>
                </a:lnTo>
                <a:lnTo>
                  <a:pt x="203" y="158"/>
                </a:lnTo>
                <a:lnTo>
                  <a:pt x="220" y="143"/>
                </a:lnTo>
                <a:lnTo>
                  <a:pt x="237" y="129"/>
                </a:lnTo>
                <a:lnTo>
                  <a:pt x="253" y="114"/>
                </a:lnTo>
                <a:lnTo>
                  <a:pt x="272" y="102"/>
                </a:lnTo>
                <a:lnTo>
                  <a:pt x="292" y="89"/>
                </a:lnTo>
                <a:lnTo>
                  <a:pt x="312" y="77"/>
                </a:lnTo>
                <a:lnTo>
                  <a:pt x="332" y="67"/>
                </a:lnTo>
                <a:lnTo>
                  <a:pt x="354" y="55"/>
                </a:lnTo>
                <a:lnTo>
                  <a:pt x="378" y="47"/>
                </a:lnTo>
                <a:lnTo>
                  <a:pt x="401" y="39"/>
                </a:lnTo>
                <a:lnTo>
                  <a:pt x="426" y="30"/>
                </a:lnTo>
                <a:lnTo>
                  <a:pt x="453" y="24"/>
                </a:lnTo>
                <a:lnTo>
                  <a:pt x="480" y="17"/>
                </a:lnTo>
                <a:lnTo>
                  <a:pt x="507" y="12"/>
                </a:lnTo>
                <a:lnTo>
                  <a:pt x="537" y="8"/>
                </a:lnTo>
                <a:lnTo>
                  <a:pt x="567" y="5"/>
                </a:lnTo>
                <a:lnTo>
                  <a:pt x="599" y="2"/>
                </a:lnTo>
                <a:lnTo>
                  <a:pt x="631" y="0"/>
                </a:lnTo>
                <a:lnTo>
                  <a:pt x="665" y="0"/>
                </a:lnTo>
                <a:lnTo>
                  <a:pt x="665" y="0"/>
                </a:lnTo>
                <a:lnTo>
                  <a:pt x="725" y="2"/>
                </a:lnTo>
                <a:lnTo>
                  <a:pt x="782" y="7"/>
                </a:lnTo>
                <a:lnTo>
                  <a:pt x="836" y="15"/>
                </a:lnTo>
                <a:lnTo>
                  <a:pt x="886" y="27"/>
                </a:lnTo>
                <a:lnTo>
                  <a:pt x="931" y="40"/>
                </a:lnTo>
                <a:lnTo>
                  <a:pt x="975" y="57"/>
                </a:lnTo>
                <a:lnTo>
                  <a:pt x="1014" y="77"/>
                </a:lnTo>
                <a:lnTo>
                  <a:pt x="1051" y="99"/>
                </a:lnTo>
                <a:lnTo>
                  <a:pt x="1084" y="123"/>
                </a:lnTo>
                <a:lnTo>
                  <a:pt x="1116" y="149"/>
                </a:lnTo>
                <a:lnTo>
                  <a:pt x="1143" y="178"/>
                </a:lnTo>
                <a:lnTo>
                  <a:pt x="1168" y="210"/>
                </a:lnTo>
                <a:lnTo>
                  <a:pt x="1192" y="242"/>
                </a:lnTo>
                <a:lnTo>
                  <a:pt x="1213" y="277"/>
                </a:lnTo>
                <a:lnTo>
                  <a:pt x="1232" y="314"/>
                </a:lnTo>
                <a:lnTo>
                  <a:pt x="1247" y="351"/>
                </a:lnTo>
                <a:lnTo>
                  <a:pt x="1262" y="389"/>
                </a:lnTo>
                <a:lnTo>
                  <a:pt x="1274" y="431"/>
                </a:lnTo>
                <a:lnTo>
                  <a:pt x="1285" y="471"/>
                </a:lnTo>
                <a:lnTo>
                  <a:pt x="1294" y="515"/>
                </a:lnTo>
                <a:lnTo>
                  <a:pt x="1302" y="559"/>
                </a:lnTo>
                <a:lnTo>
                  <a:pt x="1309" y="604"/>
                </a:lnTo>
                <a:lnTo>
                  <a:pt x="1314" y="648"/>
                </a:lnTo>
                <a:lnTo>
                  <a:pt x="1317" y="695"/>
                </a:lnTo>
                <a:lnTo>
                  <a:pt x="1324" y="787"/>
                </a:lnTo>
                <a:lnTo>
                  <a:pt x="1326" y="881"/>
                </a:lnTo>
                <a:lnTo>
                  <a:pt x="1327" y="975"/>
                </a:lnTo>
                <a:lnTo>
                  <a:pt x="1327" y="1067"/>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1" name="Freeform 19"/>
          <p:cNvSpPr/>
          <p:nvPr>
            <p:custDataLst>
              <p:tags r:id="rId17"/>
            </p:custDataLst>
          </p:nvPr>
        </p:nvSpPr>
        <p:spPr bwMode="auto">
          <a:xfrm>
            <a:off x="3270350" y="2535804"/>
            <a:ext cx="213899" cy="118293"/>
          </a:xfrm>
          <a:custGeom>
            <a:avLst/>
            <a:gdLst>
              <a:gd name="T0" fmla="*/ 282 w 282"/>
              <a:gd name="T1" fmla="*/ 123 h 156"/>
              <a:gd name="T2" fmla="*/ 282 w 282"/>
              <a:gd name="T3" fmla="*/ 123 h 156"/>
              <a:gd name="T4" fmla="*/ 282 w 282"/>
              <a:gd name="T5" fmla="*/ 118 h 156"/>
              <a:gd name="T6" fmla="*/ 280 w 282"/>
              <a:gd name="T7" fmla="*/ 104 h 156"/>
              <a:gd name="T8" fmla="*/ 275 w 282"/>
              <a:gd name="T9" fmla="*/ 84 h 156"/>
              <a:gd name="T10" fmla="*/ 270 w 282"/>
              <a:gd name="T11" fmla="*/ 74 h 156"/>
              <a:gd name="T12" fmla="*/ 265 w 282"/>
              <a:gd name="T13" fmla="*/ 62 h 156"/>
              <a:gd name="T14" fmla="*/ 259 w 282"/>
              <a:gd name="T15" fmla="*/ 50 h 156"/>
              <a:gd name="T16" fmla="*/ 250 w 282"/>
              <a:gd name="T17" fmla="*/ 40 h 156"/>
              <a:gd name="T18" fmla="*/ 242 w 282"/>
              <a:gd name="T19" fmla="*/ 30 h 156"/>
              <a:gd name="T20" fmla="*/ 230 w 282"/>
              <a:gd name="T21" fmla="*/ 20 h 156"/>
              <a:gd name="T22" fmla="*/ 217 w 282"/>
              <a:gd name="T23" fmla="*/ 12 h 156"/>
              <a:gd name="T24" fmla="*/ 200 w 282"/>
              <a:gd name="T25" fmla="*/ 5 h 156"/>
              <a:gd name="T26" fmla="*/ 183 w 282"/>
              <a:gd name="T27" fmla="*/ 2 h 156"/>
              <a:gd name="T28" fmla="*/ 163 w 282"/>
              <a:gd name="T29" fmla="*/ 0 h 156"/>
              <a:gd name="T30" fmla="*/ 163 w 282"/>
              <a:gd name="T31" fmla="*/ 0 h 156"/>
              <a:gd name="T32" fmla="*/ 145 w 282"/>
              <a:gd name="T33" fmla="*/ 0 h 156"/>
              <a:gd name="T34" fmla="*/ 128 w 282"/>
              <a:gd name="T35" fmla="*/ 2 h 156"/>
              <a:gd name="T36" fmla="*/ 111 w 282"/>
              <a:gd name="T37" fmla="*/ 7 h 156"/>
              <a:gd name="T38" fmla="*/ 96 w 282"/>
              <a:gd name="T39" fmla="*/ 12 h 156"/>
              <a:gd name="T40" fmla="*/ 81 w 282"/>
              <a:gd name="T41" fmla="*/ 19 h 156"/>
              <a:gd name="T42" fmla="*/ 67 w 282"/>
              <a:gd name="T43" fmla="*/ 27 h 156"/>
              <a:gd name="T44" fmla="*/ 56 w 282"/>
              <a:gd name="T45" fmla="*/ 35 h 156"/>
              <a:gd name="T46" fmla="*/ 44 w 282"/>
              <a:gd name="T47" fmla="*/ 44 h 156"/>
              <a:gd name="T48" fmla="*/ 25 w 282"/>
              <a:gd name="T49" fmla="*/ 62 h 156"/>
              <a:gd name="T50" fmla="*/ 12 w 282"/>
              <a:gd name="T51" fmla="*/ 77 h 156"/>
              <a:gd name="T52" fmla="*/ 0 w 282"/>
              <a:gd name="T53" fmla="*/ 92 h 156"/>
              <a:gd name="T54" fmla="*/ 0 w 282"/>
              <a:gd name="T55" fmla="*/ 92 h 156"/>
              <a:gd name="T56" fmla="*/ 10 w 282"/>
              <a:gd name="T57" fmla="*/ 101 h 156"/>
              <a:gd name="T58" fmla="*/ 24 w 282"/>
              <a:gd name="T59" fmla="*/ 111 h 156"/>
              <a:gd name="T60" fmla="*/ 41 w 282"/>
              <a:gd name="T61" fmla="*/ 123 h 156"/>
              <a:gd name="T62" fmla="*/ 62 w 282"/>
              <a:gd name="T63" fmla="*/ 134 h 156"/>
              <a:gd name="T64" fmla="*/ 89 w 282"/>
              <a:gd name="T65" fmla="*/ 144 h 156"/>
              <a:gd name="T66" fmla="*/ 104 w 282"/>
              <a:gd name="T67" fmla="*/ 148 h 156"/>
              <a:gd name="T68" fmla="*/ 119 w 282"/>
              <a:gd name="T69" fmla="*/ 151 h 156"/>
              <a:gd name="T70" fmla="*/ 138 w 282"/>
              <a:gd name="T71" fmla="*/ 154 h 156"/>
              <a:gd name="T72" fmla="*/ 156 w 282"/>
              <a:gd name="T73" fmla="*/ 156 h 156"/>
              <a:gd name="T74" fmla="*/ 156 w 282"/>
              <a:gd name="T75" fmla="*/ 156 h 156"/>
              <a:gd name="T76" fmla="*/ 187 w 282"/>
              <a:gd name="T77" fmla="*/ 154 h 156"/>
              <a:gd name="T78" fmla="*/ 213 w 282"/>
              <a:gd name="T79" fmla="*/ 151 h 156"/>
              <a:gd name="T80" fmla="*/ 235 w 282"/>
              <a:gd name="T81" fmla="*/ 146 h 156"/>
              <a:gd name="T82" fmla="*/ 252 w 282"/>
              <a:gd name="T83" fmla="*/ 139 h 156"/>
              <a:gd name="T84" fmla="*/ 265 w 282"/>
              <a:gd name="T85" fmla="*/ 133 h 156"/>
              <a:gd name="T86" fmla="*/ 275 w 282"/>
              <a:gd name="T87" fmla="*/ 128 h 156"/>
              <a:gd name="T88" fmla="*/ 282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282" y="123"/>
                </a:moveTo>
                <a:lnTo>
                  <a:pt x="282" y="123"/>
                </a:lnTo>
                <a:lnTo>
                  <a:pt x="282" y="118"/>
                </a:lnTo>
                <a:lnTo>
                  <a:pt x="280" y="104"/>
                </a:lnTo>
                <a:lnTo>
                  <a:pt x="275" y="84"/>
                </a:lnTo>
                <a:lnTo>
                  <a:pt x="270" y="74"/>
                </a:lnTo>
                <a:lnTo>
                  <a:pt x="265" y="62"/>
                </a:lnTo>
                <a:lnTo>
                  <a:pt x="259" y="50"/>
                </a:lnTo>
                <a:lnTo>
                  <a:pt x="250" y="40"/>
                </a:lnTo>
                <a:lnTo>
                  <a:pt x="242" y="30"/>
                </a:lnTo>
                <a:lnTo>
                  <a:pt x="230" y="20"/>
                </a:lnTo>
                <a:lnTo>
                  <a:pt x="217" y="12"/>
                </a:lnTo>
                <a:lnTo>
                  <a:pt x="200" y="5"/>
                </a:lnTo>
                <a:lnTo>
                  <a:pt x="183" y="2"/>
                </a:lnTo>
                <a:lnTo>
                  <a:pt x="163" y="0"/>
                </a:lnTo>
                <a:lnTo>
                  <a:pt x="163" y="0"/>
                </a:lnTo>
                <a:lnTo>
                  <a:pt x="145" y="0"/>
                </a:lnTo>
                <a:lnTo>
                  <a:pt x="128" y="2"/>
                </a:lnTo>
                <a:lnTo>
                  <a:pt x="111" y="7"/>
                </a:lnTo>
                <a:lnTo>
                  <a:pt x="96" y="12"/>
                </a:lnTo>
                <a:lnTo>
                  <a:pt x="81" y="19"/>
                </a:lnTo>
                <a:lnTo>
                  <a:pt x="67" y="27"/>
                </a:lnTo>
                <a:lnTo>
                  <a:pt x="56" y="35"/>
                </a:lnTo>
                <a:lnTo>
                  <a:pt x="44" y="44"/>
                </a:lnTo>
                <a:lnTo>
                  <a:pt x="25" y="62"/>
                </a:lnTo>
                <a:lnTo>
                  <a:pt x="12" y="77"/>
                </a:lnTo>
                <a:lnTo>
                  <a:pt x="0" y="92"/>
                </a:lnTo>
                <a:lnTo>
                  <a:pt x="0" y="92"/>
                </a:lnTo>
                <a:lnTo>
                  <a:pt x="10" y="101"/>
                </a:lnTo>
                <a:lnTo>
                  <a:pt x="24" y="111"/>
                </a:lnTo>
                <a:lnTo>
                  <a:pt x="41" y="123"/>
                </a:lnTo>
                <a:lnTo>
                  <a:pt x="62" y="134"/>
                </a:lnTo>
                <a:lnTo>
                  <a:pt x="89" y="144"/>
                </a:lnTo>
                <a:lnTo>
                  <a:pt x="104" y="148"/>
                </a:lnTo>
                <a:lnTo>
                  <a:pt x="119" y="151"/>
                </a:lnTo>
                <a:lnTo>
                  <a:pt x="138" y="154"/>
                </a:lnTo>
                <a:lnTo>
                  <a:pt x="156" y="156"/>
                </a:lnTo>
                <a:lnTo>
                  <a:pt x="156" y="156"/>
                </a:lnTo>
                <a:lnTo>
                  <a:pt x="187" y="154"/>
                </a:lnTo>
                <a:lnTo>
                  <a:pt x="213" y="151"/>
                </a:lnTo>
                <a:lnTo>
                  <a:pt x="235" y="146"/>
                </a:lnTo>
                <a:lnTo>
                  <a:pt x="252" y="139"/>
                </a:lnTo>
                <a:lnTo>
                  <a:pt x="265" y="133"/>
                </a:lnTo>
                <a:lnTo>
                  <a:pt x="275" y="128"/>
                </a:lnTo>
                <a:lnTo>
                  <a:pt x="282" y="1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2" name="Freeform 20"/>
          <p:cNvSpPr/>
          <p:nvPr>
            <p:custDataLst>
              <p:tags r:id="rId18"/>
            </p:custDataLst>
          </p:nvPr>
        </p:nvSpPr>
        <p:spPr bwMode="auto">
          <a:xfrm>
            <a:off x="3270350" y="2535804"/>
            <a:ext cx="213899" cy="118293"/>
          </a:xfrm>
          <a:custGeom>
            <a:avLst/>
            <a:gdLst>
              <a:gd name="T0" fmla="*/ 282 w 282"/>
              <a:gd name="T1" fmla="*/ 123 h 156"/>
              <a:gd name="T2" fmla="*/ 282 w 282"/>
              <a:gd name="T3" fmla="*/ 123 h 156"/>
              <a:gd name="T4" fmla="*/ 282 w 282"/>
              <a:gd name="T5" fmla="*/ 118 h 156"/>
              <a:gd name="T6" fmla="*/ 280 w 282"/>
              <a:gd name="T7" fmla="*/ 104 h 156"/>
              <a:gd name="T8" fmla="*/ 275 w 282"/>
              <a:gd name="T9" fmla="*/ 84 h 156"/>
              <a:gd name="T10" fmla="*/ 270 w 282"/>
              <a:gd name="T11" fmla="*/ 74 h 156"/>
              <a:gd name="T12" fmla="*/ 265 w 282"/>
              <a:gd name="T13" fmla="*/ 62 h 156"/>
              <a:gd name="T14" fmla="*/ 259 w 282"/>
              <a:gd name="T15" fmla="*/ 50 h 156"/>
              <a:gd name="T16" fmla="*/ 250 w 282"/>
              <a:gd name="T17" fmla="*/ 40 h 156"/>
              <a:gd name="T18" fmla="*/ 242 w 282"/>
              <a:gd name="T19" fmla="*/ 30 h 156"/>
              <a:gd name="T20" fmla="*/ 230 w 282"/>
              <a:gd name="T21" fmla="*/ 20 h 156"/>
              <a:gd name="T22" fmla="*/ 217 w 282"/>
              <a:gd name="T23" fmla="*/ 12 h 156"/>
              <a:gd name="T24" fmla="*/ 200 w 282"/>
              <a:gd name="T25" fmla="*/ 5 h 156"/>
              <a:gd name="T26" fmla="*/ 183 w 282"/>
              <a:gd name="T27" fmla="*/ 2 h 156"/>
              <a:gd name="T28" fmla="*/ 163 w 282"/>
              <a:gd name="T29" fmla="*/ 0 h 156"/>
              <a:gd name="T30" fmla="*/ 163 w 282"/>
              <a:gd name="T31" fmla="*/ 0 h 156"/>
              <a:gd name="T32" fmla="*/ 145 w 282"/>
              <a:gd name="T33" fmla="*/ 0 h 156"/>
              <a:gd name="T34" fmla="*/ 128 w 282"/>
              <a:gd name="T35" fmla="*/ 2 h 156"/>
              <a:gd name="T36" fmla="*/ 111 w 282"/>
              <a:gd name="T37" fmla="*/ 7 h 156"/>
              <a:gd name="T38" fmla="*/ 96 w 282"/>
              <a:gd name="T39" fmla="*/ 12 h 156"/>
              <a:gd name="T40" fmla="*/ 81 w 282"/>
              <a:gd name="T41" fmla="*/ 19 h 156"/>
              <a:gd name="T42" fmla="*/ 67 w 282"/>
              <a:gd name="T43" fmla="*/ 27 h 156"/>
              <a:gd name="T44" fmla="*/ 56 w 282"/>
              <a:gd name="T45" fmla="*/ 35 h 156"/>
              <a:gd name="T46" fmla="*/ 44 w 282"/>
              <a:gd name="T47" fmla="*/ 44 h 156"/>
              <a:gd name="T48" fmla="*/ 25 w 282"/>
              <a:gd name="T49" fmla="*/ 62 h 156"/>
              <a:gd name="T50" fmla="*/ 12 w 282"/>
              <a:gd name="T51" fmla="*/ 77 h 156"/>
              <a:gd name="T52" fmla="*/ 0 w 282"/>
              <a:gd name="T53" fmla="*/ 92 h 156"/>
              <a:gd name="T54" fmla="*/ 0 w 282"/>
              <a:gd name="T55" fmla="*/ 92 h 156"/>
              <a:gd name="T56" fmla="*/ 10 w 282"/>
              <a:gd name="T57" fmla="*/ 101 h 156"/>
              <a:gd name="T58" fmla="*/ 24 w 282"/>
              <a:gd name="T59" fmla="*/ 111 h 156"/>
              <a:gd name="T60" fmla="*/ 41 w 282"/>
              <a:gd name="T61" fmla="*/ 123 h 156"/>
              <a:gd name="T62" fmla="*/ 62 w 282"/>
              <a:gd name="T63" fmla="*/ 134 h 156"/>
              <a:gd name="T64" fmla="*/ 89 w 282"/>
              <a:gd name="T65" fmla="*/ 144 h 156"/>
              <a:gd name="T66" fmla="*/ 104 w 282"/>
              <a:gd name="T67" fmla="*/ 148 h 156"/>
              <a:gd name="T68" fmla="*/ 119 w 282"/>
              <a:gd name="T69" fmla="*/ 151 h 156"/>
              <a:gd name="T70" fmla="*/ 138 w 282"/>
              <a:gd name="T71" fmla="*/ 154 h 156"/>
              <a:gd name="T72" fmla="*/ 156 w 282"/>
              <a:gd name="T73" fmla="*/ 156 h 156"/>
              <a:gd name="T74" fmla="*/ 156 w 282"/>
              <a:gd name="T75" fmla="*/ 156 h 156"/>
              <a:gd name="T76" fmla="*/ 187 w 282"/>
              <a:gd name="T77" fmla="*/ 154 h 156"/>
              <a:gd name="T78" fmla="*/ 213 w 282"/>
              <a:gd name="T79" fmla="*/ 151 h 156"/>
              <a:gd name="T80" fmla="*/ 235 w 282"/>
              <a:gd name="T81" fmla="*/ 146 h 156"/>
              <a:gd name="T82" fmla="*/ 252 w 282"/>
              <a:gd name="T83" fmla="*/ 139 h 156"/>
              <a:gd name="T84" fmla="*/ 265 w 282"/>
              <a:gd name="T85" fmla="*/ 133 h 156"/>
              <a:gd name="T86" fmla="*/ 275 w 282"/>
              <a:gd name="T87" fmla="*/ 128 h 156"/>
              <a:gd name="T88" fmla="*/ 282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282" y="123"/>
                </a:moveTo>
                <a:lnTo>
                  <a:pt x="282" y="123"/>
                </a:lnTo>
                <a:lnTo>
                  <a:pt x="282" y="118"/>
                </a:lnTo>
                <a:lnTo>
                  <a:pt x="280" y="104"/>
                </a:lnTo>
                <a:lnTo>
                  <a:pt x="275" y="84"/>
                </a:lnTo>
                <a:lnTo>
                  <a:pt x="270" y="74"/>
                </a:lnTo>
                <a:lnTo>
                  <a:pt x="265" y="62"/>
                </a:lnTo>
                <a:lnTo>
                  <a:pt x="259" y="50"/>
                </a:lnTo>
                <a:lnTo>
                  <a:pt x="250" y="40"/>
                </a:lnTo>
                <a:lnTo>
                  <a:pt x="242" y="30"/>
                </a:lnTo>
                <a:lnTo>
                  <a:pt x="230" y="20"/>
                </a:lnTo>
                <a:lnTo>
                  <a:pt x="217" y="12"/>
                </a:lnTo>
                <a:lnTo>
                  <a:pt x="200" y="5"/>
                </a:lnTo>
                <a:lnTo>
                  <a:pt x="183" y="2"/>
                </a:lnTo>
                <a:lnTo>
                  <a:pt x="163" y="0"/>
                </a:lnTo>
                <a:lnTo>
                  <a:pt x="163" y="0"/>
                </a:lnTo>
                <a:lnTo>
                  <a:pt x="145" y="0"/>
                </a:lnTo>
                <a:lnTo>
                  <a:pt x="128" y="2"/>
                </a:lnTo>
                <a:lnTo>
                  <a:pt x="111" y="7"/>
                </a:lnTo>
                <a:lnTo>
                  <a:pt x="96" y="12"/>
                </a:lnTo>
                <a:lnTo>
                  <a:pt x="81" y="19"/>
                </a:lnTo>
                <a:lnTo>
                  <a:pt x="67" y="27"/>
                </a:lnTo>
                <a:lnTo>
                  <a:pt x="56" y="35"/>
                </a:lnTo>
                <a:lnTo>
                  <a:pt x="44" y="44"/>
                </a:lnTo>
                <a:lnTo>
                  <a:pt x="25" y="62"/>
                </a:lnTo>
                <a:lnTo>
                  <a:pt x="12" y="77"/>
                </a:lnTo>
                <a:lnTo>
                  <a:pt x="0" y="92"/>
                </a:lnTo>
                <a:lnTo>
                  <a:pt x="0" y="92"/>
                </a:lnTo>
                <a:lnTo>
                  <a:pt x="10" y="101"/>
                </a:lnTo>
                <a:lnTo>
                  <a:pt x="24" y="111"/>
                </a:lnTo>
                <a:lnTo>
                  <a:pt x="41" y="123"/>
                </a:lnTo>
                <a:lnTo>
                  <a:pt x="62" y="134"/>
                </a:lnTo>
                <a:lnTo>
                  <a:pt x="89" y="144"/>
                </a:lnTo>
                <a:lnTo>
                  <a:pt x="104" y="148"/>
                </a:lnTo>
                <a:lnTo>
                  <a:pt x="119" y="151"/>
                </a:lnTo>
                <a:lnTo>
                  <a:pt x="138" y="154"/>
                </a:lnTo>
                <a:lnTo>
                  <a:pt x="156" y="156"/>
                </a:lnTo>
                <a:lnTo>
                  <a:pt x="156" y="156"/>
                </a:lnTo>
                <a:lnTo>
                  <a:pt x="187" y="154"/>
                </a:lnTo>
                <a:lnTo>
                  <a:pt x="213" y="151"/>
                </a:lnTo>
                <a:lnTo>
                  <a:pt x="235" y="146"/>
                </a:lnTo>
                <a:lnTo>
                  <a:pt x="252" y="139"/>
                </a:lnTo>
                <a:lnTo>
                  <a:pt x="265" y="133"/>
                </a:lnTo>
                <a:lnTo>
                  <a:pt x="275" y="128"/>
                </a:lnTo>
                <a:lnTo>
                  <a:pt x="282" y="1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3" name="Freeform 21"/>
          <p:cNvSpPr/>
          <p:nvPr>
            <p:custDataLst>
              <p:tags r:id="rId19"/>
            </p:custDataLst>
          </p:nvPr>
        </p:nvSpPr>
        <p:spPr bwMode="auto">
          <a:xfrm>
            <a:off x="3267109" y="2531753"/>
            <a:ext cx="217140" cy="103709"/>
          </a:xfrm>
          <a:custGeom>
            <a:avLst/>
            <a:gdLst>
              <a:gd name="T0" fmla="*/ 285 w 285"/>
              <a:gd name="T1" fmla="*/ 136 h 136"/>
              <a:gd name="T2" fmla="*/ 282 w 285"/>
              <a:gd name="T3" fmla="*/ 123 h 136"/>
              <a:gd name="T4" fmla="*/ 268 w 285"/>
              <a:gd name="T5" fmla="*/ 86 h 136"/>
              <a:gd name="T6" fmla="*/ 262 w 285"/>
              <a:gd name="T7" fmla="*/ 74 h 136"/>
              <a:gd name="T8" fmla="*/ 255 w 285"/>
              <a:gd name="T9" fmla="*/ 62 h 136"/>
              <a:gd name="T10" fmla="*/ 235 w 285"/>
              <a:gd name="T11" fmla="*/ 41 h 136"/>
              <a:gd name="T12" fmla="*/ 221 w 285"/>
              <a:gd name="T13" fmla="*/ 31 h 136"/>
              <a:gd name="T14" fmla="*/ 205 w 285"/>
              <a:gd name="T15" fmla="*/ 24 h 136"/>
              <a:gd name="T16" fmla="*/ 169 w 285"/>
              <a:gd name="T17" fmla="*/ 16 h 136"/>
              <a:gd name="T18" fmla="*/ 164 w 285"/>
              <a:gd name="T19" fmla="*/ 16 h 136"/>
              <a:gd name="T20" fmla="*/ 164 w 285"/>
              <a:gd name="T21" fmla="*/ 16 h 136"/>
              <a:gd name="T22" fmla="*/ 164 w 285"/>
              <a:gd name="T23" fmla="*/ 16 h 136"/>
              <a:gd name="T24" fmla="*/ 164 w 285"/>
              <a:gd name="T25" fmla="*/ 16 h 136"/>
              <a:gd name="T26" fmla="*/ 159 w 285"/>
              <a:gd name="T27" fmla="*/ 16 h 136"/>
              <a:gd name="T28" fmla="*/ 158 w 285"/>
              <a:gd name="T29" fmla="*/ 16 h 136"/>
              <a:gd name="T30" fmla="*/ 154 w 285"/>
              <a:gd name="T31" fmla="*/ 16 h 136"/>
              <a:gd name="T32" fmla="*/ 151 w 285"/>
              <a:gd name="T33" fmla="*/ 16 h 136"/>
              <a:gd name="T34" fmla="*/ 131 w 285"/>
              <a:gd name="T35" fmla="*/ 17 h 136"/>
              <a:gd name="T36" fmla="*/ 97 w 285"/>
              <a:gd name="T37" fmla="*/ 29 h 136"/>
              <a:gd name="T38" fmla="*/ 80 w 285"/>
              <a:gd name="T39" fmla="*/ 37 h 136"/>
              <a:gd name="T40" fmla="*/ 67 w 285"/>
              <a:gd name="T41" fmla="*/ 46 h 136"/>
              <a:gd name="T42" fmla="*/ 42 w 285"/>
              <a:gd name="T43" fmla="*/ 64 h 136"/>
              <a:gd name="T44" fmla="*/ 10 w 285"/>
              <a:gd name="T45" fmla="*/ 94 h 136"/>
              <a:gd name="T46" fmla="*/ 0 w 285"/>
              <a:gd name="T47" fmla="*/ 108 h 136"/>
              <a:gd name="T48" fmla="*/ 7 w 285"/>
              <a:gd name="T49" fmla="*/ 93 h 136"/>
              <a:gd name="T50" fmla="*/ 18 w 285"/>
              <a:gd name="T51" fmla="*/ 78 h 136"/>
              <a:gd name="T52" fmla="*/ 35 w 285"/>
              <a:gd name="T53" fmla="*/ 59 h 136"/>
              <a:gd name="T54" fmla="*/ 57 w 285"/>
              <a:gd name="T55" fmla="*/ 37 h 136"/>
              <a:gd name="T56" fmla="*/ 72 w 285"/>
              <a:gd name="T57" fmla="*/ 27 h 136"/>
              <a:gd name="T58" fmla="*/ 89 w 285"/>
              <a:gd name="T59" fmla="*/ 19 h 136"/>
              <a:gd name="T60" fmla="*/ 121 w 285"/>
              <a:gd name="T61" fmla="*/ 7 h 136"/>
              <a:gd name="T62" fmla="*/ 151 w 285"/>
              <a:gd name="T63" fmla="*/ 0 h 136"/>
              <a:gd name="T64" fmla="*/ 176 w 285"/>
              <a:gd name="T65" fmla="*/ 2 h 136"/>
              <a:gd name="T66" fmla="*/ 200 w 285"/>
              <a:gd name="T67" fmla="*/ 5 h 136"/>
              <a:gd name="T68" fmla="*/ 231 w 285"/>
              <a:gd name="T69" fmla="*/ 21 h 136"/>
              <a:gd name="T70" fmla="*/ 247 w 285"/>
              <a:gd name="T71" fmla="*/ 32 h 136"/>
              <a:gd name="T72" fmla="*/ 258 w 285"/>
              <a:gd name="T73" fmla="*/ 44 h 136"/>
              <a:gd name="T74" fmla="*/ 267 w 285"/>
              <a:gd name="T75" fmla="*/ 57 h 136"/>
              <a:gd name="T76" fmla="*/ 278 w 285"/>
              <a:gd name="T77" fmla="*/ 83 h 136"/>
              <a:gd name="T78" fmla="*/ 283 w 285"/>
              <a:gd name="T79" fmla="*/ 104 h 136"/>
              <a:gd name="T80" fmla="*/ 285 w 285"/>
              <a:gd name="T81" fmla="*/ 121 h 136"/>
              <a:gd name="T82" fmla="*/ 285 w 285"/>
              <a:gd name="T83"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6">
                <a:moveTo>
                  <a:pt x="285" y="136"/>
                </a:moveTo>
                <a:lnTo>
                  <a:pt x="285" y="136"/>
                </a:lnTo>
                <a:lnTo>
                  <a:pt x="282" y="123"/>
                </a:lnTo>
                <a:lnTo>
                  <a:pt x="282" y="123"/>
                </a:lnTo>
                <a:lnTo>
                  <a:pt x="277" y="106"/>
                </a:lnTo>
                <a:lnTo>
                  <a:pt x="268" y="86"/>
                </a:lnTo>
                <a:lnTo>
                  <a:pt x="268" y="86"/>
                </a:lnTo>
                <a:lnTo>
                  <a:pt x="262" y="74"/>
                </a:lnTo>
                <a:lnTo>
                  <a:pt x="255" y="62"/>
                </a:lnTo>
                <a:lnTo>
                  <a:pt x="255" y="62"/>
                </a:lnTo>
                <a:lnTo>
                  <a:pt x="245" y="51"/>
                </a:lnTo>
                <a:lnTo>
                  <a:pt x="235" y="41"/>
                </a:lnTo>
                <a:lnTo>
                  <a:pt x="235" y="41"/>
                </a:lnTo>
                <a:lnTo>
                  <a:pt x="221" y="31"/>
                </a:lnTo>
                <a:lnTo>
                  <a:pt x="205" y="24"/>
                </a:lnTo>
                <a:lnTo>
                  <a:pt x="205" y="24"/>
                </a:lnTo>
                <a:lnTo>
                  <a:pt x="188" y="17"/>
                </a:lnTo>
                <a:lnTo>
                  <a:pt x="169" y="16"/>
                </a:lnTo>
                <a:lnTo>
                  <a:pt x="164" y="16"/>
                </a:lnTo>
                <a:lnTo>
                  <a:pt x="164" y="16"/>
                </a:lnTo>
                <a:lnTo>
                  <a:pt x="164" y="16"/>
                </a:lnTo>
                <a:lnTo>
                  <a:pt x="164" y="16"/>
                </a:lnTo>
                <a:lnTo>
                  <a:pt x="164" y="16"/>
                </a:lnTo>
                <a:lnTo>
                  <a:pt x="164" y="16"/>
                </a:lnTo>
                <a:lnTo>
                  <a:pt x="164" y="16"/>
                </a:lnTo>
                <a:lnTo>
                  <a:pt x="164" y="16"/>
                </a:lnTo>
                <a:lnTo>
                  <a:pt x="163" y="16"/>
                </a:lnTo>
                <a:lnTo>
                  <a:pt x="159" y="16"/>
                </a:lnTo>
                <a:lnTo>
                  <a:pt x="159" y="16"/>
                </a:lnTo>
                <a:lnTo>
                  <a:pt x="158" y="16"/>
                </a:lnTo>
                <a:lnTo>
                  <a:pt x="158" y="16"/>
                </a:lnTo>
                <a:lnTo>
                  <a:pt x="154" y="16"/>
                </a:lnTo>
                <a:lnTo>
                  <a:pt x="151" y="16"/>
                </a:lnTo>
                <a:lnTo>
                  <a:pt x="151" y="16"/>
                </a:lnTo>
                <a:lnTo>
                  <a:pt x="131" y="17"/>
                </a:lnTo>
                <a:lnTo>
                  <a:pt x="131" y="17"/>
                </a:lnTo>
                <a:lnTo>
                  <a:pt x="114" y="22"/>
                </a:lnTo>
                <a:lnTo>
                  <a:pt x="97" y="29"/>
                </a:lnTo>
                <a:lnTo>
                  <a:pt x="97" y="29"/>
                </a:lnTo>
                <a:lnTo>
                  <a:pt x="80" y="37"/>
                </a:lnTo>
                <a:lnTo>
                  <a:pt x="67" y="46"/>
                </a:lnTo>
                <a:lnTo>
                  <a:pt x="67" y="46"/>
                </a:lnTo>
                <a:lnTo>
                  <a:pt x="42" y="64"/>
                </a:lnTo>
                <a:lnTo>
                  <a:pt x="42" y="64"/>
                </a:lnTo>
                <a:lnTo>
                  <a:pt x="23" y="81"/>
                </a:lnTo>
                <a:lnTo>
                  <a:pt x="10" y="94"/>
                </a:lnTo>
                <a:lnTo>
                  <a:pt x="10" y="94"/>
                </a:lnTo>
                <a:lnTo>
                  <a:pt x="0" y="108"/>
                </a:lnTo>
                <a:lnTo>
                  <a:pt x="0" y="108"/>
                </a:lnTo>
                <a:lnTo>
                  <a:pt x="7" y="93"/>
                </a:lnTo>
                <a:lnTo>
                  <a:pt x="7" y="93"/>
                </a:lnTo>
                <a:lnTo>
                  <a:pt x="18" y="78"/>
                </a:lnTo>
                <a:lnTo>
                  <a:pt x="35" y="59"/>
                </a:lnTo>
                <a:lnTo>
                  <a:pt x="35" y="59"/>
                </a:lnTo>
                <a:lnTo>
                  <a:pt x="45" y="49"/>
                </a:lnTo>
                <a:lnTo>
                  <a:pt x="57" y="37"/>
                </a:lnTo>
                <a:lnTo>
                  <a:pt x="57" y="37"/>
                </a:lnTo>
                <a:lnTo>
                  <a:pt x="72" y="27"/>
                </a:lnTo>
                <a:lnTo>
                  <a:pt x="89" y="19"/>
                </a:lnTo>
                <a:lnTo>
                  <a:pt x="89" y="19"/>
                </a:lnTo>
                <a:lnTo>
                  <a:pt x="106" y="12"/>
                </a:lnTo>
                <a:lnTo>
                  <a:pt x="121" y="7"/>
                </a:lnTo>
                <a:lnTo>
                  <a:pt x="137" y="4"/>
                </a:lnTo>
                <a:lnTo>
                  <a:pt x="151" y="0"/>
                </a:lnTo>
                <a:lnTo>
                  <a:pt x="164" y="0"/>
                </a:lnTo>
                <a:lnTo>
                  <a:pt x="176" y="2"/>
                </a:lnTo>
                <a:lnTo>
                  <a:pt x="188" y="4"/>
                </a:lnTo>
                <a:lnTo>
                  <a:pt x="200" y="5"/>
                </a:lnTo>
                <a:lnTo>
                  <a:pt x="216" y="12"/>
                </a:lnTo>
                <a:lnTo>
                  <a:pt x="231" y="21"/>
                </a:lnTo>
                <a:lnTo>
                  <a:pt x="242" y="27"/>
                </a:lnTo>
                <a:lnTo>
                  <a:pt x="247" y="32"/>
                </a:lnTo>
                <a:lnTo>
                  <a:pt x="247" y="32"/>
                </a:lnTo>
                <a:lnTo>
                  <a:pt x="258" y="44"/>
                </a:lnTo>
                <a:lnTo>
                  <a:pt x="267" y="57"/>
                </a:lnTo>
                <a:lnTo>
                  <a:pt x="267" y="57"/>
                </a:lnTo>
                <a:lnTo>
                  <a:pt x="273" y="71"/>
                </a:lnTo>
                <a:lnTo>
                  <a:pt x="278" y="83"/>
                </a:lnTo>
                <a:lnTo>
                  <a:pt x="278" y="83"/>
                </a:lnTo>
                <a:lnTo>
                  <a:pt x="283" y="104"/>
                </a:lnTo>
                <a:lnTo>
                  <a:pt x="285" y="121"/>
                </a:lnTo>
                <a:lnTo>
                  <a:pt x="285" y="121"/>
                </a:lnTo>
                <a:lnTo>
                  <a:pt x="285" y="133"/>
                </a:lnTo>
                <a:lnTo>
                  <a:pt x="285" y="133"/>
                </a:lnTo>
                <a:lnTo>
                  <a:pt x="285" y="136"/>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4" name="Freeform 22"/>
          <p:cNvSpPr/>
          <p:nvPr>
            <p:custDataLst>
              <p:tags r:id="rId20"/>
            </p:custDataLst>
          </p:nvPr>
        </p:nvSpPr>
        <p:spPr bwMode="auto">
          <a:xfrm>
            <a:off x="3267109" y="2531753"/>
            <a:ext cx="217140" cy="103709"/>
          </a:xfrm>
          <a:custGeom>
            <a:avLst/>
            <a:gdLst>
              <a:gd name="T0" fmla="*/ 285 w 285"/>
              <a:gd name="T1" fmla="*/ 136 h 136"/>
              <a:gd name="T2" fmla="*/ 282 w 285"/>
              <a:gd name="T3" fmla="*/ 123 h 136"/>
              <a:gd name="T4" fmla="*/ 268 w 285"/>
              <a:gd name="T5" fmla="*/ 86 h 136"/>
              <a:gd name="T6" fmla="*/ 262 w 285"/>
              <a:gd name="T7" fmla="*/ 74 h 136"/>
              <a:gd name="T8" fmla="*/ 255 w 285"/>
              <a:gd name="T9" fmla="*/ 62 h 136"/>
              <a:gd name="T10" fmla="*/ 235 w 285"/>
              <a:gd name="T11" fmla="*/ 41 h 136"/>
              <a:gd name="T12" fmla="*/ 221 w 285"/>
              <a:gd name="T13" fmla="*/ 31 h 136"/>
              <a:gd name="T14" fmla="*/ 205 w 285"/>
              <a:gd name="T15" fmla="*/ 24 h 136"/>
              <a:gd name="T16" fmla="*/ 169 w 285"/>
              <a:gd name="T17" fmla="*/ 16 h 136"/>
              <a:gd name="T18" fmla="*/ 164 w 285"/>
              <a:gd name="T19" fmla="*/ 16 h 136"/>
              <a:gd name="T20" fmla="*/ 164 w 285"/>
              <a:gd name="T21" fmla="*/ 16 h 136"/>
              <a:gd name="T22" fmla="*/ 164 w 285"/>
              <a:gd name="T23" fmla="*/ 16 h 136"/>
              <a:gd name="T24" fmla="*/ 164 w 285"/>
              <a:gd name="T25" fmla="*/ 16 h 136"/>
              <a:gd name="T26" fmla="*/ 159 w 285"/>
              <a:gd name="T27" fmla="*/ 16 h 136"/>
              <a:gd name="T28" fmla="*/ 158 w 285"/>
              <a:gd name="T29" fmla="*/ 16 h 136"/>
              <a:gd name="T30" fmla="*/ 154 w 285"/>
              <a:gd name="T31" fmla="*/ 16 h 136"/>
              <a:gd name="T32" fmla="*/ 151 w 285"/>
              <a:gd name="T33" fmla="*/ 16 h 136"/>
              <a:gd name="T34" fmla="*/ 131 w 285"/>
              <a:gd name="T35" fmla="*/ 17 h 136"/>
              <a:gd name="T36" fmla="*/ 97 w 285"/>
              <a:gd name="T37" fmla="*/ 29 h 136"/>
              <a:gd name="T38" fmla="*/ 80 w 285"/>
              <a:gd name="T39" fmla="*/ 37 h 136"/>
              <a:gd name="T40" fmla="*/ 67 w 285"/>
              <a:gd name="T41" fmla="*/ 46 h 136"/>
              <a:gd name="T42" fmla="*/ 42 w 285"/>
              <a:gd name="T43" fmla="*/ 64 h 136"/>
              <a:gd name="T44" fmla="*/ 10 w 285"/>
              <a:gd name="T45" fmla="*/ 94 h 136"/>
              <a:gd name="T46" fmla="*/ 0 w 285"/>
              <a:gd name="T47" fmla="*/ 108 h 136"/>
              <a:gd name="T48" fmla="*/ 7 w 285"/>
              <a:gd name="T49" fmla="*/ 93 h 136"/>
              <a:gd name="T50" fmla="*/ 18 w 285"/>
              <a:gd name="T51" fmla="*/ 78 h 136"/>
              <a:gd name="T52" fmla="*/ 35 w 285"/>
              <a:gd name="T53" fmla="*/ 59 h 136"/>
              <a:gd name="T54" fmla="*/ 57 w 285"/>
              <a:gd name="T55" fmla="*/ 37 h 136"/>
              <a:gd name="T56" fmla="*/ 72 w 285"/>
              <a:gd name="T57" fmla="*/ 27 h 136"/>
              <a:gd name="T58" fmla="*/ 89 w 285"/>
              <a:gd name="T59" fmla="*/ 19 h 136"/>
              <a:gd name="T60" fmla="*/ 121 w 285"/>
              <a:gd name="T61" fmla="*/ 7 h 136"/>
              <a:gd name="T62" fmla="*/ 151 w 285"/>
              <a:gd name="T63" fmla="*/ 0 h 136"/>
              <a:gd name="T64" fmla="*/ 176 w 285"/>
              <a:gd name="T65" fmla="*/ 2 h 136"/>
              <a:gd name="T66" fmla="*/ 200 w 285"/>
              <a:gd name="T67" fmla="*/ 5 h 136"/>
              <a:gd name="T68" fmla="*/ 231 w 285"/>
              <a:gd name="T69" fmla="*/ 21 h 136"/>
              <a:gd name="T70" fmla="*/ 247 w 285"/>
              <a:gd name="T71" fmla="*/ 32 h 136"/>
              <a:gd name="T72" fmla="*/ 258 w 285"/>
              <a:gd name="T73" fmla="*/ 44 h 136"/>
              <a:gd name="T74" fmla="*/ 267 w 285"/>
              <a:gd name="T75" fmla="*/ 57 h 136"/>
              <a:gd name="T76" fmla="*/ 278 w 285"/>
              <a:gd name="T77" fmla="*/ 83 h 136"/>
              <a:gd name="T78" fmla="*/ 283 w 285"/>
              <a:gd name="T79" fmla="*/ 104 h 136"/>
              <a:gd name="T80" fmla="*/ 285 w 285"/>
              <a:gd name="T81" fmla="*/ 121 h 136"/>
              <a:gd name="T82" fmla="*/ 285 w 285"/>
              <a:gd name="T83"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6">
                <a:moveTo>
                  <a:pt x="285" y="136"/>
                </a:moveTo>
                <a:lnTo>
                  <a:pt x="285" y="136"/>
                </a:lnTo>
                <a:lnTo>
                  <a:pt x="282" y="123"/>
                </a:lnTo>
                <a:lnTo>
                  <a:pt x="282" y="123"/>
                </a:lnTo>
                <a:lnTo>
                  <a:pt x="277" y="106"/>
                </a:lnTo>
                <a:lnTo>
                  <a:pt x="268" y="86"/>
                </a:lnTo>
                <a:lnTo>
                  <a:pt x="268" y="86"/>
                </a:lnTo>
                <a:lnTo>
                  <a:pt x="262" y="74"/>
                </a:lnTo>
                <a:lnTo>
                  <a:pt x="255" y="62"/>
                </a:lnTo>
                <a:lnTo>
                  <a:pt x="255" y="62"/>
                </a:lnTo>
                <a:lnTo>
                  <a:pt x="245" y="51"/>
                </a:lnTo>
                <a:lnTo>
                  <a:pt x="235" y="41"/>
                </a:lnTo>
                <a:lnTo>
                  <a:pt x="235" y="41"/>
                </a:lnTo>
                <a:lnTo>
                  <a:pt x="221" y="31"/>
                </a:lnTo>
                <a:lnTo>
                  <a:pt x="205" y="24"/>
                </a:lnTo>
                <a:lnTo>
                  <a:pt x="205" y="24"/>
                </a:lnTo>
                <a:lnTo>
                  <a:pt x="188" y="17"/>
                </a:lnTo>
                <a:lnTo>
                  <a:pt x="169" y="16"/>
                </a:lnTo>
                <a:lnTo>
                  <a:pt x="164" y="16"/>
                </a:lnTo>
                <a:lnTo>
                  <a:pt x="164" y="16"/>
                </a:lnTo>
                <a:lnTo>
                  <a:pt x="164" y="16"/>
                </a:lnTo>
                <a:lnTo>
                  <a:pt x="164" y="16"/>
                </a:lnTo>
                <a:lnTo>
                  <a:pt x="164" y="16"/>
                </a:lnTo>
                <a:lnTo>
                  <a:pt x="164" y="16"/>
                </a:lnTo>
                <a:lnTo>
                  <a:pt x="164" y="16"/>
                </a:lnTo>
                <a:lnTo>
                  <a:pt x="164" y="16"/>
                </a:lnTo>
                <a:lnTo>
                  <a:pt x="163" y="16"/>
                </a:lnTo>
                <a:lnTo>
                  <a:pt x="159" y="16"/>
                </a:lnTo>
                <a:lnTo>
                  <a:pt x="159" y="16"/>
                </a:lnTo>
                <a:lnTo>
                  <a:pt x="158" y="16"/>
                </a:lnTo>
                <a:lnTo>
                  <a:pt x="158" y="16"/>
                </a:lnTo>
                <a:lnTo>
                  <a:pt x="154" y="16"/>
                </a:lnTo>
                <a:lnTo>
                  <a:pt x="151" y="16"/>
                </a:lnTo>
                <a:lnTo>
                  <a:pt x="151" y="16"/>
                </a:lnTo>
                <a:lnTo>
                  <a:pt x="131" y="17"/>
                </a:lnTo>
                <a:lnTo>
                  <a:pt x="131" y="17"/>
                </a:lnTo>
                <a:lnTo>
                  <a:pt x="114" y="22"/>
                </a:lnTo>
                <a:lnTo>
                  <a:pt x="97" y="29"/>
                </a:lnTo>
                <a:lnTo>
                  <a:pt x="97" y="29"/>
                </a:lnTo>
                <a:lnTo>
                  <a:pt x="80" y="37"/>
                </a:lnTo>
                <a:lnTo>
                  <a:pt x="67" y="46"/>
                </a:lnTo>
                <a:lnTo>
                  <a:pt x="67" y="46"/>
                </a:lnTo>
                <a:lnTo>
                  <a:pt x="42" y="64"/>
                </a:lnTo>
                <a:lnTo>
                  <a:pt x="42" y="64"/>
                </a:lnTo>
                <a:lnTo>
                  <a:pt x="23" y="81"/>
                </a:lnTo>
                <a:lnTo>
                  <a:pt x="10" y="94"/>
                </a:lnTo>
                <a:lnTo>
                  <a:pt x="10" y="94"/>
                </a:lnTo>
                <a:lnTo>
                  <a:pt x="0" y="108"/>
                </a:lnTo>
                <a:lnTo>
                  <a:pt x="0" y="108"/>
                </a:lnTo>
                <a:lnTo>
                  <a:pt x="7" y="93"/>
                </a:lnTo>
                <a:lnTo>
                  <a:pt x="7" y="93"/>
                </a:lnTo>
                <a:lnTo>
                  <a:pt x="18" y="78"/>
                </a:lnTo>
                <a:lnTo>
                  <a:pt x="35" y="59"/>
                </a:lnTo>
                <a:lnTo>
                  <a:pt x="35" y="59"/>
                </a:lnTo>
                <a:lnTo>
                  <a:pt x="45" y="49"/>
                </a:lnTo>
                <a:lnTo>
                  <a:pt x="57" y="37"/>
                </a:lnTo>
                <a:lnTo>
                  <a:pt x="57" y="37"/>
                </a:lnTo>
                <a:lnTo>
                  <a:pt x="72" y="27"/>
                </a:lnTo>
                <a:lnTo>
                  <a:pt x="89" y="19"/>
                </a:lnTo>
                <a:lnTo>
                  <a:pt x="89" y="19"/>
                </a:lnTo>
                <a:lnTo>
                  <a:pt x="106" y="12"/>
                </a:lnTo>
                <a:lnTo>
                  <a:pt x="121" y="7"/>
                </a:lnTo>
                <a:lnTo>
                  <a:pt x="137" y="4"/>
                </a:lnTo>
                <a:lnTo>
                  <a:pt x="151" y="0"/>
                </a:lnTo>
                <a:lnTo>
                  <a:pt x="164" y="0"/>
                </a:lnTo>
                <a:lnTo>
                  <a:pt x="176" y="2"/>
                </a:lnTo>
                <a:lnTo>
                  <a:pt x="188" y="4"/>
                </a:lnTo>
                <a:lnTo>
                  <a:pt x="200" y="5"/>
                </a:lnTo>
                <a:lnTo>
                  <a:pt x="216" y="12"/>
                </a:lnTo>
                <a:lnTo>
                  <a:pt x="231" y="21"/>
                </a:lnTo>
                <a:lnTo>
                  <a:pt x="242" y="27"/>
                </a:lnTo>
                <a:lnTo>
                  <a:pt x="247" y="32"/>
                </a:lnTo>
                <a:lnTo>
                  <a:pt x="247" y="32"/>
                </a:lnTo>
                <a:lnTo>
                  <a:pt x="258" y="44"/>
                </a:lnTo>
                <a:lnTo>
                  <a:pt x="267" y="57"/>
                </a:lnTo>
                <a:lnTo>
                  <a:pt x="267" y="57"/>
                </a:lnTo>
                <a:lnTo>
                  <a:pt x="273" y="71"/>
                </a:lnTo>
                <a:lnTo>
                  <a:pt x="278" y="83"/>
                </a:lnTo>
                <a:lnTo>
                  <a:pt x="278" y="83"/>
                </a:lnTo>
                <a:lnTo>
                  <a:pt x="283" y="104"/>
                </a:lnTo>
                <a:lnTo>
                  <a:pt x="285" y="121"/>
                </a:lnTo>
                <a:lnTo>
                  <a:pt x="285" y="121"/>
                </a:lnTo>
                <a:lnTo>
                  <a:pt x="285" y="133"/>
                </a:lnTo>
                <a:lnTo>
                  <a:pt x="285" y="133"/>
                </a:lnTo>
                <a:lnTo>
                  <a:pt x="285" y="136"/>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5" name="Freeform 23"/>
          <p:cNvSpPr/>
          <p:nvPr>
            <p:custDataLst>
              <p:tags r:id="rId21"/>
            </p:custDataLst>
          </p:nvPr>
        </p:nvSpPr>
        <p:spPr bwMode="auto">
          <a:xfrm>
            <a:off x="3338409" y="2542286"/>
            <a:ext cx="111001" cy="111001"/>
          </a:xfrm>
          <a:custGeom>
            <a:avLst/>
            <a:gdLst>
              <a:gd name="T0" fmla="*/ 148 w 148"/>
              <a:gd name="T1" fmla="*/ 67 h 145"/>
              <a:gd name="T2" fmla="*/ 148 w 148"/>
              <a:gd name="T3" fmla="*/ 67 h 145"/>
              <a:gd name="T4" fmla="*/ 148 w 148"/>
              <a:gd name="T5" fmla="*/ 82 h 145"/>
              <a:gd name="T6" fmla="*/ 144 w 148"/>
              <a:gd name="T7" fmla="*/ 95 h 145"/>
              <a:gd name="T8" fmla="*/ 138 w 148"/>
              <a:gd name="T9" fmla="*/ 109 h 145"/>
              <a:gd name="T10" fmla="*/ 129 w 148"/>
              <a:gd name="T11" fmla="*/ 120 h 145"/>
              <a:gd name="T12" fmla="*/ 119 w 148"/>
              <a:gd name="T13" fmla="*/ 130 h 145"/>
              <a:gd name="T14" fmla="*/ 108 w 148"/>
              <a:gd name="T15" fmla="*/ 139 h 145"/>
              <a:gd name="T16" fmla="*/ 94 w 148"/>
              <a:gd name="T17" fmla="*/ 144 h 145"/>
              <a:gd name="T18" fmla="*/ 79 w 148"/>
              <a:gd name="T19" fmla="*/ 145 h 145"/>
              <a:gd name="T20" fmla="*/ 79 w 148"/>
              <a:gd name="T21" fmla="*/ 145 h 145"/>
              <a:gd name="T22" fmla="*/ 64 w 148"/>
              <a:gd name="T23" fmla="*/ 145 h 145"/>
              <a:gd name="T24" fmla="*/ 51 w 148"/>
              <a:gd name="T25" fmla="*/ 142 h 145"/>
              <a:gd name="T26" fmla="*/ 37 w 148"/>
              <a:gd name="T27" fmla="*/ 137 h 145"/>
              <a:gd name="T28" fmla="*/ 25 w 148"/>
              <a:gd name="T29" fmla="*/ 129 h 145"/>
              <a:gd name="T30" fmla="*/ 15 w 148"/>
              <a:gd name="T31" fmla="*/ 119 h 145"/>
              <a:gd name="T32" fmla="*/ 9 w 148"/>
              <a:gd name="T33" fmla="*/ 107 h 145"/>
              <a:gd name="T34" fmla="*/ 4 w 148"/>
              <a:gd name="T35" fmla="*/ 93 h 145"/>
              <a:gd name="T36" fmla="*/ 0 w 148"/>
              <a:gd name="T37" fmla="*/ 78 h 145"/>
              <a:gd name="T38" fmla="*/ 0 w 148"/>
              <a:gd name="T39" fmla="*/ 78 h 145"/>
              <a:gd name="T40" fmla="*/ 0 w 148"/>
              <a:gd name="T41" fmla="*/ 63 h 145"/>
              <a:gd name="T42" fmla="*/ 4 w 148"/>
              <a:gd name="T43" fmla="*/ 50 h 145"/>
              <a:gd name="T44" fmla="*/ 9 w 148"/>
              <a:gd name="T45" fmla="*/ 36 h 145"/>
              <a:gd name="T46" fmla="*/ 17 w 148"/>
              <a:gd name="T47" fmla="*/ 25 h 145"/>
              <a:gd name="T48" fmla="*/ 27 w 148"/>
              <a:gd name="T49" fmla="*/ 15 h 145"/>
              <a:gd name="T50" fmla="*/ 40 w 148"/>
              <a:gd name="T51" fmla="*/ 6 h 145"/>
              <a:gd name="T52" fmla="*/ 54 w 148"/>
              <a:gd name="T53" fmla="*/ 1 h 145"/>
              <a:gd name="T54" fmla="*/ 67 w 148"/>
              <a:gd name="T55" fmla="*/ 0 h 145"/>
              <a:gd name="T56" fmla="*/ 67 w 148"/>
              <a:gd name="T57" fmla="*/ 0 h 145"/>
              <a:gd name="T58" fmla="*/ 82 w 148"/>
              <a:gd name="T59" fmla="*/ 0 h 145"/>
              <a:gd name="T60" fmla="*/ 98 w 148"/>
              <a:gd name="T61" fmla="*/ 3 h 145"/>
              <a:gd name="T62" fmla="*/ 111 w 148"/>
              <a:gd name="T63" fmla="*/ 8 h 145"/>
              <a:gd name="T64" fmla="*/ 121 w 148"/>
              <a:gd name="T65" fmla="*/ 16 h 145"/>
              <a:gd name="T66" fmla="*/ 131 w 148"/>
              <a:gd name="T67" fmla="*/ 26 h 145"/>
              <a:gd name="T68" fmla="*/ 139 w 148"/>
              <a:gd name="T69" fmla="*/ 38 h 145"/>
              <a:gd name="T70" fmla="*/ 144 w 148"/>
              <a:gd name="T71" fmla="*/ 52 h 145"/>
              <a:gd name="T72" fmla="*/ 148 w 148"/>
              <a:gd name="T73"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5">
                <a:moveTo>
                  <a:pt x="148" y="67"/>
                </a:moveTo>
                <a:lnTo>
                  <a:pt x="148" y="67"/>
                </a:lnTo>
                <a:lnTo>
                  <a:pt x="148" y="82"/>
                </a:lnTo>
                <a:lnTo>
                  <a:pt x="144" y="95"/>
                </a:lnTo>
                <a:lnTo>
                  <a:pt x="138" y="109"/>
                </a:lnTo>
                <a:lnTo>
                  <a:pt x="129" y="120"/>
                </a:lnTo>
                <a:lnTo>
                  <a:pt x="119" y="130"/>
                </a:lnTo>
                <a:lnTo>
                  <a:pt x="108" y="139"/>
                </a:lnTo>
                <a:lnTo>
                  <a:pt x="94" y="144"/>
                </a:lnTo>
                <a:lnTo>
                  <a:pt x="79" y="145"/>
                </a:lnTo>
                <a:lnTo>
                  <a:pt x="79" y="145"/>
                </a:lnTo>
                <a:lnTo>
                  <a:pt x="64" y="145"/>
                </a:lnTo>
                <a:lnTo>
                  <a:pt x="51" y="142"/>
                </a:lnTo>
                <a:lnTo>
                  <a:pt x="37" y="137"/>
                </a:lnTo>
                <a:lnTo>
                  <a:pt x="25" y="129"/>
                </a:lnTo>
                <a:lnTo>
                  <a:pt x="15" y="119"/>
                </a:lnTo>
                <a:lnTo>
                  <a:pt x="9" y="107"/>
                </a:lnTo>
                <a:lnTo>
                  <a:pt x="4" y="93"/>
                </a:lnTo>
                <a:lnTo>
                  <a:pt x="0" y="78"/>
                </a:lnTo>
                <a:lnTo>
                  <a:pt x="0" y="78"/>
                </a:lnTo>
                <a:lnTo>
                  <a:pt x="0" y="63"/>
                </a:lnTo>
                <a:lnTo>
                  <a:pt x="4" y="50"/>
                </a:lnTo>
                <a:lnTo>
                  <a:pt x="9" y="36"/>
                </a:lnTo>
                <a:lnTo>
                  <a:pt x="17" y="25"/>
                </a:lnTo>
                <a:lnTo>
                  <a:pt x="27" y="15"/>
                </a:lnTo>
                <a:lnTo>
                  <a:pt x="40" y="6"/>
                </a:lnTo>
                <a:lnTo>
                  <a:pt x="54" y="1"/>
                </a:lnTo>
                <a:lnTo>
                  <a:pt x="67" y="0"/>
                </a:lnTo>
                <a:lnTo>
                  <a:pt x="67" y="0"/>
                </a:lnTo>
                <a:lnTo>
                  <a:pt x="82" y="0"/>
                </a:lnTo>
                <a:lnTo>
                  <a:pt x="98" y="3"/>
                </a:lnTo>
                <a:lnTo>
                  <a:pt x="111" y="8"/>
                </a:lnTo>
                <a:lnTo>
                  <a:pt x="121" y="16"/>
                </a:lnTo>
                <a:lnTo>
                  <a:pt x="131" y="26"/>
                </a:lnTo>
                <a:lnTo>
                  <a:pt x="139" y="38"/>
                </a:lnTo>
                <a:lnTo>
                  <a:pt x="144" y="52"/>
                </a:lnTo>
                <a:lnTo>
                  <a:pt x="148" y="67"/>
                </a:lnTo>
                <a:close/>
              </a:path>
            </a:pathLst>
          </a:custGeom>
          <a:solidFill>
            <a:srgbClr val="5CB8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6" name="Freeform 24"/>
          <p:cNvSpPr/>
          <p:nvPr>
            <p:custDataLst>
              <p:tags r:id="rId22"/>
            </p:custDataLst>
          </p:nvPr>
        </p:nvSpPr>
        <p:spPr bwMode="auto">
          <a:xfrm>
            <a:off x="3338409" y="2542286"/>
            <a:ext cx="111001" cy="111001"/>
          </a:xfrm>
          <a:custGeom>
            <a:avLst/>
            <a:gdLst>
              <a:gd name="T0" fmla="*/ 148 w 148"/>
              <a:gd name="T1" fmla="*/ 67 h 145"/>
              <a:gd name="T2" fmla="*/ 148 w 148"/>
              <a:gd name="T3" fmla="*/ 67 h 145"/>
              <a:gd name="T4" fmla="*/ 148 w 148"/>
              <a:gd name="T5" fmla="*/ 82 h 145"/>
              <a:gd name="T6" fmla="*/ 144 w 148"/>
              <a:gd name="T7" fmla="*/ 95 h 145"/>
              <a:gd name="T8" fmla="*/ 138 w 148"/>
              <a:gd name="T9" fmla="*/ 109 h 145"/>
              <a:gd name="T10" fmla="*/ 129 w 148"/>
              <a:gd name="T11" fmla="*/ 120 h 145"/>
              <a:gd name="T12" fmla="*/ 119 w 148"/>
              <a:gd name="T13" fmla="*/ 130 h 145"/>
              <a:gd name="T14" fmla="*/ 108 w 148"/>
              <a:gd name="T15" fmla="*/ 139 h 145"/>
              <a:gd name="T16" fmla="*/ 94 w 148"/>
              <a:gd name="T17" fmla="*/ 144 h 145"/>
              <a:gd name="T18" fmla="*/ 79 w 148"/>
              <a:gd name="T19" fmla="*/ 145 h 145"/>
              <a:gd name="T20" fmla="*/ 79 w 148"/>
              <a:gd name="T21" fmla="*/ 145 h 145"/>
              <a:gd name="T22" fmla="*/ 64 w 148"/>
              <a:gd name="T23" fmla="*/ 145 h 145"/>
              <a:gd name="T24" fmla="*/ 51 w 148"/>
              <a:gd name="T25" fmla="*/ 142 h 145"/>
              <a:gd name="T26" fmla="*/ 37 w 148"/>
              <a:gd name="T27" fmla="*/ 137 h 145"/>
              <a:gd name="T28" fmla="*/ 25 w 148"/>
              <a:gd name="T29" fmla="*/ 129 h 145"/>
              <a:gd name="T30" fmla="*/ 15 w 148"/>
              <a:gd name="T31" fmla="*/ 119 h 145"/>
              <a:gd name="T32" fmla="*/ 9 w 148"/>
              <a:gd name="T33" fmla="*/ 107 h 145"/>
              <a:gd name="T34" fmla="*/ 4 w 148"/>
              <a:gd name="T35" fmla="*/ 93 h 145"/>
              <a:gd name="T36" fmla="*/ 0 w 148"/>
              <a:gd name="T37" fmla="*/ 78 h 145"/>
              <a:gd name="T38" fmla="*/ 0 w 148"/>
              <a:gd name="T39" fmla="*/ 78 h 145"/>
              <a:gd name="T40" fmla="*/ 0 w 148"/>
              <a:gd name="T41" fmla="*/ 63 h 145"/>
              <a:gd name="T42" fmla="*/ 4 w 148"/>
              <a:gd name="T43" fmla="*/ 50 h 145"/>
              <a:gd name="T44" fmla="*/ 9 w 148"/>
              <a:gd name="T45" fmla="*/ 36 h 145"/>
              <a:gd name="T46" fmla="*/ 17 w 148"/>
              <a:gd name="T47" fmla="*/ 25 h 145"/>
              <a:gd name="T48" fmla="*/ 27 w 148"/>
              <a:gd name="T49" fmla="*/ 15 h 145"/>
              <a:gd name="T50" fmla="*/ 40 w 148"/>
              <a:gd name="T51" fmla="*/ 6 h 145"/>
              <a:gd name="T52" fmla="*/ 54 w 148"/>
              <a:gd name="T53" fmla="*/ 1 h 145"/>
              <a:gd name="T54" fmla="*/ 67 w 148"/>
              <a:gd name="T55" fmla="*/ 0 h 145"/>
              <a:gd name="T56" fmla="*/ 67 w 148"/>
              <a:gd name="T57" fmla="*/ 0 h 145"/>
              <a:gd name="T58" fmla="*/ 82 w 148"/>
              <a:gd name="T59" fmla="*/ 0 h 145"/>
              <a:gd name="T60" fmla="*/ 98 w 148"/>
              <a:gd name="T61" fmla="*/ 3 h 145"/>
              <a:gd name="T62" fmla="*/ 111 w 148"/>
              <a:gd name="T63" fmla="*/ 8 h 145"/>
              <a:gd name="T64" fmla="*/ 121 w 148"/>
              <a:gd name="T65" fmla="*/ 16 h 145"/>
              <a:gd name="T66" fmla="*/ 131 w 148"/>
              <a:gd name="T67" fmla="*/ 26 h 145"/>
              <a:gd name="T68" fmla="*/ 139 w 148"/>
              <a:gd name="T69" fmla="*/ 38 h 145"/>
              <a:gd name="T70" fmla="*/ 144 w 148"/>
              <a:gd name="T71" fmla="*/ 52 h 145"/>
              <a:gd name="T72" fmla="*/ 148 w 148"/>
              <a:gd name="T73"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5">
                <a:moveTo>
                  <a:pt x="148" y="67"/>
                </a:moveTo>
                <a:lnTo>
                  <a:pt x="148" y="67"/>
                </a:lnTo>
                <a:lnTo>
                  <a:pt x="148" y="82"/>
                </a:lnTo>
                <a:lnTo>
                  <a:pt x="144" y="95"/>
                </a:lnTo>
                <a:lnTo>
                  <a:pt x="138" y="109"/>
                </a:lnTo>
                <a:lnTo>
                  <a:pt x="129" y="120"/>
                </a:lnTo>
                <a:lnTo>
                  <a:pt x="119" y="130"/>
                </a:lnTo>
                <a:lnTo>
                  <a:pt x="108" y="139"/>
                </a:lnTo>
                <a:lnTo>
                  <a:pt x="94" y="144"/>
                </a:lnTo>
                <a:lnTo>
                  <a:pt x="79" y="145"/>
                </a:lnTo>
                <a:lnTo>
                  <a:pt x="79" y="145"/>
                </a:lnTo>
                <a:lnTo>
                  <a:pt x="64" y="145"/>
                </a:lnTo>
                <a:lnTo>
                  <a:pt x="51" y="142"/>
                </a:lnTo>
                <a:lnTo>
                  <a:pt x="37" y="137"/>
                </a:lnTo>
                <a:lnTo>
                  <a:pt x="25" y="129"/>
                </a:lnTo>
                <a:lnTo>
                  <a:pt x="15" y="119"/>
                </a:lnTo>
                <a:lnTo>
                  <a:pt x="9" y="107"/>
                </a:lnTo>
                <a:lnTo>
                  <a:pt x="4" y="93"/>
                </a:lnTo>
                <a:lnTo>
                  <a:pt x="0" y="78"/>
                </a:lnTo>
                <a:lnTo>
                  <a:pt x="0" y="78"/>
                </a:lnTo>
                <a:lnTo>
                  <a:pt x="0" y="63"/>
                </a:lnTo>
                <a:lnTo>
                  <a:pt x="4" y="50"/>
                </a:lnTo>
                <a:lnTo>
                  <a:pt x="9" y="36"/>
                </a:lnTo>
                <a:lnTo>
                  <a:pt x="17" y="25"/>
                </a:lnTo>
                <a:lnTo>
                  <a:pt x="27" y="15"/>
                </a:lnTo>
                <a:lnTo>
                  <a:pt x="40" y="6"/>
                </a:lnTo>
                <a:lnTo>
                  <a:pt x="54" y="1"/>
                </a:lnTo>
                <a:lnTo>
                  <a:pt x="67" y="0"/>
                </a:lnTo>
                <a:lnTo>
                  <a:pt x="67" y="0"/>
                </a:lnTo>
                <a:lnTo>
                  <a:pt x="82" y="0"/>
                </a:lnTo>
                <a:lnTo>
                  <a:pt x="98" y="3"/>
                </a:lnTo>
                <a:lnTo>
                  <a:pt x="111" y="8"/>
                </a:lnTo>
                <a:lnTo>
                  <a:pt x="121" y="16"/>
                </a:lnTo>
                <a:lnTo>
                  <a:pt x="131" y="26"/>
                </a:lnTo>
                <a:lnTo>
                  <a:pt x="139" y="38"/>
                </a:lnTo>
                <a:lnTo>
                  <a:pt x="144" y="52"/>
                </a:lnTo>
                <a:lnTo>
                  <a:pt x="148" y="67"/>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7" name="Freeform 25"/>
          <p:cNvSpPr/>
          <p:nvPr>
            <p:custDataLst>
              <p:tags r:id="rId23"/>
            </p:custDataLst>
          </p:nvPr>
        </p:nvSpPr>
        <p:spPr bwMode="auto">
          <a:xfrm>
            <a:off x="3369197" y="2572264"/>
            <a:ext cx="48613" cy="50234"/>
          </a:xfrm>
          <a:custGeom>
            <a:avLst/>
            <a:gdLst>
              <a:gd name="T0" fmla="*/ 66 w 66"/>
              <a:gd name="T1" fmla="*/ 30 h 65"/>
              <a:gd name="T2" fmla="*/ 66 w 66"/>
              <a:gd name="T3" fmla="*/ 30 h 65"/>
              <a:gd name="T4" fmla="*/ 66 w 66"/>
              <a:gd name="T5" fmla="*/ 37 h 65"/>
              <a:gd name="T6" fmla="*/ 64 w 66"/>
              <a:gd name="T7" fmla="*/ 43 h 65"/>
              <a:gd name="T8" fmla="*/ 63 w 66"/>
              <a:gd name="T9" fmla="*/ 48 h 65"/>
              <a:gd name="T10" fmla="*/ 59 w 66"/>
              <a:gd name="T11" fmla="*/ 53 h 65"/>
              <a:gd name="T12" fmla="*/ 54 w 66"/>
              <a:gd name="T13" fmla="*/ 58 h 65"/>
              <a:gd name="T14" fmla="*/ 49 w 66"/>
              <a:gd name="T15" fmla="*/ 62 h 65"/>
              <a:gd name="T16" fmla="*/ 42 w 66"/>
              <a:gd name="T17" fmla="*/ 64 h 65"/>
              <a:gd name="T18" fmla="*/ 36 w 66"/>
              <a:gd name="T19" fmla="*/ 65 h 65"/>
              <a:gd name="T20" fmla="*/ 36 w 66"/>
              <a:gd name="T21" fmla="*/ 65 h 65"/>
              <a:gd name="T22" fmla="*/ 29 w 66"/>
              <a:gd name="T23" fmla="*/ 65 h 65"/>
              <a:gd name="T24" fmla="*/ 24 w 66"/>
              <a:gd name="T25" fmla="*/ 64 h 65"/>
              <a:gd name="T26" fmla="*/ 17 w 66"/>
              <a:gd name="T27" fmla="*/ 60 h 65"/>
              <a:gd name="T28" fmla="*/ 12 w 66"/>
              <a:gd name="T29" fmla="*/ 57 h 65"/>
              <a:gd name="T30" fmla="*/ 9 w 66"/>
              <a:gd name="T31" fmla="*/ 53 h 65"/>
              <a:gd name="T32" fmla="*/ 5 w 66"/>
              <a:gd name="T33" fmla="*/ 47 h 65"/>
              <a:gd name="T34" fmla="*/ 2 w 66"/>
              <a:gd name="T35" fmla="*/ 42 h 65"/>
              <a:gd name="T36" fmla="*/ 0 w 66"/>
              <a:gd name="T37" fmla="*/ 35 h 65"/>
              <a:gd name="T38" fmla="*/ 0 w 66"/>
              <a:gd name="T39" fmla="*/ 35 h 65"/>
              <a:gd name="T40" fmla="*/ 2 w 66"/>
              <a:gd name="T41" fmla="*/ 28 h 65"/>
              <a:gd name="T42" fmla="*/ 2 w 66"/>
              <a:gd name="T43" fmla="*/ 22 h 65"/>
              <a:gd name="T44" fmla="*/ 5 w 66"/>
              <a:gd name="T45" fmla="*/ 17 h 65"/>
              <a:gd name="T46" fmla="*/ 9 w 66"/>
              <a:gd name="T47" fmla="*/ 12 h 65"/>
              <a:gd name="T48" fmla="*/ 14 w 66"/>
              <a:gd name="T49" fmla="*/ 6 h 65"/>
              <a:gd name="T50" fmla="*/ 19 w 66"/>
              <a:gd name="T51" fmla="*/ 3 h 65"/>
              <a:gd name="T52" fmla="*/ 24 w 66"/>
              <a:gd name="T53" fmla="*/ 1 h 65"/>
              <a:gd name="T54" fmla="*/ 31 w 66"/>
              <a:gd name="T55" fmla="*/ 0 h 65"/>
              <a:gd name="T56" fmla="*/ 31 w 66"/>
              <a:gd name="T57" fmla="*/ 0 h 65"/>
              <a:gd name="T58" fmla="*/ 37 w 66"/>
              <a:gd name="T59" fmla="*/ 0 h 65"/>
              <a:gd name="T60" fmla="*/ 44 w 66"/>
              <a:gd name="T61" fmla="*/ 1 h 65"/>
              <a:gd name="T62" fmla="*/ 49 w 66"/>
              <a:gd name="T63" fmla="*/ 5 h 65"/>
              <a:gd name="T64" fmla="*/ 54 w 66"/>
              <a:gd name="T65" fmla="*/ 8 h 65"/>
              <a:gd name="T66" fmla="*/ 59 w 66"/>
              <a:gd name="T67" fmla="*/ 12 h 65"/>
              <a:gd name="T68" fmla="*/ 63 w 66"/>
              <a:gd name="T69" fmla="*/ 17 h 65"/>
              <a:gd name="T70" fmla="*/ 66 w 66"/>
              <a:gd name="T71" fmla="*/ 23 h 65"/>
              <a:gd name="T72" fmla="*/ 66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66" y="30"/>
                </a:moveTo>
                <a:lnTo>
                  <a:pt x="66" y="30"/>
                </a:lnTo>
                <a:lnTo>
                  <a:pt x="66" y="37"/>
                </a:lnTo>
                <a:lnTo>
                  <a:pt x="64" y="43"/>
                </a:lnTo>
                <a:lnTo>
                  <a:pt x="63" y="48"/>
                </a:lnTo>
                <a:lnTo>
                  <a:pt x="59" y="53"/>
                </a:lnTo>
                <a:lnTo>
                  <a:pt x="54" y="58"/>
                </a:lnTo>
                <a:lnTo>
                  <a:pt x="49" y="62"/>
                </a:lnTo>
                <a:lnTo>
                  <a:pt x="42" y="64"/>
                </a:lnTo>
                <a:lnTo>
                  <a:pt x="36" y="65"/>
                </a:lnTo>
                <a:lnTo>
                  <a:pt x="36" y="65"/>
                </a:lnTo>
                <a:lnTo>
                  <a:pt x="29" y="65"/>
                </a:lnTo>
                <a:lnTo>
                  <a:pt x="24" y="64"/>
                </a:lnTo>
                <a:lnTo>
                  <a:pt x="17" y="60"/>
                </a:lnTo>
                <a:lnTo>
                  <a:pt x="12" y="57"/>
                </a:lnTo>
                <a:lnTo>
                  <a:pt x="9" y="53"/>
                </a:lnTo>
                <a:lnTo>
                  <a:pt x="5" y="47"/>
                </a:lnTo>
                <a:lnTo>
                  <a:pt x="2" y="42"/>
                </a:lnTo>
                <a:lnTo>
                  <a:pt x="0" y="35"/>
                </a:lnTo>
                <a:lnTo>
                  <a:pt x="0" y="35"/>
                </a:lnTo>
                <a:lnTo>
                  <a:pt x="2" y="28"/>
                </a:lnTo>
                <a:lnTo>
                  <a:pt x="2" y="22"/>
                </a:lnTo>
                <a:lnTo>
                  <a:pt x="5" y="17"/>
                </a:lnTo>
                <a:lnTo>
                  <a:pt x="9" y="12"/>
                </a:lnTo>
                <a:lnTo>
                  <a:pt x="14" y="6"/>
                </a:lnTo>
                <a:lnTo>
                  <a:pt x="19" y="3"/>
                </a:lnTo>
                <a:lnTo>
                  <a:pt x="24" y="1"/>
                </a:lnTo>
                <a:lnTo>
                  <a:pt x="31" y="0"/>
                </a:lnTo>
                <a:lnTo>
                  <a:pt x="31" y="0"/>
                </a:lnTo>
                <a:lnTo>
                  <a:pt x="37" y="0"/>
                </a:lnTo>
                <a:lnTo>
                  <a:pt x="44" y="1"/>
                </a:lnTo>
                <a:lnTo>
                  <a:pt x="49" y="5"/>
                </a:lnTo>
                <a:lnTo>
                  <a:pt x="54" y="8"/>
                </a:lnTo>
                <a:lnTo>
                  <a:pt x="59" y="12"/>
                </a:lnTo>
                <a:lnTo>
                  <a:pt x="63" y="17"/>
                </a:lnTo>
                <a:lnTo>
                  <a:pt x="66" y="23"/>
                </a:lnTo>
                <a:lnTo>
                  <a:pt x="66" y="30"/>
                </a:lnTo>
                <a:close/>
              </a:path>
            </a:pathLst>
          </a:custGeom>
          <a:solidFill>
            <a:srgbClr val="301C1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8" name="Freeform 26"/>
          <p:cNvSpPr/>
          <p:nvPr>
            <p:custDataLst>
              <p:tags r:id="rId24"/>
            </p:custDataLst>
          </p:nvPr>
        </p:nvSpPr>
        <p:spPr bwMode="auto">
          <a:xfrm>
            <a:off x="3369197" y="2572264"/>
            <a:ext cx="48613" cy="50234"/>
          </a:xfrm>
          <a:custGeom>
            <a:avLst/>
            <a:gdLst>
              <a:gd name="T0" fmla="*/ 66 w 66"/>
              <a:gd name="T1" fmla="*/ 30 h 65"/>
              <a:gd name="T2" fmla="*/ 66 w 66"/>
              <a:gd name="T3" fmla="*/ 30 h 65"/>
              <a:gd name="T4" fmla="*/ 66 w 66"/>
              <a:gd name="T5" fmla="*/ 37 h 65"/>
              <a:gd name="T6" fmla="*/ 64 w 66"/>
              <a:gd name="T7" fmla="*/ 43 h 65"/>
              <a:gd name="T8" fmla="*/ 63 w 66"/>
              <a:gd name="T9" fmla="*/ 48 h 65"/>
              <a:gd name="T10" fmla="*/ 59 w 66"/>
              <a:gd name="T11" fmla="*/ 53 h 65"/>
              <a:gd name="T12" fmla="*/ 54 w 66"/>
              <a:gd name="T13" fmla="*/ 58 h 65"/>
              <a:gd name="T14" fmla="*/ 49 w 66"/>
              <a:gd name="T15" fmla="*/ 62 h 65"/>
              <a:gd name="T16" fmla="*/ 42 w 66"/>
              <a:gd name="T17" fmla="*/ 64 h 65"/>
              <a:gd name="T18" fmla="*/ 36 w 66"/>
              <a:gd name="T19" fmla="*/ 65 h 65"/>
              <a:gd name="T20" fmla="*/ 36 w 66"/>
              <a:gd name="T21" fmla="*/ 65 h 65"/>
              <a:gd name="T22" fmla="*/ 29 w 66"/>
              <a:gd name="T23" fmla="*/ 65 h 65"/>
              <a:gd name="T24" fmla="*/ 24 w 66"/>
              <a:gd name="T25" fmla="*/ 64 h 65"/>
              <a:gd name="T26" fmla="*/ 17 w 66"/>
              <a:gd name="T27" fmla="*/ 60 h 65"/>
              <a:gd name="T28" fmla="*/ 12 w 66"/>
              <a:gd name="T29" fmla="*/ 57 h 65"/>
              <a:gd name="T30" fmla="*/ 9 w 66"/>
              <a:gd name="T31" fmla="*/ 53 h 65"/>
              <a:gd name="T32" fmla="*/ 5 w 66"/>
              <a:gd name="T33" fmla="*/ 47 h 65"/>
              <a:gd name="T34" fmla="*/ 2 w 66"/>
              <a:gd name="T35" fmla="*/ 42 h 65"/>
              <a:gd name="T36" fmla="*/ 0 w 66"/>
              <a:gd name="T37" fmla="*/ 35 h 65"/>
              <a:gd name="T38" fmla="*/ 0 w 66"/>
              <a:gd name="T39" fmla="*/ 35 h 65"/>
              <a:gd name="T40" fmla="*/ 2 w 66"/>
              <a:gd name="T41" fmla="*/ 28 h 65"/>
              <a:gd name="T42" fmla="*/ 2 w 66"/>
              <a:gd name="T43" fmla="*/ 22 h 65"/>
              <a:gd name="T44" fmla="*/ 5 w 66"/>
              <a:gd name="T45" fmla="*/ 17 h 65"/>
              <a:gd name="T46" fmla="*/ 9 w 66"/>
              <a:gd name="T47" fmla="*/ 12 h 65"/>
              <a:gd name="T48" fmla="*/ 14 w 66"/>
              <a:gd name="T49" fmla="*/ 6 h 65"/>
              <a:gd name="T50" fmla="*/ 19 w 66"/>
              <a:gd name="T51" fmla="*/ 3 h 65"/>
              <a:gd name="T52" fmla="*/ 24 w 66"/>
              <a:gd name="T53" fmla="*/ 1 h 65"/>
              <a:gd name="T54" fmla="*/ 31 w 66"/>
              <a:gd name="T55" fmla="*/ 0 h 65"/>
              <a:gd name="T56" fmla="*/ 31 w 66"/>
              <a:gd name="T57" fmla="*/ 0 h 65"/>
              <a:gd name="T58" fmla="*/ 37 w 66"/>
              <a:gd name="T59" fmla="*/ 0 h 65"/>
              <a:gd name="T60" fmla="*/ 44 w 66"/>
              <a:gd name="T61" fmla="*/ 1 h 65"/>
              <a:gd name="T62" fmla="*/ 49 w 66"/>
              <a:gd name="T63" fmla="*/ 5 h 65"/>
              <a:gd name="T64" fmla="*/ 54 w 66"/>
              <a:gd name="T65" fmla="*/ 8 h 65"/>
              <a:gd name="T66" fmla="*/ 59 w 66"/>
              <a:gd name="T67" fmla="*/ 12 h 65"/>
              <a:gd name="T68" fmla="*/ 63 w 66"/>
              <a:gd name="T69" fmla="*/ 17 h 65"/>
              <a:gd name="T70" fmla="*/ 66 w 66"/>
              <a:gd name="T71" fmla="*/ 23 h 65"/>
              <a:gd name="T72" fmla="*/ 66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66" y="30"/>
                </a:moveTo>
                <a:lnTo>
                  <a:pt x="66" y="30"/>
                </a:lnTo>
                <a:lnTo>
                  <a:pt x="66" y="37"/>
                </a:lnTo>
                <a:lnTo>
                  <a:pt x="64" y="43"/>
                </a:lnTo>
                <a:lnTo>
                  <a:pt x="63" y="48"/>
                </a:lnTo>
                <a:lnTo>
                  <a:pt x="59" y="53"/>
                </a:lnTo>
                <a:lnTo>
                  <a:pt x="54" y="58"/>
                </a:lnTo>
                <a:lnTo>
                  <a:pt x="49" y="62"/>
                </a:lnTo>
                <a:lnTo>
                  <a:pt x="42" y="64"/>
                </a:lnTo>
                <a:lnTo>
                  <a:pt x="36" y="65"/>
                </a:lnTo>
                <a:lnTo>
                  <a:pt x="36" y="65"/>
                </a:lnTo>
                <a:lnTo>
                  <a:pt x="29" y="65"/>
                </a:lnTo>
                <a:lnTo>
                  <a:pt x="24" y="64"/>
                </a:lnTo>
                <a:lnTo>
                  <a:pt x="17" y="60"/>
                </a:lnTo>
                <a:lnTo>
                  <a:pt x="12" y="57"/>
                </a:lnTo>
                <a:lnTo>
                  <a:pt x="9" y="53"/>
                </a:lnTo>
                <a:lnTo>
                  <a:pt x="5" y="47"/>
                </a:lnTo>
                <a:lnTo>
                  <a:pt x="2" y="42"/>
                </a:lnTo>
                <a:lnTo>
                  <a:pt x="0" y="35"/>
                </a:lnTo>
                <a:lnTo>
                  <a:pt x="0" y="35"/>
                </a:lnTo>
                <a:lnTo>
                  <a:pt x="2" y="28"/>
                </a:lnTo>
                <a:lnTo>
                  <a:pt x="2" y="22"/>
                </a:lnTo>
                <a:lnTo>
                  <a:pt x="5" y="17"/>
                </a:lnTo>
                <a:lnTo>
                  <a:pt x="9" y="12"/>
                </a:lnTo>
                <a:lnTo>
                  <a:pt x="14" y="6"/>
                </a:lnTo>
                <a:lnTo>
                  <a:pt x="19" y="3"/>
                </a:lnTo>
                <a:lnTo>
                  <a:pt x="24" y="1"/>
                </a:lnTo>
                <a:lnTo>
                  <a:pt x="31" y="0"/>
                </a:lnTo>
                <a:lnTo>
                  <a:pt x="31" y="0"/>
                </a:lnTo>
                <a:lnTo>
                  <a:pt x="37" y="0"/>
                </a:lnTo>
                <a:lnTo>
                  <a:pt x="44" y="1"/>
                </a:lnTo>
                <a:lnTo>
                  <a:pt x="49" y="5"/>
                </a:lnTo>
                <a:lnTo>
                  <a:pt x="54" y="8"/>
                </a:lnTo>
                <a:lnTo>
                  <a:pt x="59" y="12"/>
                </a:lnTo>
                <a:lnTo>
                  <a:pt x="63" y="17"/>
                </a:lnTo>
                <a:lnTo>
                  <a:pt x="66" y="23"/>
                </a:lnTo>
                <a:lnTo>
                  <a:pt x="66" y="3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39" name="Freeform 27"/>
          <p:cNvSpPr/>
          <p:nvPr>
            <p:custDataLst>
              <p:tags r:id="rId25"/>
            </p:custDataLst>
          </p:nvPr>
        </p:nvSpPr>
        <p:spPr bwMode="auto">
          <a:xfrm>
            <a:off x="3353803" y="2557680"/>
            <a:ext cx="38080" cy="38080"/>
          </a:xfrm>
          <a:custGeom>
            <a:avLst/>
            <a:gdLst>
              <a:gd name="T0" fmla="*/ 49 w 49"/>
              <a:gd name="T1" fmla="*/ 23 h 50"/>
              <a:gd name="T2" fmla="*/ 49 w 49"/>
              <a:gd name="T3" fmla="*/ 23 h 50"/>
              <a:gd name="T4" fmla="*/ 49 w 49"/>
              <a:gd name="T5" fmla="*/ 28 h 50"/>
              <a:gd name="T6" fmla="*/ 49 w 49"/>
              <a:gd name="T7" fmla="*/ 32 h 50"/>
              <a:gd name="T8" fmla="*/ 44 w 49"/>
              <a:gd name="T9" fmla="*/ 40 h 50"/>
              <a:gd name="T10" fmla="*/ 35 w 49"/>
              <a:gd name="T11" fmla="*/ 47 h 50"/>
              <a:gd name="T12" fmla="*/ 32 w 49"/>
              <a:gd name="T13" fmla="*/ 48 h 50"/>
              <a:gd name="T14" fmla="*/ 27 w 49"/>
              <a:gd name="T15" fmla="*/ 50 h 50"/>
              <a:gd name="T16" fmla="*/ 27 w 49"/>
              <a:gd name="T17" fmla="*/ 50 h 50"/>
              <a:gd name="T18" fmla="*/ 22 w 49"/>
              <a:gd name="T19" fmla="*/ 48 h 50"/>
              <a:gd name="T20" fmla="*/ 17 w 49"/>
              <a:gd name="T21" fmla="*/ 48 h 50"/>
              <a:gd name="T22" fmla="*/ 8 w 49"/>
              <a:gd name="T23" fmla="*/ 43 h 50"/>
              <a:gd name="T24" fmla="*/ 2 w 49"/>
              <a:gd name="T25" fmla="*/ 37 h 50"/>
              <a:gd name="T26" fmla="*/ 0 w 49"/>
              <a:gd name="T27" fmla="*/ 32 h 50"/>
              <a:gd name="T28" fmla="*/ 0 w 49"/>
              <a:gd name="T29" fmla="*/ 26 h 50"/>
              <a:gd name="T30" fmla="*/ 0 w 49"/>
              <a:gd name="T31" fmla="*/ 26 h 50"/>
              <a:gd name="T32" fmla="*/ 0 w 49"/>
              <a:gd name="T33" fmla="*/ 21 h 50"/>
              <a:gd name="T34" fmla="*/ 0 w 49"/>
              <a:gd name="T35" fmla="*/ 16 h 50"/>
              <a:gd name="T36" fmla="*/ 5 w 49"/>
              <a:gd name="T37" fmla="*/ 8 h 50"/>
              <a:gd name="T38" fmla="*/ 13 w 49"/>
              <a:gd name="T39" fmla="*/ 3 h 50"/>
              <a:gd name="T40" fmla="*/ 17 w 49"/>
              <a:gd name="T41" fmla="*/ 0 h 50"/>
              <a:gd name="T42" fmla="*/ 22 w 49"/>
              <a:gd name="T43" fmla="*/ 0 h 50"/>
              <a:gd name="T44" fmla="*/ 22 w 49"/>
              <a:gd name="T45" fmla="*/ 0 h 50"/>
              <a:gd name="T46" fmla="*/ 27 w 49"/>
              <a:gd name="T47" fmla="*/ 0 h 50"/>
              <a:gd name="T48" fmla="*/ 32 w 49"/>
              <a:gd name="T49" fmla="*/ 1 h 50"/>
              <a:gd name="T50" fmla="*/ 40 w 49"/>
              <a:gd name="T51" fmla="*/ 5 h 50"/>
              <a:gd name="T52" fmla="*/ 47 w 49"/>
              <a:gd name="T53" fmla="*/ 13 h 50"/>
              <a:gd name="T54" fmla="*/ 49 w 49"/>
              <a:gd name="T55" fmla="*/ 18 h 50"/>
              <a:gd name="T56" fmla="*/ 49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49" y="23"/>
                </a:moveTo>
                <a:lnTo>
                  <a:pt x="49" y="23"/>
                </a:lnTo>
                <a:lnTo>
                  <a:pt x="49" y="28"/>
                </a:lnTo>
                <a:lnTo>
                  <a:pt x="49" y="32"/>
                </a:lnTo>
                <a:lnTo>
                  <a:pt x="44" y="40"/>
                </a:lnTo>
                <a:lnTo>
                  <a:pt x="35" y="47"/>
                </a:lnTo>
                <a:lnTo>
                  <a:pt x="32" y="48"/>
                </a:lnTo>
                <a:lnTo>
                  <a:pt x="27" y="50"/>
                </a:lnTo>
                <a:lnTo>
                  <a:pt x="27" y="50"/>
                </a:lnTo>
                <a:lnTo>
                  <a:pt x="22" y="48"/>
                </a:lnTo>
                <a:lnTo>
                  <a:pt x="17" y="48"/>
                </a:lnTo>
                <a:lnTo>
                  <a:pt x="8" y="43"/>
                </a:lnTo>
                <a:lnTo>
                  <a:pt x="2" y="37"/>
                </a:lnTo>
                <a:lnTo>
                  <a:pt x="0" y="32"/>
                </a:lnTo>
                <a:lnTo>
                  <a:pt x="0" y="26"/>
                </a:lnTo>
                <a:lnTo>
                  <a:pt x="0" y="26"/>
                </a:lnTo>
                <a:lnTo>
                  <a:pt x="0" y="21"/>
                </a:lnTo>
                <a:lnTo>
                  <a:pt x="0" y="16"/>
                </a:lnTo>
                <a:lnTo>
                  <a:pt x="5" y="8"/>
                </a:lnTo>
                <a:lnTo>
                  <a:pt x="13" y="3"/>
                </a:lnTo>
                <a:lnTo>
                  <a:pt x="17" y="0"/>
                </a:lnTo>
                <a:lnTo>
                  <a:pt x="22" y="0"/>
                </a:lnTo>
                <a:lnTo>
                  <a:pt x="22" y="0"/>
                </a:lnTo>
                <a:lnTo>
                  <a:pt x="27" y="0"/>
                </a:lnTo>
                <a:lnTo>
                  <a:pt x="32" y="1"/>
                </a:lnTo>
                <a:lnTo>
                  <a:pt x="40" y="5"/>
                </a:lnTo>
                <a:lnTo>
                  <a:pt x="47" y="13"/>
                </a:lnTo>
                <a:lnTo>
                  <a:pt x="49" y="18"/>
                </a:lnTo>
                <a:lnTo>
                  <a:pt x="49" y="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0" name="Freeform 28"/>
          <p:cNvSpPr/>
          <p:nvPr>
            <p:custDataLst>
              <p:tags r:id="rId26"/>
            </p:custDataLst>
          </p:nvPr>
        </p:nvSpPr>
        <p:spPr bwMode="auto">
          <a:xfrm>
            <a:off x="3353803" y="2557680"/>
            <a:ext cx="38080" cy="38080"/>
          </a:xfrm>
          <a:custGeom>
            <a:avLst/>
            <a:gdLst>
              <a:gd name="T0" fmla="*/ 49 w 49"/>
              <a:gd name="T1" fmla="*/ 23 h 50"/>
              <a:gd name="T2" fmla="*/ 49 w 49"/>
              <a:gd name="T3" fmla="*/ 23 h 50"/>
              <a:gd name="T4" fmla="*/ 49 w 49"/>
              <a:gd name="T5" fmla="*/ 28 h 50"/>
              <a:gd name="T6" fmla="*/ 49 w 49"/>
              <a:gd name="T7" fmla="*/ 32 h 50"/>
              <a:gd name="T8" fmla="*/ 44 w 49"/>
              <a:gd name="T9" fmla="*/ 40 h 50"/>
              <a:gd name="T10" fmla="*/ 35 w 49"/>
              <a:gd name="T11" fmla="*/ 47 h 50"/>
              <a:gd name="T12" fmla="*/ 32 w 49"/>
              <a:gd name="T13" fmla="*/ 48 h 50"/>
              <a:gd name="T14" fmla="*/ 27 w 49"/>
              <a:gd name="T15" fmla="*/ 50 h 50"/>
              <a:gd name="T16" fmla="*/ 27 w 49"/>
              <a:gd name="T17" fmla="*/ 50 h 50"/>
              <a:gd name="T18" fmla="*/ 22 w 49"/>
              <a:gd name="T19" fmla="*/ 48 h 50"/>
              <a:gd name="T20" fmla="*/ 17 w 49"/>
              <a:gd name="T21" fmla="*/ 48 h 50"/>
              <a:gd name="T22" fmla="*/ 8 w 49"/>
              <a:gd name="T23" fmla="*/ 43 h 50"/>
              <a:gd name="T24" fmla="*/ 2 w 49"/>
              <a:gd name="T25" fmla="*/ 37 h 50"/>
              <a:gd name="T26" fmla="*/ 0 w 49"/>
              <a:gd name="T27" fmla="*/ 32 h 50"/>
              <a:gd name="T28" fmla="*/ 0 w 49"/>
              <a:gd name="T29" fmla="*/ 26 h 50"/>
              <a:gd name="T30" fmla="*/ 0 w 49"/>
              <a:gd name="T31" fmla="*/ 26 h 50"/>
              <a:gd name="T32" fmla="*/ 0 w 49"/>
              <a:gd name="T33" fmla="*/ 21 h 50"/>
              <a:gd name="T34" fmla="*/ 0 w 49"/>
              <a:gd name="T35" fmla="*/ 16 h 50"/>
              <a:gd name="T36" fmla="*/ 5 w 49"/>
              <a:gd name="T37" fmla="*/ 8 h 50"/>
              <a:gd name="T38" fmla="*/ 13 w 49"/>
              <a:gd name="T39" fmla="*/ 3 h 50"/>
              <a:gd name="T40" fmla="*/ 17 w 49"/>
              <a:gd name="T41" fmla="*/ 0 h 50"/>
              <a:gd name="T42" fmla="*/ 22 w 49"/>
              <a:gd name="T43" fmla="*/ 0 h 50"/>
              <a:gd name="T44" fmla="*/ 22 w 49"/>
              <a:gd name="T45" fmla="*/ 0 h 50"/>
              <a:gd name="T46" fmla="*/ 27 w 49"/>
              <a:gd name="T47" fmla="*/ 0 h 50"/>
              <a:gd name="T48" fmla="*/ 32 w 49"/>
              <a:gd name="T49" fmla="*/ 1 h 50"/>
              <a:gd name="T50" fmla="*/ 40 w 49"/>
              <a:gd name="T51" fmla="*/ 5 h 50"/>
              <a:gd name="T52" fmla="*/ 47 w 49"/>
              <a:gd name="T53" fmla="*/ 13 h 50"/>
              <a:gd name="T54" fmla="*/ 49 w 49"/>
              <a:gd name="T55" fmla="*/ 18 h 50"/>
              <a:gd name="T56" fmla="*/ 49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49" y="23"/>
                </a:moveTo>
                <a:lnTo>
                  <a:pt x="49" y="23"/>
                </a:lnTo>
                <a:lnTo>
                  <a:pt x="49" y="28"/>
                </a:lnTo>
                <a:lnTo>
                  <a:pt x="49" y="32"/>
                </a:lnTo>
                <a:lnTo>
                  <a:pt x="44" y="40"/>
                </a:lnTo>
                <a:lnTo>
                  <a:pt x="35" y="47"/>
                </a:lnTo>
                <a:lnTo>
                  <a:pt x="32" y="48"/>
                </a:lnTo>
                <a:lnTo>
                  <a:pt x="27" y="50"/>
                </a:lnTo>
                <a:lnTo>
                  <a:pt x="27" y="50"/>
                </a:lnTo>
                <a:lnTo>
                  <a:pt x="22" y="48"/>
                </a:lnTo>
                <a:lnTo>
                  <a:pt x="17" y="48"/>
                </a:lnTo>
                <a:lnTo>
                  <a:pt x="8" y="43"/>
                </a:lnTo>
                <a:lnTo>
                  <a:pt x="2" y="37"/>
                </a:lnTo>
                <a:lnTo>
                  <a:pt x="0" y="32"/>
                </a:lnTo>
                <a:lnTo>
                  <a:pt x="0" y="26"/>
                </a:lnTo>
                <a:lnTo>
                  <a:pt x="0" y="26"/>
                </a:lnTo>
                <a:lnTo>
                  <a:pt x="0" y="21"/>
                </a:lnTo>
                <a:lnTo>
                  <a:pt x="0" y="16"/>
                </a:lnTo>
                <a:lnTo>
                  <a:pt x="5" y="8"/>
                </a:lnTo>
                <a:lnTo>
                  <a:pt x="13" y="3"/>
                </a:lnTo>
                <a:lnTo>
                  <a:pt x="17" y="0"/>
                </a:lnTo>
                <a:lnTo>
                  <a:pt x="22" y="0"/>
                </a:lnTo>
                <a:lnTo>
                  <a:pt x="22" y="0"/>
                </a:lnTo>
                <a:lnTo>
                  <a:pt x="27" y="0"/>
                </a:lnTo>
                <a:lnTo>
                  <a:pt x="32" y="1"/>
                </a:lnTo>
                <a:lnTo>
                  <a:pt x="40" y="5"/>
                </a:lnTo>
                <a:lnTo>
                  <a:pt x="47" y="13"/>
                </a:lnTo>
                <a:lnTo>
                  <a:pt x="49" y="18"/>
                </a:lnTo>
                <a:lnTo>
                  <a:pt x="49" y="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1" name="Freeform 29"/>
          <p:cNvSpPr/>
          <p:nvPr>
            <p:custDataLst>
              <p:tags r:id="rId27"/>
            </p:custDataLst>
          </p:nvPr>
        </p:nvSpPr>
        <p:spPr bwMode="auto">
          <a:xfrm>
            <a:off x="3400796" y="2604673"/>
            <a:ext cx="25927" cy="27548"/>
          </a:xfrm>
          <a:custGeom>
            <a:avLst/>
            <a:gdLst>
              <a:gd name="T0" fmla="*/ 36 w 36"/>
              <a:gd name="T1" fmla="*/ 15 h 35"/>
              <a:gd name="T2" fmla="*/ 36 w 36"/>
              <a:gd name="T3" fmla="*/ 15 h 35"/>
              <a:gd name="T4" fmla="*/ 36 w 36"/>
              <a:gd name="T5" fmla="*/ 23 h 35"/>
              <a:gd name="T6" fmla="*/ 32 w 36"/>
              <a:gd name="T7" fmla="*/ 28 h 35"/>
              <a:gd name="T8" fmla="*/ 27 w 36"/>
              <a:gd name="T9" fmla="*/ 33 h 35"/>
              <a:gd name="T10" fmla="*/ 21 w 36"/>
              <a:gd name="T11" fmla="*/ 35 h 35"/>
              <a:gd name="T12" fmla="*/ 21 w 36"/>
              <a:gd name="T13" fmla="*/ 35 h 35"/>
              <a:gd name="T14" fmla="*/ 14 w 36"/>
              <a:gd name="T15" fmla="*/ 33 h 35"/>
              <a:gd name="T16" fmla="*/ 7 w 36"/>
              <a:gd name="T17" fmla="*/ 30 h 35"/>
              <a:gd name="T18" fmla="*/ 4 w 36"/>
              <a:gd name="T19" fmla="*/ 25 h 35"/>
              <a:gd name="T20" fmla="*/ 0 w 36"/>
              <a:gd name="T21" fmla="*/ 18 h 35"/>
              <a:gd name="T22" fmla="*/ 0 w 36"/>
              <a:gd name="T23" fmla="*/ 18 h 35"/>
              <a:gd name="T24" fmla="*/ 2 w 36"/>
              <a:gd name="T25" fmla="*/ 11 h 35"/>
              <a:gd name="T26" fmla="*/ 5 w 36"/>
              <a:gd name="T27" fmla="*/ 5 h 35"/>
              <a:gd name="T28" fmla="*/ 10 w 36"/>
              <a:gd name="T29" fmla="*/ 1 h 35"/>
              <a:gd name="T30" fmla="*/ 17 w 36"/>
              <a:gd name="T31" fmla="*/ 0 h 35"/>
              <a:gd name="T32" fmla="*/ 17 w 36"/>
              <a:gd name="T33" fmla="*/ 0 h 35"/>
              <a:gd name="T34" fmla="*/ 24 w 36"/>
              <a:gd name="T35" fmla="*/ 0 h 35"/>
              <a:gd name="T36" fmla="*/ 31 w 36"/>
              <a:gd name="T37" fmla="*/ 3 h 35"/>
              <a:gd name="T38" fmla="*/ 34 w 36"/>
              <a:gd name="T39" fmla="*/ 8 h 35"/>
              <a:gd name="T40" fmla="*/ 36 w 36"/>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15"/>
                </a:moveTo>
                <a:lnTo>
                  <a:pt x="36" y="15"/>
                </a:lnTo>
                <a:lnTo>
                  <a:pt x="36" y="23"/>
                </a:lnTo>
                <a:lnTo>
                  <a:pt x="32" y="28"/>
                </a:lnTo>
                <a:lnTo>
                  <a:pt x="27" y="33"/>
                </a:lnTo>
                <a:lnTo>
                  <a:pt x="21" y="35"/>
                </a:lnTo>
                <a:lnTo>
                  <a:pt x="21" y="35"/>
                </a:lnTo>
                <a:lnTo>
                  <a:pt x="14" y="33"/>
                </a:lnTo>
                <a:lnTo>
                  <a:pt x="7" y="30"/>
                </a:lnTo>
                <a:lnTo>
                  <a:pt x="4" y="25"/>
                </a:lnTo>
                <a:lnTo>
                  <a:pt x="0" y="18"/>
                </a:lnTo>
                <a:lnTo>
                  <a:pt x="0" y="18"/>
                </a:lnTo>
                <a:lnTo>
                  <a:pt x="2" y="11"/>
                </a:lnTo>
                <a:lnTo>
                  <a:pt x="5" y="5"/>
                </a:lnTo>
                <a:lnTo>
                  <a:pt x="10" y="1"/>
                </a:lnTo>
                <a:lnTo>
                  <a:pt x="17" y="0"/>
                </a:lnTo>
                <a:lnTo>
                  <a:pt x="17" y="0"/>
                </a:lnTo>
                <a:lnTo>
                  <a:pt x="24" y="0"/>
                </a:lnTo>
                <a:lnTo>
                  <a:pt x="31" y="3"/>
                </a:lnTo>
                <a:lnTo>
                  <a:pt x="34" y="8"/>
                </a:lnTo>
                <a:lnTo>
                  <a:pt x="36" y="15"/>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2" name="Freeform 30"/>
          <p:cNvSpPr/>
          <p:nvPr>
            <p:custDataLst>
              <p:tags r:id="rId28"/>
            </p:custDataLst>
          </p:nvPr>
        </p:nvSpPr>
        <p:spPr bwMode="auto">
          <a:xfrm>
            <a:off x="3400796" y="2604673"/>
            <a:ext cx="25927" cy="27548"/>
          </a:xfrm>
          <a:custGeom>
            <a:avLst/>
            <a:gdLst>
              <a:gd name="T0" fmla="*/ 36 w 36"/>
              <a:gd name="T1" fmla="*/ 15 h 35"/>
              <a:gd name="T2" fmla="*/ 36 w 36"/>
              <a:gd name="T3" fmla="*/ 15 h 35"/>
              <a:gd name="T4" fmla="*/ 36 w 36"/>
              <a:gd name="T5" fmla="*/ 23 h 35"/>
              <a:gd name="T6" fmla="*/ 32 w 36"/>
              <a:gd name="T7" fmla="*/ 28 h 35"/>
              <a:gd name="T8" fmla="*/ 27 w 36"/>
              <a:gd name="T9" fmla="*/ 33 h 35"/>
              <a:gd name="T10" fmla="*/ 21 w 36"/>
              <a:gd name="T11" fmla="*/ 35 h 35"/>
              <a:gd name="T12" fmla="*/ 21 w 36"/>
              <a:gd name="T13" fmla="*/ 35 h 35"/>
              <a:gd name="T14" fmla="*/ 14 w 36"/>
              <a:gd name="T15" fmla="*/ 33 h 35"/>
              <a:gd name="T16" fmla="*/ 7 w 36"/>
              <a:gd name="T17" fmla="*/ 30 h 35"/>
              <a:gd name="T18" fmla="*/ 4 w 36"/>
              <a:gd name="T19" fmla="*/ 25 h 35"/>
              <a:gd name="T20" fmla="*/ 0 w 36"/>
              <a:gd name="T21" fmla="*/ 18 h 35"/>
              <a:gd name="T22" fmla="*/ 0 w 36"/>
              <a:gd name="T23" fmla="*/ 18 h 35"/>
              <a:gd name="T24" fmla="*/ 2 w 36"/>
              <a:gd name="T25" fmla="*/ 11 h 35"/>
              <a:gd name="T26" fmla="*/ 5 w 36"/>
              <a:gd name="T27" fmla="*/ 5 h 35"/>
              <a:gd name="T28" fmla="*/ 10 w 36"/>
              <a:gd name="T29" fmla="*/ 1 h 35"/>
              <a:gd name="T30" fmla="*/ 17 w 36"/>
              <a:gd name="T31" fmla="*/ 0 h 35"/>
              <a:gd name="T32" fmla="*/ 17 w 36"/>
              <a:gd name="T33" fmla="*/ 0 h 35"/>
              <a:gd name="T34" fmla="*/ 24 w 36"/>
              <a:gd name="T35" fmla="*/ 0 h 35"/>
              <a:gd name="T36" fmla="*/ 31 w 36"/>
              <a:gd name="T37" fmla="*/ 3 h 35"/>
              <a:gd name="T38" fmla="*/ 34 w 36"/>
              <a:gd name="T39" fmla="*/ 8 h 35"/>
              <a:gd name="T40" fmla="*/ 36 w 36"/>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15"/>
                </a:moveTo>
                <a:lnTo>
                  <a:pt x="36" y="15"/>
                </a:lnTo>
                <a:lnTo>
                  <a:pt x="36" y="23"/>
                </a:lnTo>
                <a:lnTo>
                  <a:pt x="32" y="28"/>
                </a:lnTo>
                <a:lnTo>
                  <a:pt x="27" y="33"/>
                </a:lnTo>
                <a:lnTo>
                  <a:pt x="21" y="35"/>
                </a:lnTo>
                <a:lnTo>
                  <a:pt x="21" y="35"/>
                </a:lnTo>
                <a:lnTo>
                  <a:pt x="14" y="33"/>
                </a:lnTo>
                <a:lnTo>
                  <a:pt x="7" y="30"/>
                </a:lnTo>
                <a:lnTo>
                  <a:pt x="4" y="25"/>
                </a:lnTo>
                <a:lnTo>
                  <a:pt x="0" y="18"/>
                </a:lnTo>
                <a:lnTo>
                  <a:pt x="0" y="18"/>
                </a:lnTo>
                <a:lnTo>
                  <a:pt x="2" y="11"/>
                </a:lnTo>
                <a:lnTo>
                  <a:pt x="5" y="5"/>
                </a:lnTo>
                <a:lnTo>
                  <a:pt x="10" y="1"/>
                </a:lnTo>
                <a:lnTo>
                  <a:pt x="17" y="0"/>
                </a:lnTo>
                <a:lnTo>
                  <a:pt x="17" y="0"/>
                </a:lnTo>
                <a:lnTo>
                  <a:pt x="24" y="0"/>
                </a:lnTo>
                <a:lnTo>
                  <a:pt x="31" y="3"/>
                </a:lnTo>
                <a:lnTo>
                  <a:pt x="34" y="8"/>
                </a:lnTo>
                <a:lnTo>
                  <a:pt x="36" y="15"/>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3" name="Freeform 31"/>
          <p:cNvSpPr/>
          <p:nvPr>
            <p:custDataLst>
              <p:tags r:id="rId29"/>
            </p:custDataLst>
          </p:nvPr>
        </p:nvSpPr>
        <p:spPr bwMode="auto">
          <a:xfrm>
            <a:off x="3656016" y="2361606"/>
            <a:ext cx="293301" cy="72920"/>
          </a:xfrm>
          <a:custGeom>
            <a:avLst/>
            <a:gdLst>
              <a:gd name="T0" fmla="*/ 0 w 388"/>
              <a:gd name="T1" fmla="*/ 46 h 96"/>
              <a:gd name="T2" fmla="*/ 0 w 388"/>
              <a:gd name="T3" fmla="*/ 46 h 96"/>
              <a:gd name="T4" fmla="*/ 7 w 388"/>
              <a:gd name="T5" fmla="*/ 41 h 96"/>
              <a:gd name="T6" fmla="*/ 27 w 388"/>
              <a:gd name="T7" fmla="*/ 30 h 96"/>
              <a:gd name="T8" fmla="*/ 42 w 388"/>
              <a:gd name="T9" fmla="*/ 25 h 96"/>
              <a:gd name="T10" fmla="*/ 59 w 388"/>
              <a:gd name="T11" fmla="*/ 19 h 96"/>
              <a:gd name="T12" fmla="*/ 81 w 388"/>
              <a:gd name="T13" fmla="*/ 14 h 96"/>
              <a:gd name="T14" fmla="*/ 104 w 388"/>
              <a:gd name="T15" fmla="*/ 7 h 96"/>
              <a:gd name="T16" fmla="*/ 131 w 388"/>
              <a:gd name="T17" fmla="*/ 4 h 96"/>
              <a:gd name="T18" fmla="*/ 159 w 388"/>
              <a:gd name="T19" fmla="*/ 0 h 96"/>
              <a:gd name="T20" fmla="*/ 191 w 388"/>
              <a:gd name="T21" fmla="*/ 0 h 96"/>
              <a:gd name="T22" fmla="*/ 227 w 388"/>
              <a:gd name="T23" fmla="*/ 2 h 96"/>
              <a:gd name="T24" fmla="*/ 263 w 388"/>
              <a:gd name="T25" fmla="*/ 5 h 96"/>
              <a:gd name="T26" fmla="*/ 302 w 388"/>
              <a:gd name="T27" fmla="*/ 12 h 96"/>
              <a:gd name="T28" fmla="*/ 344 w 388"/>
              <a:gd name="T29" fmla="*/ 24 h 96"/>
              <a:gd name="T30" fmla="*/ 388 w 388"/>
              <a:gd name="T31" fmla="*/ 39 h 96"/>
              <a:gd name="T32" fmla="*/ 388 w 388"/>
              <a:gd name="T33" fmla="*/ 39 h 96"/>
              <a:gd name="T34" fmla="*/ 376 w 388"/>
              <a:gd name="T35" fmla="*/ 49 h 96"/>
              <a:gd name="T36" fmla="*/ 361 w 388"/>
              <a:gd name="T37" fmla="*/ 57 h 96"/>
              <a:gd name="T38" fmla="*/ 342 w 388"/>
              <a:gd name="T39" fmla="*/ 66 h 96"/>
              <a:gd name="T40" fmla="*/ 342 w 388"/>
              <a:gd name="T41" fmla="*/ 66 h 96"/>
              <a:gd name="T42" fmla="*/ 322 w 388"/>
              <a:gd name="T43" fmla="*/ 61 h 96"/>
              <a:gd name="T44" fmla="*/ 300 w 388"/>
              <a:gd name="T45" fmla="*/ 56 h 96"/>
              <a:gd name="T46" fmla="*/ 280 w 388"/>
              <a:gd name="T47" fmla="*/ 54 h 96"/>
              <a:gd name="T48" fmla="*/ 258 w 388"/>
              <a:gd name="T49" fmla="*/ 52 h 96"/>
              <a:gd name="T50" fmla="*/ 237 w 388"/>
              <a:gd name="T51" fmla="*/ 52 h 96"/>
              <a:gd name="T52" fmla="*/ 217 w 388"/>
              <a:gd name="T53" fmla="*/ 52 h 96"/>
              <a:gd name="T54" fmla="*/ 176 w 388"/>
              <a:gd name="T55" fmla="*/ 56 h 96"/>
              <a:gd name="T56" fmla="*/ 139 w 388"/>
              <a:gd name="T57" fmla="*/ 64 h 96"/>
              <a:gd name="T58" fmla="*/ 107 w 388"/>
              <a:gd name="T59" fmla="*/ 72 h 96"/>
              <a:gd name="T60" fmla="*/ 79 w 388"/>
              <a:gd name="T61" fmla="*/ 84 h 96"/>
              <a:gd name="T62" fmla="*/ 69 w 388"/>
              <a:gd name="T63" fmla="*/ 91 h 96"/>
              <a:gd name="T64" fmla="*/ 59 w 388"/>
              <a:gd name="T65" fmla="*/ 96 h 96"/>
              <a:gd name="T66" fmla="*/ 59 w 388"/>
              <a:gd name="T67" fmla="*/ 96 h 96"/>
              <a:gd name="T68" fmla="*/ 42 w 388"/>
              <a:gd name="T69" fmla="*/ 88 h 96"/>
              <a:gd name="T70" fmla="*/ 25 w 388"/>
              <a:gd name="T71" fmla="*/ 79 h 96"/>
              <a:gd name="T72" fmla="*/ 18 w 388"/>
              <a:gd name="T73" fmla="*/ 72 h 96"/>
              <a:gd name="T74" fmla="*/ 12 w 388"/>
              <a:gd name="T75" fmla="*/ 66 h 96"/>
              <a:gd name="T76" fmla="*/ 5 w 388"/>
              <a:gd name="T77" fmla="*/ 56 h 96"/>
              <a:gd name="T78" fmla="*/ 0 w 388"/>
              <a:gd name="T79" fmla="*/ 46 h 96"/>
              <a:gd name="T80" fmla="*/ 0 w 388"/>
              <a:gd name="T81"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8" h="96">
                <a:moveTo>
                  <a:pt x="0" y="46"/>
                </a:moveTo>
                <a:lnTo>
                  <a:pt x="0" y="46"/>
                </a:lnTo>
                <a:lnTo>
                  <a:pt x="7" y="41"/>
                </a:lnTo>
                <a:lnTo>
                  <a:pt x="27" y="30"/>
                </a:lnTo>
                <a:lnTo>
                  <a:pt x="42" y="25"/>
                </a:lnTo>
                <a:lnTo>
                  <a:pt x="59" y="19"/>
                </a:lnTo>
                <a:lnTo>
                  <a:pt x="81" y="14"/>
                </a:lnTo>
                <a:lnTo>
                  <a:pt x="104" y="7"/>
                </a:lnTo>
                <a:lnTo>
                  <a:pt x="131" y="4"/>
                </a:lnTo>
                <a:lnTo>
                  <a:pt x="159" y="0"/>
                </a:lnTo>
                <a:lnTo>
                  <a:pt x="191" y="0"/>
                </a:lnTo>
                <a:lnTo>
                  <a:pt x="227" y="2"/>
                </a:lnTo>
                <a:lnTo>
                  <a:pt x="263" y="5"/>
                </a:lnTo>
                <a:lnTo>
                  <a:pt x="302" y="12"/>
                </a:lnTo>
                <a:lnTo>
                  <a:pt x="344" y="24"/>
                </a:lnTo>
                <a:lnTo>
                  <a:pt x="388" y="39"/>
                </a:lnTo>
                <a:lnTo>
                  <a:pt x="388" y="39"/>
                </a:lnTo>
                <a:lnTo>
                  <a:pt x="376" y="49"/>
                </a:lnTo>
                <a:lnTo>
                  <a:pt x="361" y="57"/>
                </a:lnTo>
                <a:lnTo>
                  <a:pt x="342" y="66"/>
                </a:lnTo>
                <a:lnTo>
                  <a:pt x="342" y="66"/>
                </a:lnTo>
                <a:lnTo>
                  <a:pt x="322" y="61"/>
                </a:lnTo>
                <a:lnTo>
                  <a:pt x="300" y="56"/>
                </a:lnTo>
                <a:lnTo>
                  <a:pt x="280" y="54"/>
                </a:lnTo>
                <a:lnTo>
                  <a:pt x="258" y="52"/>
                </a:lnTo>
                <a:lnTo>
                  <a:pt x="237" y="52"/>
                </a:lnTo>
                <a:lnTo>
                  <a:pt x="217" y="52"/>
                </a:lnTo>
                <a:lnTo>
                  <a:pt x="176" y="56"/>
                </a:lnTo>
                <a:lnTo>
                  <a:pt x="139" y="64"/>
                </a:lnTo>
                <a:lnTo>
                  <a:pt x="107" y="72"/>
                </a:lnTo>
                <a:lnTo>
                  <a:pt x="79" y="84"/>
                </a:lnTo>
                <a:lnTo>
                  <a:pt x="69" y="91"/>
                </a:lnTo>
                <a:lnTo>
                  <a:pt x="59" y="96"/>
                </a:lnTo>
                <a:lnTo>
                  <a:pt x="59" y="96"/>
                </a:lnTo>
                <a:lnTo>
                  <a:pt x="42" y="88"/>
                </a:lnTo>
                <a:lnTo>
                  <a:pt x="25" y="79"/>
                </a:lnTo>
                <a:lnTo>
                  <a:pt x="18" y="72"/>
                </a:lnTo>
                <a:lnTo>
                  <a:pt x="12" y="66"/>
                </a:lnTo>
                <a:lnTo>
                  <a:pt x="5" y="56"/>
                </a:lnTo>
                <a:lnTo>
                  <a:pt x="0" y="46"/>
                </a:lnTo>
                <a:lnTo>
                  <a:pt x="0" y="46"/>
                </a:lnTo>
                <a:close/>
              </a:path>
            </a:pathLst>
          </a:custGeom>
          <a:solidFill>
            <a:srgbClr val="6E420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4" name="Freeform 32"/>
          <p:cNvSpPr/>
          <p:nvPr>
            <p:custDataLst>
              <p:tags r:id="rId30"/>
            </p:custDataLst>
          </p:nvPr>
        </p:nvSpPr>
        <p:spPr bwMode="auto">
          <a:xfrm>
            <a:off x="3225788" y="2364847"/>
            <a:ext cx="294921" cy="65628"/>
          </a:xfrm>
          <a:custGeom>
            <a:avLst/>
            <a:gdLst>
              <a:gd name="T0" fmla="*/ 387 w 387"/>
              <a:gd name="T1" fmla="*/ 32 h 87"/>
              <a:gd name="T2" fmla="*/ 387 w 387"/>
              <a:gd name="T3" fmla="*/ 32 h 87"/>
              <a:gd name="T4" fmla="*/ 380 w 387"/>
              <a:gd name="T5" fmla="*/ 28 h 87"/>
              <a:gd name="T6" fmla="*/ 360 w 387"/>
              <a:gd name="T7" fmla="*/ 20 h 87"/>
              <a:gd name="T8" fmla="*/ 345 w 387"/>
              <a:gd name="T9" fmla="*/ 15 h 87"/>
              <a:gd name="T10" fmla="*/ 327 w 387"/>
              <a:gd name="T11" fmla="*/ 10 h 87"/>
              <a:gd name="T12" fmla="*/ 305 w 387"/>
              <a:gd name="T13" fmla="*/ 6 h 87"/>
              <a:gd name="T14" fmla="*/ 281 w 387"/>
              <a:gd name="T15" fmla="*/ 3 h 87"/>
              <a:gd name="T16" fmla="*/ 255 w 387"/>
              <a:gd name="T17" fmla="*/ 0 h 87"/>
              <a:gd name="T18" fmla="*/ 226 w 387"/>
              <a:gd name="T19" fmla="*/ 0 h 87"/>
              <a:gd name="T20" fmla="*/ 194 w 387"/>
              <a:gd name="T21" fmla="*/ 1 h 87"/>
              <a:gd name="T22" fmla="*/ 159 w 387"/>
              <a:gd name="T23" fmla="*/ 5 h 87"/>
              <a:gd name="T24" fmla="*/ 122 w 387"/>
              <a:gd name="T25" fmla="*/ 13 h 87"/>
              <a:gd name="T26" fmla="*/ 83 w 387"/>
              <a:gd name="T27" fmla="*/ 23 h 87"/>
              <a:gd name="T28" fmla="*/ 43 w 387"/>
              <a:gd name="T29" fmla="*/ 37 h 87"/>
              <a:gd name="T30" fmla="*/ 0 w 387"/>
              <a:gd name="T31" fmla="*/ 55 h 87"/>
              <a:gd name="T32" fmla="*/ 0 w 387"/>
              <a:gd name="T33" fmla="*/ 55 h 87"/>
              <a:gd name="T34" fmla="*/ 13 w 387"/>
              <a:gd name="T35" fmla="*/ 63 h 87"/>
              <a:gd name="T36" fmla="*/ 28 w 387"/>
              <a:gd name="T37" fmla="*/ 72 h 87"/>
              <a:gd name="T38" fmla="*/ 48 w 387"/>
              <a:gd name="T39" fmla="*/ 79 h 87"/>
              <a:gd name="T40" fmla="*/ 48 w 387"/>
              <a:gd name="T41" fmla="*/ 79 h 87"/>
              <a:gd name="T42" fmla="*/ 68 w 387"/>
              <a:gd name="T43" fmla="*/ 72 h 87"/>
              <a:gd name="T44" fmla="*/ 88 w 387"/>
              <a:gd name="T45" fmla="*/ 67 h 87"/>
              <a:gd name="T46" fmla="*/ 110 w 387"/>
              <a:gd name="T47" fmla="*/ 62 h 87"/>
              <a:gd name="T48" fmla="*/ 130 w 387"/>
              <a:gd name="T49" fmla="*/ 58 h 87"/>
              <a:gd name="T50" fmla="*/ 152 w 387"/>
              <a:gd name="T51" fmla="*/ 57 h 87"/>
              <a:gd name="T52" fmla="*/ 172 w 387"/>
              <a:gd name="T53" fmla="*/ 55 h 87"/>
              <a:gd name="T54" fmla="*/ 213 w 387"/>
              <a:gd name="T55" fmla="*/ 57 h 87"/>
              <a:gd name="T56" fmla="*/ 250 w 387"/>
              <a:gd name="T57" fmla="*/ 60 h 87"/>
              <a:gd name="T58" fmla="*/ 283 w 387"/>
              <a:gd name="T59" fmla="*/ 68 h 87"/>
              <a:gd name="T60" fmla="*/ 312 w 387"/>
              <a:gd name="T61" fmla="*/ 77 h 87"/>
              <a:gd name="T62" fmla="*/ 323 w 387"/>
              <a:gd name="T63" fmla="*/ 82 h 87"/>
              <a:gd name="T64" fmla="*/ 333 w 387"/>
              <a:gd name="T65" fmla="*/ 87 h 87"/>
              <a:gd name="T66" fmla="*/ 333 w 387"/>
              <a:gd name="T67" fmla="*/ 87 h 87"/>
              <a:gd name="T68" fmla="*/ 350 w 387"/>
              <a:gd name="T69" fmla="*/ 79 h 87"/>
              <a:gd name="T70" fmla="*/ 365 w 387"/>
              <a:gd name="T71" fmla="*/ 67 h 87"/>
              <a:gd name="T72" fmla="*/ 372 w 387"/>
              <a:gd name="T73" fmla="*/ 60 h 87"/>
              <a:gd name="T74" fmla="*/ 379 w 387"/>
              <a:gd name="T75" fmla="*/ 53 h 87"/>
              <a:gd name="T76" fmla="*/ 384 w 387"/>
              <a:gd name="T77" fmla="*/ 43 h 87"/>
              <a:gd name="T78" fmla="*/ 387 w 387"/>
              <a:gd name="T79" fmla="*/ 32 h 87"/>
              <a:gd name="T80" fmla="*/ 387 w 387"/>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7" h="87">
                <a:moveTo>
                  <a:pt x="387" y="32"/>
                </a:moveTo>
                <a:lnTo>
                  <a:pt x="387" y="32"/>
                </a:lnTo>
                <a:lnTo>
                  <a:pt x="380" y="28"/>
                </a:lnTo>
                <a:lnTo>
                  <a:pt x="360" y="20"/>
                </a:lnTo>
                <a:lnTo>
                  <a:pt x="345" y="15"/>
                </a:lnTo>
                <a:lnTo>
                  <a:pt x="327" y="10"/>
                </a:lnTo>
                <a:lnTo>
                  <a:pt x="305" y="6"/>
                </a:lnTo>
                <a:lnTo>
                  <a:pt x="281" y="3"/>
                </a:lnTo>
                <a:lnTo>
                  <a:pt x="255" y="0"/>
                </a:lnTo>
                <a:lnTo>
                  <a:pt x="226" y="0"/>
                </a:lnTo>
                <a:lnTo>
                  <a:pt x="194" y="1"/>
                </a:lnTo>
                <a:lnTo>
                  <a:pt x="159" y="5"/>
                </a:lnTo>
                <a:lnTo>
                  <a:pt x="122" y="13"/>
                </a:lnTo>
                <a:lnTo>
                  <a:pt x="83" y="23"/>
                </a:lnTo>
                <a:lnTo>
                  <a:pt x="43" y="37"/>
                </a:lnTo>
                <a:lnTo>
                  <a:pt x="0" y="55"/>
                </a:lnTo>
                <a:lnTo>
                  <a:pt x="0" y="55"/>
                </a:lnTo>
                <a:lnTo>
                  <a:pt x="13" y="63"/>
                </a:lnTo>
                <a:lnTo>
                  <a:pt x="28" y="72"/>
                </a:lnTo>
                <a:lnTo>
                  <a:pt x="48" y="79"/>
                </a:lnTo>
                <a:lnTo>
                  <a:pt x="48" y="79"/>
                </a:lnTo>
                <a:lnTo>
                  <a:pt x="68" y="72"/>
                </a:lnTo>
                <a:lnTo>
                  <a:pt x="88" y="67"/>
                </a:lnTo>
                <a:lnTo>
                  <a:pt x="110" y="62"/>
                </a:lnTo>
                <a:lnTo>
                  <a:pt x="130" y="58"/>
                </a:lnTo>
                <a:lnTo>
                  <a:pt x="152" y="57"/>
                </a:lnTo>
                <a:lnTo>
                  <a:pt x="172" y="55"/>
                </a:lnTo>
                <a:lnTo>
                  <a:pt x="213" y="57"/>
                </a:lnTo>
                <a:lnTo>
                  <a:pt x="250" y="60"/>
                </a:lnTo>
                <a:lnTo>
                  <a:pt x="283" y="68"/>
                </a:lnTo>
                <a:lnTo>
                  <a:pt x="312" y="77"/>
                </a:lnTo>
                <a:lnTo>
                  <a:pt x="323" y="82"/>
                </a:lnTo>
                <a:lnTo>
                  <a:pt x="333" y="87"/>
                </a:lnTo>
                <a:lnTo>
                  <a:pt x="333" y="87"/>
                </a:lnTo>
                <a:lnTo>
                  <a:pt x="350" y="79"/>
                </a:lnTo>
                <a:lnTo>
                  <a:pt x="365" y="67"/>
                </a:lnTo>
                <a:lnTo>
                  <a:pt x="372" y="60"/>
                </a:lnTo>
                <a:lnTo>
                  <a:pt x="379" y="53"/>
                </a:lnTo>
                <a:lnTo>
                  <a:pt x="384" y="43"/>
                </a:lnTo>
                <a:lnTo>
                  <a:pt x="387" y="32"/>
                </a:lnTo>
                <a:lnTo>
                  <a:pt x="387" y="32"/>
                </a:lnTo>
                <a:close/>
              </a:path>
            </a:pathLst>
          </a:custGeom>
          <a:solidFill>
            <a:srgbClr val="6E420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5" name="Freeform 33"/>
          <p:cNvSpPr/>
          <p:nvPr>
            <p:custDataLst>
              <p:tags r:id="rId31"/>
            </p:custDataLst>
          </p:nvPr>
        </p:nvSpPr>
        <p:spPr bwMode="auto">
          <a:xfrm>
            <a:off x="3525570" y="2794266"/>
            <a:ext cx="150702" cy="42942"/>
          </a:xfrm>
          <a:custGeom>
            <a:avLst/>
            <a:gdLst>
              <a:gd name="T0" fmla="*/ 0 w 198"/>
              <a:gd name="T1" fmla="*/ 53 h 55"/>
              <a:gd name="T2" fmla="*/ 0 w 198"/>
              <a:gd name="T3" fmla="*/ 53 h 55"/>
              <a:gd name="T4" fmla="*/ 8 w 198"/>
              <a:gd name="T5" fmla="*/ 45 h 55"/>
              <a:gd name="T6" fmla="*/ 17 w 198"/>
              <a:gd name="T7" fmla="*/ 37 h 55"/>
              <a:gd name="T8" fmla="*/ 30 w 198"/>
              <a:gd name="T9" fmla="*/ 27 h 55"/>
              <a:gd name="T10" fmla="*/ 47 w 198"/>
              <a:gd name="T11" fmla="*/ 16 h 55"/>
              <a:gd name="T12" fmla="*/ 64 w 198"/>
              <a:gd name="T13" fmla="*/ 8 h 55"/>
              <a:gd name="T14" fmla="*/ 84 w 198"/>
              <a:gd name="T15" fmla="*/ 1 h 55"/>
              <a:gd name="T16" fmla="*/ 94 w 198"/>
              <a:gd name="T17" fmla="*/ 0 h 55"/>
              <a:gd name="T18" fmla="*/ 104 w 198"/>
              <a:gd name="T19" fmla="*/ 0 h 55"/>
              <a:gd name="T20" fmla="*/ 104 w 198"/>
              <a:gd name="T21" fmla="*/ 0 h 55"/>
              <a:gd name="T22" fmla="*/ 114 w 198"/>
              <a:gd name="T23" fmla="*/ 0 h 55"/>
              <a:gd name="T24" fmla="*/ 124 w 198"/>
              <a:gd name="T25" fmla="*/ 1 h 55"/>
              <a:gd name="T26" fmla="*/ 143 w 198"/>
              <a:gd name="T27" fmla="*/ 8 h 55"/>
              <a:gd name="T28" fmla="*/ 158 w 198"/>
              <a:gd name="T29" fmla="*/ 16 h 55"/>
              <a:gd name="T30" fmla="*/ 171 w 198"/>
              <a:gd name="T31" fmla="*/ 27 h 55"/>
              <a:gd name="T32" fmla="*/ 183 w 198"/>
              <a:gd name="T33" fmla="*/ 37 h 55"/>
              <a:gd name="T34" fmla="*/ 191 w 198"/>
              <a:gd name="T35" fmla="*/ 45 h 55"/>
              <a:gd name="T36" fmla="*/ 198 w 198"/>
              <a:gd name="T37" fmla="*/ 55 h 55"/>
              <a:gd name="T38" fmla="*/ 198 w 198"/>
              <a:gd name="T39" fmla="*/ 55 h 55"/>
              <a:gd name="T40" fmla="*/ 183 w 198"/>
              <a:gd name="T41" fmla="*/ 47 h 55"/>
              <a:gd name="T42" fmla="*/ 164 w 198"/>
              <a:gd name="T43" fmla="*/ 38 h 55"/>
              <a:gd name="T44" fmla="*/ 141 w 198"/>
              <a:gd name="T45" fmla="*/ 32 h 55"/>
              <a:gd name="T46" fmla="*/ 127 w 198"/>
              <a:gd name="T47" fmla="*/ 30 h 55"/>
              <a:gd name="T48" fmla="*/ 112 w 198"/>
              <a:gd name="T49" fmla="*/ 28 h 55"/>
              <a:gd name="T50" fmla="*/ 96 w 198"/>
              <a:gd name="T51" fmla="*/ 28 h 55"/>
              <a:gd name="T52" fmla="*/ 77 w 198"/>
              <a:gd name="T53" fmla="*/ 30 h 55"/>
              <a:gd name="T54" fmla="*/ 59 w 198"/>
              <a:gd name="T55" fmla="*/ 33 h 55"/>
              <a:gd name="T56" fmla="*/ 40 w 198"/>
              <a:gd name="T57" fmla="*/ 37 h 55"/>
              <a:gd name="T58" fmla="*/ 20 w 198"/>
              <a:gd name="T59" fmla="*/ 45 h 55"/>
              <a:gd name="T60" fmla="*/ 0 w 198"/>
              <a:gd name="T61" fmla="*/ 53 h 55"/>
              <a:gd name="T62" fmla="*/ 0 w 198"/>
              <a:gd name="T63"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8" h="55">
                <a:moveTo>
                  <a:pt x="0" y="53"/>
                </a:moveTo>
                <a:lnTo>
                  <a:pt x="0" y="53"/>
                </a:lnTo>
                <a:lnTo>
                  <a:pt x="8" y="45"/>
                </a:lnTo>
                <a:lnTo>
                  <a:pt x="17" y="37"/>
                </a:lnTo>
                <a:lnTo>
                  <a:pt x="30" y="27"/>
                </a:lnTo>
                <a:lnTo>
                  <a:pt x="47" y="16"/>
                </a:lnTo>
                <a:lnTo>
                  <a:pt x="64" y="8"/>
                </a:lnTo>
                <a:lnTo>
                  <a:pt x="84" y="1"/>
                </a:lnTo>
                <a:lnTo>
                  <a:pt x="94" y="0"/>
                </a:lnTo>
                <a:lnTo>
                  <a:pt x="104" y="0"/>
                </a:lnTo>
                <a:lnTo>
                  <a:pt x="104" y="0"/>
                </a:lnTo>
                <a:lnTo>
                  <a:pt x="114" y="0"/>
                </a:lnTo>
                <a:lnTo>
                  <a:pt x="124" y="1"/>
                </a:lnTo>
                <a:lnTo>
                  <a:pt x="143" y="8"/>
                </a:lnTo>
                <a:lnTo>
                  <a:pt x="158" y="16"/>
                </a:lnTo>
                <a:lnTo>
                  <a:pt x="171" y="27"/>
                </a:lnTo>
                <a:lnTo>
                  <a:pt x="183" y="37"/>
                </a:lnTo>
                <a:lnTo>
                  <a:pt x="191" y="45"/>
                </a:lnTo>
                <a:lnTo>
                  <a:pt x="198" y="55"/>
                </a:lnTo>
                <a:lnTo>
                  <a:pt x="198" y="55"/>
                </a:lnTo>
                <a:lnTo>
                  <a:pt x="183" y="47"/>
                </a:lnTo>
                <a:lnTo>
                  <a:pt x="164" y="38"/>
                </a:lnTo>
                <a:lnTo>
                  <a:pt x="141" y="32"/>
                </a:lnTo>
                <a:lnTo>
                  <a:pt x="127" y="30"/>
                </a:lnTo>
                <a:lnTo>
                  <a:pt x="112" y="28"/>
                </a:lnTo>
                <a:lnTo>
                  <a:pt x="96" y="28"/>
                </a:lnTo>
                <a:lnTo>
                  <a:pt x="77" y="30"/>
                </a:lnTo>
                <a:lnTo>
                  <a:pt x="59" y="33"/>
                </a:lnTo>
                <a:lnTo>
                  <a:pt x="40" y="37"/>
                </a:lnTo>
                <a:lnTo>
                  <a:pt x="20" y="45"/>
                </a:lnTo>
                <a:lnTo>
                  <a:pt x="0" y="53"/>
                </a:lnTo>
                <a:lnTo>
                  <a:pt x="0" y="53"/>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6" name="Freeform 34"/>
          <p:cNvSpPr/>
          <p:nvPr>
            <p:custDataLst>
              <p:tags r:id="rId32"/>
            </p:custDataLst>
          </p:nvPr>
        </p:nvSpPr>
        <p:spPr bwMode="auto">
          <a:xfrm>
            <a:off x="3346511" y="2934434"/>
            <a:ext cx="520974" cy="192833"/>
          </a:xfrm>
          <a:custGeom>
            <a:avLst/>
            <a:gdLst>
              <a:gd name="T0" fmla="*/ 685 w 685"/>
              <a:gd name="T1" fmla="*/ 1 h 255"/>
              <a:gd name="T2" fmla="*/ 685 w 685"/>
              <a:gd name="T3" fmla="*/ 1 h 255"/>
              <a:gd name="T4" fmla="*/ 678 w 685"/>
              <a:gd name="T5" fmla="*/ 18 h 255"/>
              <a:gd name="T6" fmla="*/ 669 w 685"/>
              <a:gd name="T7" fmla="*/ 36 h 255"/>
              <a:gd name="T8" fmla="*/ 658 w 685"/>
              <a:gd name="T9" fmla="*/ 60 h 255"/>
              <a:gd name="T10" fmla="*/ 641 w 685"/>
              <a:gd name="T11" fmla="*/ 87 h 255"/>
              <a:gd name="T12" fmla="*/ 621 w 685"/>
              <a:gd name="T13" fmla="*/ 117 h 255"/>
              <a:gd name="T14" fmla="*/ 596 w 685"/>
              <a:gd name="T15" fmla="*/ 147 h 255"/>
              <a:gd name="T16" fmla="*/ 581 w 685"/>
              <a:gd name="T17" fmla="*/ 161 h 255"/>
              <a:gd name="T18" fmla="*/ 565 w 685"/>
              <a:gd name="T19" fmla="*/ 176 h 255"/>
              <a:gd name="T20" fmla="*/ 565 w 685"/>
              <a:gd name="T21" fmla="*/ 176 h 255"/>
              <a:gd name="T22" fmla="*/ 542 w 685"/>
              <a:gd name="T23" fmla="*/ 192 h 255"/>
              <a:gd name="T24" fmla="*/ 518 w 685"/>
              <a:gd name="T25" fmla="*/ 209 h 255"/>
              <a:gd name="T26" fmla="*/ 492 w 685"/>
              <a:gd name="T27" fmla="*/ 223 h 255"/>
              <a:gd name="T28" fmla="*/ 461 w 685"/>
              <a:gd name="T29" fmla="*/ 236 h 255"/>
              <a:gd name="T30" fmla="*/ 430 w 685"/>
              <a:gd name="T31" fmla="*/ 244 h 255"/>
              <a:gd name="T32" fmla="*/ 396 w 685"/>
              <a:gd name="T33" fmla="*/ 251 h 255"/>
              <a:gd name="T34" fmla="*/ 359 w 685"/>
              <a:gd name="T35" fmla="*/ 255 h 255"/>
              <a:gd name="T36" fmla="*/ 319 w 685"/>
              <a:gd name="T37" fmla="*/ 255 h 255"/>
              <a:gd name="T38" fmla="*/ 319 w 685"/>
              <a:gd name="T39" fmla="*/ 255 h 255"/>
              <a:gd name="T40" fmla="*/ 282 w 685"/>
              <a:gd name="T41" fmla="*/ 251 h 255"/>
              <a:gd name="T42" fmla="*/ 247 w 685"/>
              <a:gd name="T43" fmla="*/ 244 h 255"/>
              <a:gd name="T44" fmla="*/ 213 w 685"/>
              <a:gd name="T45" fmla="*/ 234 h 255"/>
              <a:gd name="T46" fmla="*/ 185 w 685"/>
              <a:gd name="T47" fmla="*/ 224 h 255"/>
              <a:gd name="T48" fmla="*/ 158 w 685"/>
              <a:gd name="T49" fmla="*/ 211 h 255"/>
              <a:gd name="T50" fmla="*/ 134 w 685"/>
              <a:gd name="T51" fmla="*/ 196 h 255"/>
              <a:gd name="T52" fmla="*/ 112 w 685"/>
              <a:gd name="T53" fmla="*/ 181 h 255"/>
              <a:gd name="T54" fmla="*/ 94 w 685"/>
              <a:gd name="T55" fmla="*/ 164 h 255"/>
              <a:gd name="T56" fmla="*/ 94 w 685"/>
              <a:gd name="T57" fmla="*/ 164 h 255"/>
              <a:gd name="T58" fmla="*/ 79 w 685"/>
              <a:gd name="T59" fmla="*/ 150 h 255"/>
              <a:gd name="T60" fmla="*/ 67 w 685"/>
              <a:gd name="T61" fmla="*/ 135 h 255"/>
              <a:gd name="T62" fmla="*/ 55 w 685"/>
              <a:gd name="T63" fmla="*/ 122 h 255"/>
              <a:gd name="T64" fmla="*/ 45 w 685"/>
              <a:gd name="T65" fmla="*/ 107 h 255"/>
              <a:gd name="T66" fmla="*/ 30 w 685"/>
              <a:gd name="T67" fmla="*/ 80 h 255"/>
              <a:gd name="T68" fmla="*/ 17 w 685"/>
              <a:gd name="T69" fmla="*/ 55 h 255"/>
              <a:gd name="T70" fmla="*/ 8 w 685"/>
              <a:gd name="T71" fmla="*/ 33 h 255"/>
              <a:gd name="T72" fmla="*/ 3 w 685"/>
              <a:gd name="T73" fmla="*/ 15 h 255"/>
              <a:gd name="T74" fmla="*/ 0 w 685"/>
              <a:gd name="T75" fmla="*/ 0 h 255"/>
              <a:gd name="T76" fmla="*/ 685 w 685"/>
              <a:gd name="T77"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5" h="255">
                <a:moveTo>
                  <a:pt x="685" y="1"/>
                </a:moveTo>
                <a:lnTo>
                  <a:pt x="685" y="1"/>
                </a:lnTo>
                <a:lnTo>
                  <a:pt x="678" y="18"/>
                </a:lnTo>
                <a:lnTo>
                  <a:pt x="669" y="36"/>
                </a:lnTo>
                <a:lnTo>
                  <a:pt x="658" y="60"/>
                </a:lnTo>
                <a:lnTo>
                  <a:pt x="641" y="87"/>
                </a:lnTo>
                <a:lnTo>
                  <a:pt x="621" y="117"/>
                </a:lnTo>
                <a:lnTo>
                  <a:pt x="596" y="147"/>
                </a:lnTo>
                <a:lnTo>
                  <a:pt x="581" y="161"/>
                </a:lnTo>
                <a:lnTo>
                  <a:pt x="565" y="176"/>
                </a:lnTo>
                <a:lnTo>
                  <a:pt x="565" y="176"/>
                </a:lnTo>
                <a:lnTo>
                  <a:pt x="542" y="192"/>
                </a:lnTo>
                <a:lnTo>
                  <a:pt x="518" y="209"/>
                </a:lnTo>
                <a:lnTo>
                  <a:pt x="492" y="223"/>
                </a:lnTo>
                <a:lnTo>
                  <a:pt x="461" y="236"/>
                </a:lnTo>
                <a:lnTo>
                  <a:pt x="430" y="244"/>
                </a:lnTo>
                <a:lnTo>
                  <a:pt x="396" y="251"/>
                </a:lnTo>
                <a:lnTo>
                  <a:pt x="359" y="255"/>
                </a:lnTo>
                <a:lnTo>
                  <a:pt x="319" y="255"/>
                </a:lnTo>
                <a:lnTo>
                  <a:pt x="319" y="255"/>
                </a:lnTo>
                <a:lnTo>
                  <a:pt x="282" y="251"/>
                </a:lnTo>
                <a:lnTo>
                  <a:pt x="247" y="244"/>
                </a:lnTo>
                <a:lnTo>
                  <a:pt x="213" y="234"/>
                </a:lnTo>
                <a:lnTo>
                  <a:pt x="185" y="224"/>
                </a:lnTo>
                <a:lnTo>
                  <a:pt x="158" y="211"/>
                </a:lnTo>
                <a:lnTo>
                  <a:pt x="134" y="196"/>
                </a:lnTo>
                <a:lnTo>
                  <a:pt x="112" y="181"/>
                </a:lnTo>
                <a:lnTo>
                  <a:pt x="94" y="164"/>
                </a:lnTo>
                <a:lnTo>
                  <a:pt x="94" y="164"/>
                </a:lnTo>
                <a:lnTo>
                  <a:pt x="79" y="150"/>
                </a:lnTo>
                <a:lnTo>
                  <a:pt x="67" y="135"/>
                </a:lnTo>
                <a:lnTo>
                  <a:pt x="55" y="122"/>
                </a:lnTo>
                <a:lnTo>
                  <a:pt x="45" y="107"/>
                </a:lnTo>
                <a:lnTo>
                  <a:pt x="30" y="80"/>
                </a:lnTo>
                <a:lnTo>
                  <a:pt x="17" y="55"/>
                </a:lnTo>
                <a:lnTo>
                  <a:pt x="8" y="33"/>
                </a:lnTo>
                <a:lnTo>
                  <a:pt x="3" y="15"/>
                </a:lnTo>
                <a:lnTo>
                  <a:pt x="0" y="0"/>
                </a:lnTo>
                <a:lnTo>
                  <a:pt x="685" y="1"/>
                </a:lnTo>
                <a:close/>
              </a:path>
            </a:pathLst>
          </a:custGeom>
          <a:solidFill>
            <a:srgbClr val="85403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7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7" name="Freeform 35"/>
          <p:cNvSpPr/>
          <p:nvPr>
            <p:custDataLst>
              <p:tags r:id="rId33"/>
            </p:custDataLst>
          </p:nvPr>
        </p:nvSpPr>
        <p:spPr bwMode="auto">
          <a:xfrm>
            <a:off x="3364336" y="2934434"/>
            <a:ext cx="473981" cy="55905"/>
          </a:xfrm>
          <a:custGeom>
            <a:avLst/>
            <a:gdLst>
              <a:gd name="T0" fmla="*/ 625 w 625"/>
              <a:gd name="T1" fmla="*/ 1 h 73"/>
              <a:gd name="T2" fmla="*/ 611 w 625"/>
              <a:gd name="T3" fmla="*/ 57 h 73"/>
              <a:gd name="T4" fmla="*/ 611 w 625"/>
              <a:gd name="T5" fmla="*/ 57 h 73"/>
              <a:gd name="T6" fmla="*/ 579 w 625"/>
              <a:gd name="T7" fmla="*/ 62 h 73"/>
              <a:gd name="T8" fmla="*/ 541 w 625"/>
              <a:gd name="T9" fmla="*/ 67 h 73"/>
              <a:gd name="T10" fmla="*/ 499 w 625"/>
              <a:gd name="T11" fmla="*/ 70 h 73"/>
              <a:gd name="T12" fmla="*/ 454 w 625"/>
              <a:gd name="T13" fmla="*/ 72 h 73"/>
              <a:gd name="T14" fmla="*/ 355 w 625"/>
              <a:gd name="T15" fmla="*/ 73 h 73"/>
              <a:gd name="T16" fmla="*/ 255 w 625"/>
              <a:gd name="T17" fmla="*/ 72 h 73"/>
              <a:gd name="T18" fmla="*/ 165 w 625"/>
              <a:gd name="T19" fmla="*/ 70 h 73"/>
              <a:gd name="T20" fmla="*/ 88 w 625"/>
              <a:gd name="T21" fmla="*/ 67 h 73"/>
              <a:gd name="T22" fmla="*/ 17 w 625"/>
              <a:gd name="T23" fmla="*/ 63 h 73"/>
              <a:gd name="T24" fmla="*/ 0 w 625"/>
              <a:gd name="T25" fmla="*/ 0 h 73"/>
              <a:gd name="T26" fmla="*/ 625 w 625"/>
              <a:gd name="T27" fmla="*/ 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5" h="73">
                <a:moveTo>
                  <a:pt x="625" y="1"/>
                </a:moveTo>
                <a:lnTo>
                  <a:pt x="611" y="57"/>
                </a:lnTo>
                <a:lnTo>
                  <a:pt x="611" y="57"/>
                </a:lnTo>
                <a:lnTo>
                  <a:pt x="579" y="62"/>
                </a:lnTo>
                <a:lnTo>
                  <a:pt x="541" y="67"/>
                </a:lnTo>
                <a:lnTo>
                  <a:pt x="499" y="70"/>
                </a:lnTo>
                <a:lnTo>
                  <a:pt x="454" y="72"/>
                </a:lnTo>
                <a:lnTo>
                  <a:pt x="355" y="73"/>
                </a:lnTo>
                <a:lnTo>
                  <a:pt x="255" y="72"/>
                </a:lnTo>
                <a:lnTo>
                  <a:pt x="165" y="70"/>
                </a:lnTo>
                <a:lnTo>
                  <a:pt x="88" y="67"/>
                </a:lnTo>
                <a:lnTo>
                  <a:pt x="17" y="63"/>
                </a:lnTo>
                <a:lnTo>
                  <a:pt x="0" y="0"/>
                </a:lnTo>
                <a:lnTo>
                  <a:pt x="625" y="1"/>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8" name="Freeform 36"/>
          <p:cNvSpPr/>
          <p:nvPr>
            <p:custDataLst>
              <p:tags r:id="rId34"/>
            </p:custDataLst>
          </p:nvPr>
        </p:nvSpPr>
        <p:spPr bwMode="auto">
          <a:xfrm>
            <a:off x="3417810" y="3030041"/>
            <a:ext cx="358929" cy="97227"/>
          </a:xfrm>
          <a:custGeom>
            <a:avLst/>
            <a:gdLst>
              <a:gd name="T0" fmla="*/ 471 w 471"/>
              <a:gd name="T1" fmla="*/ 51 h 130"/>
              <a:gd name="T2" fmla="*/ 471 w 471"/>
              <a:gd name="T3" fmla="*/ 51 h 130"/>
              <a:gd name="T4" fmla="*/ 448 w 471"/>
              <a:gd name="T5" fmla="*/ 67 h 130"/>
              <a:gd name="T6" fmla="*/ 424 w 471"/>
              <a:gd name="T7" fmla="*/ 84 h 130"/>
              <a:gd name="T8" fmla="*/ 398 w 471"/>
              <a:gd name="T9" fmla="*/ 98 h 130"/>
              <a:gd name="T10" fmla="*/ 367 w 471"/>
              <a:gd name="T11" fmla="*/ 111 h 130"/>
              <a:gd name="T12" fmla="*/ 336 w 471"/>
              <a:gd name="T13" fmla="*/ 119 h 130"/>
              <a:gd name="T14" fmla="*/ 302 w 471"/>
              <a:gd name="T15" fmla="*/ 126 h 130"/>
              <a:gd name="T16" fmla="*/ 265 w 471"/>
              <a:gd name="T17" fmla="*/ 130 h 130"/>
              <a:gd name="T18" fmla="*/ 225 w 471"/>
              <a:gd name="T19" fmla="*/ 130 h 130"/>
              <a:gd name="T20" fmla="*/ 225 w 471"/>
              <a:gd name="T21" fmla="*/ 130 h 130"/>
              <a:gd name="T22" fmla="*/ 188 w 471"/>
              <a:gd name="T23" fmla="*/ 126 h 130"/>
              <a:gd name="T24" fmla="*/ 153 w 471"/>
              <a:gd name="T25" fmla="*/ 119 h 130"/>
              <a:gd name="T26" fmla="*/ 119 w 471"/>
              <a:gd name="T27" fmla="*/ 109 h 130"/>
              <a:gd name="T28" fmla="*/ 91 w 471"/>
              <a:gd name="T29" fmla="*/ 99 h 130"/>
              <a:gd name="T30" fmla="*/ 64 w 471"/>
              <a:gd name="T31" fmla="*/ 86 h 130"/>
              <a:gd name="T32" fmla="*/ 40 w 471"/>
              <a:gd name="T33" fmla="*/ 71 h 130"/>
              <a:gd name="T34" fmla="*/ 18 w 471"/>
              <a:gd name="T35" fmla="*/ 56 h 130"/>
              <a:gd name="T36" fmla="*/ 0 w 471"/>
              <a:gd name="T37" fmla="*/ 39 h 130"/>
              <a:gd name="T38" fmla="*/ 0 w 471"/>
              <a:gd name="T39" fmla="*/ 39 h 130"/>
              <a:gd name="T40" fmla="*/ 40 w 471"/>
              <a:gd name="T41" fmla="*/ 29 h 130"/>
              <a:gd name="T42" fmla="*/ 99 w 471"/>
              <a:gd name="T43" fmla="*/ 15 h 130"/>
              <a:gd name="T44" fmla="*/ 134 w 471"/>
              <a:gd name="T45" fmla="*/ 9 h 130"/>
              <a:gd name="T46" fmla="*/ 169 w 471"/>
              <a:gd name="T47" fmla="*/ 5 h 130"/>
              <a:gd name="T48" fmla="*/ 205 w 471"/>
              <a:gd name="T49" fmla="*/ 2 h 130"/>
              <a:gd name="T50" fmla="*/ 242 w 471"/>
              <a:gd name="T51" fmla="*/ 0 h 130"/>
              <a:gd name="T52" fmla="*/ 242 w 471"/>
              <a:gd name="T53" fmla="*/ 0 h 130"/>
              <a:gd name="T54" fmla="*/ 275 w 471"/>
              <a:gd name="T55" fmla="*/ 2 h 130"/>
              <a:gd name="T56" fmla="*/ 309 w 471"/>
              <a:gd name="T57" fmla="*/ 5 h 130"/>
              <a:gd name="T58" fmla="*/ 341 w 471"/>
              <a:gd name="T59" fmla="*/ 12 h 130"/>
              <a:gd name="T60" fmla="*/ 372 w 471"/>
              <a:gd name="T61" fmla="*/ 19 h 130"/>
              <a:gd name="T62" fmla="*/ 403 w 471"/>
              <a:gd name="T63" fmla="*/ 27 h 130"/>
              <a:gd name="T64" fmla="*/ 430 w 471"/>
              <a:gd name="T65" fmla="*/ 36 h 130"/>
              <a:gd name="T66" fmla="*/ 471 w 471"/>
              <a:gd name="T67" fmla="*/ 51 h 130"/>
              <a:gd name="T68" fmla="*/ 471 w 471"/>
              <a:gd name="T69"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1" h="130">
                <a:moveTo>
                  <a:pt x="471" y="51"/>
                </a:moveTo>
                <a:lnTo>
                  <a:pt x="471" y="51"/>
                </a:lnTo>
                <a:lnTo>
                  <a:pt x="448" y="67"/>
                </a:lnTo>
                <a:lnTo>
                  <a:pt x="424" y="84"/>
                </a:lnTo>
                <a:lnTo>
                  <a:pt x="398" y="98"/>
                </a:lnTo>
                <a:lnTo>
                  <a:pt x="367" y="111"/>
                </a:lnTo>
                <a:lnTo>
                  <a:pt x="336" y="119"/>
                </a:lnTo>
                <a:lnTo>
                  <a:pt x="302" y="126"/>
                </a:lnTo>
                <a:lnTo>
                  <a:pt x="265" y="130"/>
                </a:lnTo>
                <a:lnTo>
                  <a:pt x="225" y="130"/>
                </a:lnTo>
                <a:lnTo>
                  <a:pt x="225" y="130"/>
                </a:lnTo>
                <a:lnTo>
                  <a:pt x="188" y="126"/>
                </a:lnTo>
                <a:lnTo>
                  <a:pt x="153" y="119"/>
                </a:lnTo>
                <a:lnTo>
                  <a:pt x="119" y="109"/>
                </a:lnTo>
                <a:lnTo>
                  <a:pt x="91" y="99"/>
                </a:lnTo>
                <a:lnTo>
                  <a:pt x="64" y="86"/>
                </a:lnTo>
                <a:lnTo>
                  <a:pt x="40" y="71"/>
                </a:lnTo>
                <a:lnTo>
                  <a:pt x="18" y="56"/>
                </a:lnTo>
                <a:lnTo>
                  <a:pt x="0" y="39"/>
                </a:lnTo>
                <a:lnTo>
                  <a:pt x="0" y="39"/>
                </a:lnTo>
                <a:lnTo>
                  <a:pt x="40" y="29"/>
                </a:lnTo>
                <a:lnTo>
                  <a:pt x="99" y="15"/>
                </a:lnTo>
                <a:lnTo>
                  <a:pt x="134" y="9"/>
                </a:lnTo>
                <a:lnTo>
                  <a:pt x="169" y="5"/>
                </a:lnTo>
                <a:lnTo>
                  <a:pt x="205" y="2"/>
                </a:lnTo>
                <a:lnTo>
                  <a:pt x="242" y="0"/>
                </a:lnTo>
                <a:lnTo>
                  <a:pt x="242" y="0"/>
                </a:lnTo>
                <a:lnTo>
                  <a:pt x="275" y="2"/>
                </a:lnTo>
                <a:lnTo>
                  <a:pt x="309" y="5"/>
                </a:lnTo>
                <a:lnTo>
                  <a:pt x="341" y="12"/>
                </a:lnTo>
                <a:lnTo>
                  <a:pt x="372" y="19"/>
                </a:lnTo>
                <a:lnTo>
                  <a:pt x="403" y="27"/>
                </a:lnTo>
                <a:lnTo>
                  <a:pt x="430" y="36"/>
                </a:lnTo>
                <a:lnTo>
                  <a:pt x="471" y="51"/>
                </a:lnTo>
                <a:lnTo>
                  <a:pt x="471" y="51"/>
                </a:lnTo>
                <a:close/>
              </a:path>
            </a:pathLst>
          </a:custGeom>
          <a:solidFill>
            <a:srgbClr val="F0867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49" name="Freeform 37"/>
          <p:cNvSpPr/>
          <p:nvPr>
            <p:custDataLst>
              <p:tags r:id="rId35"/>
            </p:custDataLst>
          </p:nvPr>
        </p:nvSpPr>
        <p:spPr bwMode="auto">
          <a:xfrm>
            <a:off x="3253335" y="2795886"/>
            <a:ext cx="53475" cy="80212"/>
          </a:xfrm>
          <a:custGeom>
            <a:avLst/>
            <a:gdLst>
              <a:gd name="T0" fmla="*/ 0 w 69"/>
              <a:gd name="T1" fmla="*/ 0 h 106"/>
              <a:gd name="T2" fmla="*/ 0 w 69"/>
              <a:gd name="T3" fmla="*/ 0 h 106"/>
              <a:gd name="T4" fmla="*/ 10 w 69"/>
              <a:gd name="T5" fmla="*/ 7 h 106"/>
              <a:gd name="T6" fmla="*/ 19 w 69"/>
              <a:gd name="T7" fmla="*/ 15 h 106"/>
              <a:gd name="T8" fmla="*/ 31 w 69"/>
              <a:gd name="T9" fmla="*/ 27 h 106"/>
              <a:gd name="T10" fmla="*/ 42 w 69"/>
              <a:gd name="T11" fmla="*/ 42 h 106"/>
              <a:gd name="T12" fmla="*/ 54 w 69"/>
              <a:gd name="T13" fmla="*/ 59 h 106"/>
              <a:gd name="T14" fmla="*/ 64 w 69"/>
              <a:gd name="T15" fmla="*/ 81 h 106"/>
              <a:gd name="T16" fmla="*/ 68 w 69"/>
              <a:gd name="T17" fmla="*/ 93 h 106"/>
              <a:gd name="T18" fmla="*/ 69 w 69"/>
              <a:gd name="T19" fmla="*/ 106 h 106"/>
              <a:gd name="T20" fmla="*/ 69 w 69"/>
              <a:gd name="T21" fmla="*/ 106 h 106"/>
              <a:gd name="T22" fmla="*/ 51 w 69"/>
              <a:gd name="T23" fmla="*/ 84 h 106"/>
              <a:gd name="T24" fmla="*/ 36 w 69"/>
              <a:gd name="T25" fmla="*/ 66 h 106"/>
              <a:gd name="T26" fmla="*/ 29 w 69"/>
              <a:gd name="T27" fmla="*/ 56 h 106"/>
              <a:gd name="T28" fmla="*/ 26 w 69"/>
              <a:gd name="T29" fmla="*/ 47 h 106"/>
              <a:gd name="T30" fmla="*/ 26 w 69"/>
              <a:gd name="T31" fmla="*/ 47 h 106"/>
              <a:gd name="T32" fmla="*/ 19 w 69"/>
              <a:gd name="T33" fmla="*/ 31 h 106"/>
              <a:gd name="T34" fmla="*/ 10 w 69"/>
              <a:gd name="T35" fmla="*/ 15 h 106"/>
              <a:gd name="T36" fmla="*/ 0 w 69"/>
              <a:gd name="T37" fmla="*/ 0 h 106"/>
              <a:gd name="T38" fmla="*/ 0 w 69"/>
              <a:gd name="T3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106">
                <a:moveTo>
                  <a:pt x="0" y="0"/>
                </a:moveTo>
                <a:lnTo>
                  <a:pt x="0" y="0"/>
                </a:lnTo>
                <a:lnTo>
                  <a:pt x="10" y="7"/>
                </a:lnTo>
                <a:lnTo>
                  <a:pt x="19" y="15"/>
                </a:lnTo>
                <a:lnTo>
                  <a:pt x="31" y="27"/>
                </a:lnTo>
                <a:lnTo>
                  <a:pt x="42" y="42"/>
                </a:lnTo>
                <a:lnTo>
                  <a:pt x="54" y="59"/>
                </a:lnTo>
                <a:lnTo>
                  <a:pt x="64" y="81"/>
                </a:lnTo>
                <a:lnTo>
                  <a:pt x="68" y="93"/>
                </a:lnTo>
                <a:lnTo>
                  <a:pt x="69" y="106"/>
                </a:lnTo>
                <a:lnTo>
                  <a:pt x="69" y="106"/>
                </a:lnTo>
                <a:lnTo>
                  <a:pt x="51" y="84"/>
                </a:lnTo>
                <a:lnTo>
                  <a:pt x="36" y="66"/>
                </a:lnTo>
                <a:lnTo>
                  <a:pt x="29" y="56"/>
                </a:lnTo>
                <a:lnTo>
                  <a:pt x="26" y="47"/>
                </a:lnTo>
                <a:lnTo>
                  <a:pt x="26" y="47"/>
                </a:lnTo>
                <a:lnTo>
                  <a:pt x="19" y="31"/>
                </a:lnTo>
                <a:lnTo>
                  <a:pt x="10" y="15"/>
                </a:lnTo>
                <a:lnTo>
                  <a:pt x="0" y="0"/>
                </a:lnTo>
                <a:lnTo>
                  <a:pt x="0"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0" name="Freeform 38"/>
          <p:cNvSpPr/>
          <p:nvPr>
            <p:custDataLst>
              <p:tags r:id="rId36"/>
            </p:custDataLst>
          </p:nvPr>
        </p:nvSpPr>
        <p:spPr bwMode="auto">
          <a:xfrm>
            <a:off x="3916098" y="2795886"/>
            <a:ext cx="53475" cy="80212"/>
          </a:xfrm>
          <a:custGeom>
            <a:avLst/>
            <a:gdLst>
              <a:gd name="T0" fmla="*/ 71 w 71"/>
              <a:gd name="T1" fmla="*/ 0 h 106"/>
              <a:gd name="T2" fmla="*/ 71 w 71"/>
              <a:gd name="T3" fmla="*/ 0 h 106"/>
              <a:gd name="T4" fmla="*/ 61 w 71"/>
              <a:gd name="T5" fmla="*/ 7 h 106"/>
              <a:gd name="T6" fmla="*/ 52 w 71"/>
              <a:gd name="T7" fmla="*/ 15 h 106"/>
              <a:gd name="T8" fmla="*/ 41 w 71"/>
              <a:gd name="T9" fmla="*/ 27 h 106"/>
              <a:gd name="T10" fmla="*/ 29 w 71"/>
              <a:gd name="T11" fmla="*/ 42 h 106"/>
              <a:gd name="T12" fmla="*/ 17 w 71"/>
              <a:gd name="T13" fmla="*/ 61 h 106"/>
              <a:gd name="T14" fmla="*/ 7 w 71"/>
              <a:gd name="T15" fmla="*/ 83 h 106"/>
              <a:gd name="T16" fmla="*/ 4 w 71"/>
              <a:gd name="T17" fmla="*/ 94 h 106"/>
              <a:gd name="T18" fmla="*/ 0 w 71"/>
              <a:gd name="T19" fmla="*/ 106 h 106"/>
              <a:gd name="T20" fmla="*/ 0 w 71"/>
              <a:gd name="T21" fmla="*/ 106 h 106"/>
              <a:gd name="T22" fmla="*/ 21 w 71"/>
              <a:gd name="T23" fmla="*/ 86 h 106"/>
              <a:gd name="T24" fmla="*/ 36 w 71"/>
              <a:gd name="T25" fmla="*/ 66 h 106"/>
              <a:gd name="T26" fmla="*/ 42 w 71"/>
              <a:gd name="T27" fmla="*/ 56 h 106"/>
              <a:gd name="T28" fmla="*/ 46 w 71"/>
              <a:gd name="T29" fmla="*/ 47 h 106"/>
              <a:gd name="T30" fmla="*/ 46 w 71"/>
              <a:gd name="T31" fmla="*/ 47 h 106"/>
              <a:gd name="T32" fmla="*/ 52 w 71"/>
              <a:gd name="T33" fmla="*/ 32 h 106"/>
              <a:gd name="T34" fmla="*/ 61 w 71"/>
              <a:gd name="T35" fmla="*/ 17 h 106"/>
              <a:gd name="T36" fmla="*/ 71 w 71"/>
              <a:gd name="T37" fmla="*/ 0 h 106"/>
              <a:gd name="T38" fmla="*/ 71 w 71"/>
              <a:gd name="T3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106">
                <a:moveTo>
                  <a:pt x="71" y="0"/>
                </a:moveTo>
                <a:lnTo>
                  <a:pt x="71" y="0"/>
                </a:lnTo>
                <a:lnTo>
                  <a:pt x="61" y="7"/>
                </a:lnTo>
                <a:lnTo>
                  <a:pt x="52" y="15"/>
                </a:lnTo>
                <a:lnTo>
                  <a:pt x="41" y="27"/>
                </a:lnTo>
                <a:lnTo>
                  <a:pt x="29" y="42"/>
                </a:lnTo>
                <a:lnTo>
                  <a:pt x="17" y="61"/>
                </a:lnTo>
                <a:lnTo>
                  <a:pt x="7" y="83"/>
                </a:lnTo>
                <a:lnTo>
                  <a:pt x="4" y="94"/>
                </a:lnTo>
                <a:lnTo>
                  <a:pt x="0" y="106"/>
                </a:lnTo>
                <a:lnTo>
                  <a:pt x="0" y="106"/>
                </a:lnTo>
                <a:lnTo>
                  <a:pt x="21" y="86"/>
                </a:lnTo>
                <a:lnTo>
                  <a:pt x="36" y="66"/>
                </a:lnTo>
                <a:lnTo>
                  <a:pt x="42" y="56"/>
                </a:lnTo>
                <a:lnTo>
                  <a:pt x="46" y="47"/>
                </a:lnTo>
                <a:lnTo>
                  <a:pt x="46" y="47"/>
                </a:lnTo>
                <a:lnTo>
                  <a:pt x="52" y="32"/>
                </a:lnTo>
                <a:lnTo>
                  <a:pt x="61" y="17"/>
                </a:lnTo>
                <a:lnTo>
                  <a:pt x="71" y="0"/>
                </a:lnTo>
                <a:lnTo>
                  <a:pt x="71"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1" name="Freeform 39"/>
          <p:cNvSpPr/>
          <p:nvPr>
            <p:custDataLst>
              <p:tags r:id="rId37"/>
            </p:custDataLst>
          </p:nvPr>
        </p:nvSpPr>
        <p:spPr bwMode="auto">
          <a:xfrm>
            <a:off x="3348942" y="2650046"/>
            <a:ext cx="154753" cy="42942"/>
          </a:xfrm>
          <a:custGeom>
            <a:avLst/>
            <a:gdLst>
              <a:gd name="T0" fmla="*/ 203 w 203"/>
              <a:gd name="T1" fmla="*/ 0 h 57"/>
              <a:gd name="T2" fmla="*/ 203 w 203"/>
              <a:gd name="T3" fmla="*/ 0 h 57"/>
              <a:gd name="T4" fmla="*/ 200 w 203"/>
              <a:gd name="T5" fmla="*/ 4 h 57"/>
              <a:gd name="T6" fmla="*/ 192 w 203"/>
              <a:gd name="T7" fmla="*/ 12 h 57"/>
              <a:gd name="T8" fmla="*/ 176 w 203"/>
              <a:gd name="T9" fmla="*/ 24 h 57"/>
              <a:gd name="T10" fmla="*/ 166 w 203"/>
              <a:gd name="T11" fmla="*/ 31 h 57"/>
              <a:gd name="T12" fmla="*/ 156 w 203"/>
              <a:gd name="T13" fmla="*/ 37 h 57"/>
              <a:gd name="T14" fmla="*/ 143 w 203"/>
              <a:gd name="T15" fmla="*/ 44 h 57"/>
              <a:gd name="T16" fmla="*/ 128 w 203"/>
              <a:gd name="T17" fmla="*/ 49 h 57"/>
              <a:gd name="T18" fmla="*/ 111 w 203"/>
              <a:gd name="T19" fmla="*/ 52 h 57"/>
              <a:gd name="T20" fmla="*/ 93 w 203"/>
              <a:gd name="T21" fmla="*/ 56 h 57"/>
              <a:gd name="T22" fmla="*/ 72 w 203"/>
              <a:gd name="T23" fmla="*/ 57 h 57"/>
              <a:gd name="T24" fmla="*/ 51 w 203"/>
              <a:gd name="T25" fmla="*/ 57 h 57"/>
              <a:gd name="T26" fmla="*/ 25 w 203"/>
              <a:gd name="T27" fmla="*/ 54 h 57"/>
              <a:gd name="T28" fmla="*/ 0 w 203"/>
              <a:gd name="T29" fmla="*/ 49 h 57"/>
              <a:gd name="T30" fmla="*/ 0 w 203"/>
              <a:gd name="T31" fmla="*/ 49 h 57"/>
              <a:gd name="T32" fmla="*/ 22 w 203"/>
              <a:gd name="T33" fmla="*/ 49 h 57"/>
              <a:gd name="T34" fmla="*/ 46 w 203"/>
              <a:gd name="T35" fmla="*/ 47 h 57"/>
              <a:gd name="T36" fmla="*/ 76 w 203"/>
              <a:gd name="T37" fmla="*/ 44 h 57"/>
              <a:gd name="T38" fmla="*/ 109 w 203"/>
              <a:gd name="T39" fmla="*/ 39 h 57"/>
              <a:gd name="T40" fmla="*/ 143 w 203"/>
              <a:gd name="T41" fmla="*/ 31 h 57"/>
              <a:gd name="T42" fmla="*/ 160 w 203"/>
              <a:gd name="T43" fmla="*/ 24 h 57"/>
              <a:gd name="T44" fmla="*/ 175 w 203"/>
              <a:gd name="T45" fmla="*/ 17 h 57"/>
              <a:gd name="T46" fmla="*/ 190 w 203"/>
              <a:gd name="T47" fmla="*/ 9 h 57"/>
              <a:gd name="T48" fmla="*/ 203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203" y="0"/>
                </a:moveTo>
                <a:lnTo>
                  <a:pt x="203" y="0"/>
                </a:lnTo>
                <a:lnTo>
                  <a:pt x="200" y="4"/>
                </a:lnTo>
                <a:lnTo>
                  <a:pt x="192" y="12"/>
                </a:lnTo>
                <a:lnTo>
                  <a:pt x="176" y="24"/>
                </a:lnTo>
                <a:lnTo>
                  <a:pt x="166" y="31"/>
                </a:lnTo>
                <a:lnTo>
                  <a:pt x="156" y="37"/>
                </a:lnTo>
                <a:lnTo>
                  <a:pt x="143" y="44"/>
                </a:lnTo>
                <a:lnTo>
                  <a:pt x="128" y="49"/>
                </a:lnTo>
                <a:lnTo>
                  <a:pt x="111" y="52"/>
                </a:lnTo>
                <a:lnTo>
                  <a:pt x="93" y="56"/>
                </a:lnTo>
                <a:lnTo>
                  <a:pt x="72" y="57"/>
                </a:lnTo>
                <a:lnTo>
                  <a:pt x="51" y="57"/>
                </a:lnTo>
                <a:lnTo>
                  <a:pt x="25" y="54"/>
                </a:lnTo>
                <a:lnTo>
                  <a:pt x="0" y="49"/>
                </a:lnTo>
                <a:lnTo>
                  <a:pt x="0" y="49"/>
                </a:lnTo>
                <a:lnTo>
                  <a:pt x="22" y="49"/>
                </a:lnTo>
                <a:lnTo>
                  <a:pt x="46" y="47"/>
                </a:lnTo>
                <a:lnTo>
                  <a:pt x="76" y="44"/>
                </a:lnTo>
                <a:lnTo>
                  <a:pt x="109" y="39"/>
                </a:lnTo>
                <a:lnTo>
                  <a:pt x="143" y="31"/>
                </a:lnTo>
                <a:lnTo>
                  <a:pt x="160" y="24"/>
                </a:lnTo>
                <a:lnTo>
                  <a:pt x="175" y="17"/>
                </a:lnTo>
                <a:lnTo>
                  <a:pt x="190" y="9"/>
                </a:lnTo>
                <a:lnTo>
                  <a:pt x="203"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2" name="Freeform 40"/>
          <p:cNvSpPr/>
          <p:nvPr>
            <p:custDataLst>
              <p:tags r:id="rId38"/>
            </p:custDataLst>
          </p:nvPr>
        </p:nvSpPr>
        <p:spPr bwMode="auto">
          <a:xfrm>
            <a:off x="3348942" y="2650046"/>
            <a:ext cx="154753" cy="42942"/>
          </a:xfrm>
          <a:custGeom>
            <a:avLst/>
            <a:gdLst>
              <a:gd name="T0" fmla="*/ 203 w 203"/>
              <a:gd name="T1" fmla="*/ 0 h 57"/>
              <a:gd name="T2" fmla="*/ 203 w 203"/>
              <a:gd name="T3" fmla="*/ 0 h 57"/>
              <a:gd name="T4" fmla="*/ 200 w 203"/>
              <a:gd name="T5" fmla="*/ 4 h 57"/>
              <a:gd name="T6" fmla="*/ 192 w 203"/>
              <a:gd name="T7" fmla="*/ 12 h 57"/>
              <a:gd name="T8" fmla="*/ 176 w 203"/>
              <a:gd name="T9" fmla="*/ 24 h 57"/>
              <a:gd name="T10" fmla="*/ 166 w 203"/>
              <a:gd name="T11" fmla="*/ 31 h 57"/>
              <a:gd name="T12" fmla="*/ 156 w 203"/>
              <a:gd name="T13" fmla="*/ 37 h 57"/>
              <a:gd name="T14" fmla="*/ 143 w 203"/>
              <a:gd name="T15" fmla="*/ 44 h 57"/>
              <a:gd name="T16" fmla="*/ 128 w 203"/>
              <a:gd name="T17" fmla="*/ 49 h 57"/>
              <a:gd name="T18" fmla="*/ 111 w 203"/>
              <a:gd name="T19" fmla="*/ 52 h 57"/>
              <a:gd name="T20" fmla="*/ 93 w 203"/>
              <a:gd name="T21" fmla="*/ 56 h 57"/>
              <a:gd name="T22" fmla="*/ 72 w 203"/>
              <a:gd name="T23" fmla="*/ 57 h 57"/>
              <a:gd name="T24" fmla="*/ 51 w 203"/>
              <a:gd name="T25" fmla="*/ 57 h 57"/>
              <a:gd name="T26" fmla="*/ 25 w 203"/>
              <a:gd name="T27" fmla="*/ 54 h 57"/>
              <a:gd name="T28" fmla="*/ 0 w 203"/>
              <a:gd name="T29" fmla="*/ 49 h 57"/>
              <a:gd name="T30" fmla="*/ 0 w 203"/>
              <a:gd name="T31" fmla="*/ 49 h 57"/>
              <a:gd name="T32" fmla="*/ 22 w 203"/>
              <a:gd name="T33" fmla="*/ 49 h 57"/>
              <a:gd name="T34" fmla="*/ 46 w 203"/>
              <a:gd name="T35" fmla="*/ 47 h 57"/>
              <a:gd name="T36" fmla="*/ 76 w 203"/>
              <a:gd name="T37" fmla="*/ 44 h 57"/>
              <a:gd name="T38" fmla="*/ 109 w 203"/>
              <a:gd name="T39" fmla="*/ 39 h 57"/>
              <a:gd name="T40" fmla="*/ 143 w 203"/>
              <a:gd name="T41" fmla="*/ 31 h 57"/>
              <a:gd name="T42" fmla="*/ 160 w 203"/>
              <a:gd name="T43" fmla="*/ 24 h 57"/>
              <a:gd name="T44" fmla="*/ 175 w 203"/>
              <a:gd name="T45" fmla="*/ 17 h 57"/>
              <a:gd name="T46" fmla="*/ 190 w 203"/>
              <a:gd name="T47" fmla="*/ 9 h 57"/>
              <a:gd name="T48" fmla="*/ 203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203" y="0"/>
                </a:moveTo>
                <a:lnTo>
                  <a:pt x="203" y="0"/>
                </a:lnTo>
                <a:lnTo>
                  <a:pt x="200" y="4"/>
                </a:lnTo>
                <a:lnTo>
                  <a:pt x="192" y="12"/>
                </a:lnTo>
                <a:lnTo>
                  <a:pt x="176" y="24"/>
                </a:lnTo>
                <a:lnTo>
                  <a:pt x="166" y="31"/>
                </a:lnTo>
                <a:lnTo>
                  <a:pt x="156" y="37"/>
                </a:lnTo>
                <a:lnTo>
                  <a:pt x="143" y="44"/>
                </a:lnTo>
                <a:lnTo>
                  <a:pt x="128" y="49"/>
                </a:lnTo>
                <a:lnTo>
                  <a:pt x="111" y="52"/>
                </a:lnTo>
                <a:lnTo>
                  <a:pt x="93" y="56"/>
                </a:lnTo>
                <a:lnTo>
                  <a:pt x="72" y="57"/>
                </a:lnTo>
                <a:lnTo>
                  <a:pt x="51" y="57"/>
                </a:lnTo>
                <a:lnTo>
                  <a:pt x="25" y="54"/>
                </a:lnTo>
                <a:lnTo>
                  <a:pt x="0" y="49"/>
                </a:lnTo>
                <a:lnTo>
                  <a:pt x="0" y="49"/>
                </a:lnTo>
                <a:lnTo>
                  <a:pt x="22" y="49"/>
                </a:lnTo>
                <a:lnTo>
                  <a:pt x="46" y="47"/>
                </a:lnTo>
                <a:lnTo>
                  <a:pt x="76" y="44"/>
                </a:lnTo>
                <a:lnTo>
                  <a:pt x="109" y="39"/>
                </a:lnTo>
                <a:lnTo>
                  <a:pt x="143" y="31"/>
                </a:lnTo>
                <a:lnTo>
                  <a:pt x="160" y="24"/>
                </a:lnTo>
                <a:lnTo>
                  <a:pt x="175" y="17"/>
                </a:lnTo>
                <a:lnTo>
                  <a:pt x="190" y="9"/>
                </a:lnTo>
                <a:lnTo>
                  <a:pt x="203"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3" name="Freeform 41"/>
          <p:cNvSpPr/>
          <p:nvPr>
            <p:custDataLst>
              <p:tags r:id="rId39"/>
            </p:custDataLst>
          </p:nvPr>
        </p:nvSpPr>
        <p:spPr bwMode="auto">
          <a:xfrm>
            <a:off x="3707870" y="2650046"/>
            <a:ext cx="153132" cy="42942"/>
          </a:xfrm>
          <a:custGeom>
            <a:avLst/>
            <a:gdLst>
              <a:gd name="T0" fmla="*/ 0 w 203"/>
              <a:gd name="T1" fmla="*/ 0 h 57"/>
              <a:gd name="T2" fmla="*/ 0 w 203"/>
              <a:gd name="T3" fmla="*/ 0 h 57"/>
              <a:gd name="T4" fmla="*/ 3 w 203"/>
              <a:gd name="T5" fmla="*/ 4 h 57"/>
              <a:gd name="T6" fmla="*/ 12 w 203"/>
              <a:gd name="T7" fmla="*/ 12 h 57"/>
              <a:gd name="T8" fmla="*/ 27 w 203"/>
              <a:gd name="T9" fmla="*/ 26 h 57"/>
              <a:gd name="T10" fmla="*/ 35 w 203"/>
              <a:gd name="T11" fmla="*/ 31 h 57"/>
              <a:gd name="T12" fmla="*/ 47 w 203"/>
              <a:gd name="T13" fmla="*/ 37 h 57"/>
              <a:gd name="T14" fmla="*/ 60 w 203"/>
              <a:gd name="T15" fmla="*/ 44 h 57"/>
              <a:gd name="T16" fmla="*/ 75 w 203"/>
              <a:gd name="T17" fmla="*/ 49 h 57"/>
              <a:gd name="T18" fmla="*/ 92 w 203"/>
              <a:gd name="T19" fmla="*/ 54 h 57"/>
              <a:gd name="T20" fmla="*/ 111 w 203"/>
              <a:gd name="T21" fmla="*/ 57 h 57"/>
              <a:gd name="T22" fmla="*/ 131 w 203"/>
              <a:gd name="T23" fmla="*/ 57 h 57"/>
              <a:gd name="T24" fmla="*/ 153 w 203"/>
              <a:gd name="T25" fmla="*/ 57 h 57"/>
              <a:gd name="T26" fmla="*/ 176 w 203"/>
              <a:gd name="T27" fmla="*/ 56 h 57"/>
              <a:gd name="T28" fmla="*/ 203 w 203"/>
              <a:gd name="T29" fmla="*/ 51 h 57"/>
              <a:gd name="T30" fmla="*/ 203 w 203"/>
              <a:gd name="T31" fmla="*/ 51 h 57"/>
              <a:gd name="T32" fmla="*/ 181 w 203"/>
              <a:gd name="T33" fmla="*/ 51 h 57"/>
              <a:gd name="T34" fmla="*/ 156 w 203"/>
              <a:gd name="T35" fmla="*/ 49 h 57"/>
              <a:gd name="T36" fmla="*/ 126 w 203"/>
              <a:gd name="T37" fmla="*/ 46 h 57"/>
              <a:gd name="T38" fmla="*/ 94 w 203"/>
              <a:gd name="T39" fmla="*/ 39 h 57"/>
              <a:gd name="T40" fmla="*/ 60 w 203"/>
              <a:gd name="T41" fmla="*/ 31 h 57"/>
              <a:gd name="T42" fmla="*/ 43 w 203"/>
              <a:gd name="T43" fmla="*/ 24 h 57"/>
              <a:gd name="T44" fmla="*/ 28 w 203"/>
              <a:gd name="T45" fmla="*/ 17 h 57"/>
              <a:gd name="T46" fmla="*/ 13 w 203"/>
              <a:gd name="T47" fmla="*/ 9 h 57"/>
              <a:gd name="T48" fmla="*/ 0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0" y="0"/>
                </a:moveTo>
                <a:lnTo>
                  <a:pt x="0" y="0"/>
                </a:lnTo>
                <a:lnTo>
                  <a:pt x="3" y="4"/>
                </a:lnTo>
                <a:lnTo>
                  <a:pt x="12" y="12"/>
                </a:lnTo>
                <a:lnTo>
                  <a:pt x="27" y="26"/>
                </a:lnTo>
                <a:lnTo>
                  <a:pt x="35" y="31"/>
                </a:lnTo>
                <a:lnTo>
                  <a:pt x="47" y="37"/>
                </a:lnTo>
                <a:lnTo>
                  <a:pt x="60" y="44"/>
                </a:lnTo>
                <a:lnTo>
                  <a:pt x="75" y="49"/>
                </a:lnTo>
                <a:lnTo>
                  <a:pt x="92" y="54"/>
                </a:lnTo>
                <a:lnTo>
                  <a:pt x="111" y="57"/>
                </a:lnTo>
                <a:lnTo>
                  <a:pt x="131" y="57"/>
                </a:lnTo>
                <a:lnTo>
                  <a:pt x="153" y="57"/>
                </a:lnTo>
                <a:lnTo>
                  <a:pt x="176" y="56"/>
                </a:lnTo>
                <a:lnTo>
                  <a:pt x="203" y="51"/>
                </a:lnTo>
                <a:lnTo>
                  <a:pt x="203" y="51"/>
                </a:lnTo>
                <a:lnTo>
                  <a:pt x="181" y="51"/>
                </a:lnTo>
                <a:lnTo>
                  <a:pt x="156" y="49"/>
                </a:lnTo>
                <a:lnTo>
                  <a:pt x="126" y="46"/>
                </a:lnTo>
                <a:lnTo>
                  <a:pt x="94" y="39"/>
                </a:lnTo>
                <a:lnTo>
                  <a:pt x="60" y="31"/>
                </a:lnTo>
                <a:lnTo>
                  <a:pt x="43" y="24"/>
                </a:lnTo>
                <a:lnTo>
                  <a:pt x="28" y="17"/>
                </a:lnTo>
                <a:lnTo>
                  <a:pt x="13" y="9"/>
                </a:lnTo>
                <a:lnTo>
                  <a:pt x="0" y="0"/>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4" name="Freeform 42"/>
          <p:cNvSpPr/>
          <p:nvPr>
            <p:custDataLst>
              <p:tags r:id="rId40"/>
            </p:custDataLst>
          </p:nvPr>
        </p:nvSpPr>
        <p:spPr bwMode="auto">
          <a:xfrm>
            <a:off x="3707870" y="2650046"/>
            <a:ext cx="153132" cy="42942"/>
          </a:xfrm>
          <a:custGeom>
            <a:avLst/>
            <a:gdLst>
              <a:gd name="T0" fmla="*/ 0 w 203"/>
              <a:gd name="T1" fmla="*/ 0 h 57"/>
              <a:gd name="T2" fmla="*/ 0 w 203"/>
              <a:gd name="T3" fmla="*/ 0 h 57"/>
              <a:gd name="T4" fmla="*/ 3 w 203"/>
              <a:gd name="T5" fmla="*/ 4 h 57"/>
              <a:gd name="T6" fmla="*/ 12 w 203"/>
              <a:gd name="T7" fmla="*/ 12 h 57"/>
              <a:gd name="T8" fmla="*/ 27 w 203"/>
              <a:gd name="T9" fmla="*/ 26 h 57"/>
              <a:gd name="T10" fmla="*/ 35 w 203"/>
              <a:gd name="T11" fmla="*/ 31 h 57"/>
              <a:gd name="T12" fmla="*/ 47 w 203"/>
              <a:gd name="T13" fmla="*/ 37 h 57"/>
              <a:gd name="T14" fmla="*/ 60 w 203"/>
              <a:gd name="T15" fmla="*/ 44 h 57"/>
              <a:gd name="T16" fmla="*/ 75 w 203"/>
              <a:gd name="T17" fmla="*/ 49 h 57"/>
              <a:gd name="T18" fmla="*/ 92 w 203"/>
              <a:gd name="T19" fmla="*/ 54 h 57"/>
              <a:gd name="T20" fmla="*/ 111 w 203"/>
              <a:gd name="T21" fmla="*/ 57 h 57"/>
              <a:gd name="T22" fmla="*/ 131 w 203"/>
              <a:gd name="T23" fmla="*/ 57 h 57"/>
              <a:gd name="T24" fmla="*/ 153 w 203"/>
              <a:gd name="T25" fmla="*/ 57 h 57"/>
              <a:gd name="T26" fmla="*/ 176 w 203"/>
              <a:gd name="T27" fmla="*/ 56 h 57"/>
              <a:gd name="T28" fmla="*/ 203 w 203"/>
              <a:gd name="T29" fmla="*/ 51 h 57"/>
              <a:gd name="T30" fmla="*/ 203 w 203"/>
              <a:gd name="T31" fmla="*/ 51 h 57"/>
              <a:gd name="T32" fmla="*/ 181 w 203"/>
              <a:gd name="T33" fmla="*/ 51 h 57"/>
              <a:gd name="T34" fmla="*/ 156 w 203"/>
              <a:gd name="T35" fmla="*/ 49 h 57"/>
              <a:gd name="T36" fmla="*/ 126 w 203"/>
              <a:gd name="T37" fmla="*/ 46 h 57"/>
              <a:gd name="T38" fmla="*/ 94 w 203"/>
              <a:gd name="T39" fmla="*/ 39 h 57"/>
              <a:gd name="T40" fmla="*/ 60 w 203"/>
              <a:gd name="T41" fmla="*/ 31 h 57"/>
              <a:gd name="T42" fmla="*/ 43 w 203"/>
              <a:gd name="T43" fmla="*/ 24 h 57"/>
              <a:gd name="T44" fmla="*/ 28 w 203"/>
              <a:gd name="T45" fmla="*/ 17 h 57"/>
              <a:gd name="T46" fmla="*/ 13 w 203"/>
              <a:gd name="T47" fmla="*/ 9 h 57"/>
              <a:gd name="T48" fmla="*/ 0 w 203"/>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57">
                <a:moveTo>
                  <a:pt x="0" y="0"/>
                </a:moveTo>
                <a:lnTo>
                  <a:pt x="0" y="0"/>
                </a:lnTo>
                <a:lnTo>
                  <a:pt x="3" y="4"/>
                </a:lnTo>
                <a:lnTo>
                  <a:pt x="12" y="12"/>
                </a:lnTo>
                <a:lnTo>
                  <a:pt x="27" y="26"/>
                </a:lnTo>
                <a:lnTo>
                  <a:pt x="35" y="31"/>
                </a:lnTo>
                <a:lnTo>
                  <a:pt x="47" y="37"/>
                </a:lnTo>
                <a:lnTo>
                  <a:pt x="60" y="44"/>
                </a:lnTo>
                <a:lnTo>
                  <a:pt x="75" y="49"/>
                </a:lnTo>
                <a:lnTo>
                  <a:pt x="92" y="54"/>
                </a:lnTo>
                <a:lnTo>
                  <a:pt x="111" y="57"/>
                </a:lnTo>
                <a:lnTo>
                  <a:pt x="131" y="57"/>
                </a:lnTo>
                <a:lnTo>
                  <a:pt x="153" y="57"/>
                </a:lnTo>
                <a:lnTo>
                  <a:pt x="176" y="56"/>
                </a:lnTo>
                <a:lnTo>
                  <a:pt x="203" y="51"/>
                </a:lnTo>
                <a:lnTo>
                  <a:pt x="203" y="51"/>
                </a:lnTo>
                <a:lnTo>
                  <a:pt x="181" y="51"/>
                </a:lnTo>
                <a:lnTo>
                  <a:pt x="156" y="49"/>
                </a:lnTo>
                <a:lnTo>
                  <a:pt x="126" y="46"/>
                </a:lnTo>
                <a:lnTo>
                  <a:pt x="94" y="39"/>
                </a:lnTo>
                <a:lnTo>
                  <a:pt x="60" y="31"/>
                </a:lnTo>
                <a:lnTo>
                  <a:pt x="43" y="24"/>
                </a:lnTo>
                <a:lnTo>
                  <a:pt x="28" y="17"/>
                </a:lnTo>
                <a:lnTo>
                  <a:pt x="13" y="9"/>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5" name="Freeform 43"/>
          <p:cNvSpPr/>
          <p:nvPr>
            <p:custDataLst>
              <p:tags r:id="rId41"/>
            </p:custDataLst>
          </p:nvPr>
        </p:nvSpPr>
        <p:spPr bwMode="auto">
          <a:xfrm>
            <a:off x="3616315" y="4795517"/>
            <a:ext cx="8912" cy="0"/>
          </a:xfrm>
          <a:custGeom>
            <a:avLst/>
            <a:gdLst>
              <a:gd name="T0" fmla="*/ 11 w 11"/>
              <a:gd name="T1" fmla="*/ 11 w 11"/>
              <a:gd name="T2" fmla="*/ 0 w 11"/>
              <a:gd name="T3" fmla="*/ 11 w 11"/>
            </a:gdLst>
            <a:ahLst/>
            <a:cxnLst>
              <a:cxn ang="0">
                <a:pos x="T0" y="0"/>
              </a:cxn>
              <a:cxn ang="0">
                <a:pos x="T1" y="0"/>
              </a:cxn>
              <a:cxn ang="0">
                <a:pos x="T2" y="0"/>
              </a:cxn>
              <a:cxn ang="0">
                <a:pos x="T3" y="0"/>
              </a:cxn>
            </a:cxnLst>
            <a:rect l="0" t="0" r="r" b="b"/>
            <a:pathLst>
              <a:path w="11">
                <a:moveTo>
                  <a:pt x="11" y="0"/>
                </a:moveTo>
                <a:lnTo>
                  <a:pt x="11" y="0"/>
                </a:lnTo>
                <a:lnTo>
                  <a:pt x="0" y="0"/>
                </a:lnTo>
                <a:lnTo>
                  <a:pt x="11"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6" name="Freeform 44"/>
          <p:cNvSpPr/>
          <p:nvPr>
            <p:custDataLst>
              <p:tags r:id="rId42"/>
            </p:custDataLst>
          </p:nvPr>
        </p:nvSpPr>
        <p:spPr bwMode="auto">
          <a:xfrm>
            <a:off x="2998115" y="4646436"/>
            <a:ext cx="387287" cy="308695"/>
          </a:xfrm>
          <a:custGeom>
            <a:avLst/>
            <a:gdLst>
              <a:gd name="T0" fmla="*/ 119 w 510"/>
              <a:gd name="T1" fmla="*/ 0 h 406"/>
              <a:gd name="T2" fmla="*/ 132 w 510"/>
              <a:gd name="T3" fmla="*/ 20 h 406"/>
              <a:gd name="T4" fmla="*/ 163 w 510"/>
              <a:gd name="T5" fmla="*/ 44 h 406"/>
              <a:gd name="T6" fmla="*/ 183 w 510"/>
              <a:gd name="T7" fmla="*/ 54 h 406"/>
              <a:gd name="T8" fmla="*/ 211 w 510"/>
              <a:gd name="T9" fmla="*/ 62 h 406"/>
              <a:gd name="T10" fmla="*/ 243 w 510"/>
              <a:gd name="T11" fmla="*/ 64 h 406"/>
              <a:gd name="T12" fmla="*/ 253 w 510"/>
              <a:gd name="T13" fmla="*/ 66 h 406"/>
              <a:gd name="T14" fmla="*/ 309 w 510"/>
              <a:gd name="T15" fmla="*/ 69 h 406"/>
              <a:gd name="T16" fmla="*/ 369 w 510"/>
              <a:gd name="T17" fmla="*/ 66 h 406"/>
              <a:gd name="T18" fmla="*/ 408 w 510"/>
              <a:gd name="T19" fmla="*/ 59 h 406"/>
              <a:gd name="T20" fmla="*/ 481 w 510"/>
              <a:gd name="T21" fmla="*/ 45 h 406"/>
              <a:gd name="T22" fmla="*/ 493 w 510"/>
              <a:gd name="T23" fmla="*/ 45 h 406"/>
              <a:gd name="T24" fmla="*/ 497 w 510"/>
              <a:gd name="T25" fmla="*/ 50 h 406"/>
              <a:gd name="T26" fmla="*/ 491 w 510"/>
              <a:gd name="T27" fmla="*/ 64 h 406"/>
              <a:gd name="T28" fmla="*/ 483 w 510"/>
              <a:gd name="T29" fmla="*/ 77 h 406"/>
              <a:gd name="T30" fmla="*/ 465 w 510"/>
              <a:gd name="T31" fmla="*/ 97 h 406"/>
              <a:gd name="T32" fmla="*/ 438 w 510"/>
              <a:gd name="T33" fmla="*/ 107 h 406"/>
              <a:gd name="T34" fmla="*/ 374 w 510"/>
              <a:gd name="T35" fmla="*/ 121 h 406"/>
              <a:gd name="T36" fmla="*/ 371 w 510"/>
              <a:gd name="T37" fmla="*/ 121 h 406"/>
              <a:gd name="T38" fmla="*/ 369 w 510"/>
              <a:gd name="T39" fmla="*/ 124 h 406"/>
              <a:gd name="T40" fmla="*/ 379 w 510"/>
              <a:gd name="T41" fmla="*/ 134 h 406"/>
              <a:gd name="T42" fmla="*/ 424 w 510"/>
              <a:gd name="T43" fmla="*/ 165 h 406"/>
              <a:gd name="T44" fmla="*/ 460 w 510"/>
              <a:gd name="T45" fmla="*/ 195 h 406"/>
              <a:gd name="T46" fmla="*/ 491 w 510"/>
              <a:gd name="T47" fmla="*/ 232 h 406"/>
              <a:gd name="T48" fmla="*/ 503 w 510"/>
              <a:gd name="T49" fmla="*/ 252 h 406"/>
              <a:gd name="T50" fmla="*/ 508 w 510"/>
              <a:gd name="T51" fmla="*/ 274 h 406"/>
              <a:gd name="T52" fmla="*/ 508 w 510"/>
              <a:gd name="T53" fmla="*/ 295 h 406"/>
              <a:gd name="T54" fmla="*/ 502 w 510"/>
              <a:gd name="T55" fmla="*/ 321 h 406"/>
              <a:gd name="T56" fmla="*/ 486 w 510"/>
              <a:gd name="T57" fmla="*/ 346 h 406"/>
              <a:gd name="T58" fmla="*/ 463 w 510"/>
              <a:gd name="T59" fmla="*/ 373 h 406"/>
              <a:gd name="T60" fmla="*/ 450 w 510"/>
              <a:gd name="T61" fmla="*/ 384 h 406"/>
              <a:gd name="T62" fmla="*/ 419 w 510"/>
              <a:gd name="T63" fmla="*/ 399 h 406"/>
              <a:gd name="T64" fmla="*/ 387 w 510"/>
              <a:gd name="T65" fmla="*/ 406 h 406"/>
              <a:gd name="T66" fmla="*/ 352 w 510"/>
              <a:gd name="T67" fmla="*/ 404 h 406"/>
              <a:gd name="T68" fmla="*/ 317 w 510"/>
              <a:gd name="T69" fmla="*/ 396 h 406"/>
              <a:gd name="T70" fmla="*/ 282 w 510"/>
              <a:gd name="T71" fmla="*/ 383 h 406"/>
              <a:gd name="T72" fmla="*/ 248 w 510"/>
              <a:gd name="T73" fmla="*/ 362 h 406"/>
              <a:gd name="T74" fmla="*/ 218 w 510"/>
              <a:gd name="T75" fmla="*/ 339 h 406"/>
              <a:gd name="T76" fmla="*/ 203 w 510"/>
              <a:gd name="T77" fmla="*/ 326 h 406"/>
              <a:gd name="T78" fmla="*/ 0 w 510"/>
              <a:gd name="T79" fmla="*/ 129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0" h="406">
                <a:moveTo>
                  <a:pt x="119" y="0"/>
                </a:moveTo>
                <a:lnTo>
                  <a:pt x="119" y="0"/>
                </a:lnTo>
                <a:lnTo>
                  <a:pt x="124" y="10"/>
                </a:lnTo>
                <a:lnTo>
                  <a:pt x="132" y="20"/>
                </a:lnTo>
                <a:lnTo>
                  <a:pt x="146" y="32"/>
                </a:lnTo>
                <a:lnTo>
                  <a:pt x="163" y="44"/>
                </a:lnTo>
                <a:lnTo>
                  <a:pt x="173" y="49"/>
                </a:lnTo>
                <a:lnTo>
                  <a:pt x="183" y="54"/>
                </a:lnTo>
                <a:lnTo>
                  <a:pt x="196" y="59"/>
                </a:lnTo>
                <a:lnTo>
                  <a:pt x="211" y="62"/>
                </a:lnTo>
                <a:lnTo>
                  <a:pt x="226" y="64"/>
                </a:lnTo>
                <a:lnTo>
                  <a:pt x="243" y="64"/>
                </a:lnTo>
                <a:lnTo>
                  <a:pt x="243" y="64"/>
                </a:lnTo>
                <a:lnTo>
                  <a:pt x="253" y="66"/>
                </a:lnTo>
                <a:lnTo>
                  <a:pt x="285" y="69"/>
                </a:lnTo>
                <a:lnTo>
                  <a:pt x="309" y="69"/>
                </a:lnTo>
                <a:lnTo>
                  <a:pt x="335" y="67"/>
                </a:lnTo>
                <a:lnTo>
                  <a:pt x="369" y="66"/>
                </a:lnTo>
                <a:lnTo>
                  <a:pt x="408" y="59"/>
                </a:lnTo>
                <a:lnTo>
                  <a:pt x="408" y="59"/>
                </a:lnTo>
                <a:lnTo>
                  <a:pt x="451" y="50"/>
                </a:lnTo>
                <a:lnTo>
                  <a:pt x="481" y="45"/>
                </a:lnTo>
                <a:lnTo>
                  <a:pt x="490" y="44"/>
                </a:lnTo>
                <a:lnTo>
                  <a:pt x="493" y="45"/>
                </a:lnTo>
                <a:lnTo>
                  <a:pt x="495" y="47"/>
                </a:lnTo>
                <a:lnTo>
                  <a:pt x="497" y="50"/>
                </a:lnTo>
                <a:lnTo>
                  <a:pt x="497" y="54"/>
                </a:lnTo>
                <a:lnTo>
                  <a:pt x="491" y="64"/>
                </a:lnTo>
                <a:lnTo>
                  <a:pt x="491" y="64"/>
                </a:lnTo>
                <a:lnTo>
                  <a:pt x="483" y="77"/>
                </a:lnTo>
                <a:lnTo>
                  <a:pt x="475" y="89"/>
                </a:lnTo>
                <a:lnTo>
                  <a:pt x="465" y="97"/>
                </a:lnTo>
                <a:lnTo>
                  <a:pt x="453" y="102"/>
                </a:lnTo>
                <a:lnTo>
                  <a:pt x="438" y="107"/>
                </a:lnTo>
                <a:lnTo>
                  <a:pt x="419" y="113"/>
                </a:lnTo>
                <a:lnTo>
                  <a:pt x="374" y="121"/>
                </a:lnTo>
                <a:lnTo>
                  <a:pt x="374" y="121"/>
                </a:lnTo>
                <a:lnTo>
                  <a:pt x="371" y="121"/>
                </a:lnTo>
                <a:lnTo>
                  <a:pt x="369" y="123"/>
                </a:lnTo>
                <a:lnTo>
                  <a:pt x="369" y="124"/>
                </a:lnTo>
                <a:lnTo>
                  <a:pt x="371" y="128"/>
                </a:lnTo>
                <a:lnTo>
                  <a:pt x="379" y="134"/>
                </a:lnTo>
                <a:lnTo>
                  <a:pt x="391" y="143"/>
                </a:lnTo>
                <a:lnTo>
                  <a:pt x="424" y="165"/>
                </a:lnTo>
                <a:lnTo>
                  <a:pt x="443" y="180"/>
                </a:lnTo>
                <a:lnTo>
                  <a:pt x="460" y="195"/>
                </a:lnTo>
                <a:lnTo>
                  <a:pt x="476" y="212"/>
                </a:lnTo>
                <a:lnTo>
                  <a:pt x="491" y="232"/>
                </a:lnTo>
                <a:lnTo>
                  <a:pt x="498" y="240"/>
                </a:lnTo>
                <a:lnTo>
                  <a:pt x="503" y="252"/>
                </a:lnTo>
                <a:lnTo>
                  <a:pt x="507" y="262"/>
                </a:lnTo>
                <a:lnTo>
                  <a:pt x="508" y="274"/>
                </a:lnTo>
                <a:lnTo>
                  <a:pt x="510" y="284"/>
                </a:lnTo>
                <a:lnTo>
                  <a:pt x="508" y="295"/>
                </a:lnTo>
                <a:lnTo>
                  <a:pt x="507" y="309"/>
                </a:lnTo>
                <a:lnTo>
                  <a:pt x="502" y="321"/>
                </a:lnTo>
                <a:lnTo>
                  <a:pt x="495" y="334"/>
                </a:lnTo>
                <a:lnTo>
                  <a:pt x="486" y="346"/>
                </a:lnTo>
                <a:lnTo>
                  <a:pt x="476" y="359"/>
                </a:lnTo>
                <a:lnTo>
                  <a:pt x="463" y="373"/>
                </a:lnTo>
                <a:lnTo>
                  <a:pt x="463" y="373"/>
                </a:lnTo>
                <a:lnTo>
                  <a:pt x="450" y="384"/>
                </a:lnTo>
                <a:lnTo>
                  <a:pt x="434" y="393"/>
                </a:lnTo>
                <a:lnTo>
                  <a:pt x="419" y="399"/>
                </a:lnTo>
                <a:lnTo>
                  <a:pt x="404" y="403"/>
                </a:lnTo>
                <a:lnTo>
                  <a:pt x="387" y="406"/>
                </a:lnTo>
                <a:lnTo>
                  <a:pt x="371" y="406"/>
                </a:lnTo>
                <a:lnTo>
                  <a:pt x="352" y="404"/>
                </a:lnTo>
                <a:lnTo>
                  <a:pt x="335" y="401"/>
                </a:lnTo>
                <a:lnTo>
                  <a:pt x="317" y="396"/>
                </a:lnTo>
                <a:lnTo>
                  <a:pt x="300" y="389"/>
                </a:lnTo>
                <a:lnTo>
                  <a:pt x="282" y="383"/>
                </a:lnTo>
                <a:lnTo>
                  <a:pt x="265" y="373"/>
                </a:lnTo>
                <a:lnTo>
                  <a:pt x="248" y="362"/>
                </a:lnTo>
                <a:lnTo>
                  <a:pt x="233" y="351"/>
                </a:lnTo>
                <a:lnTo>
                  <a:pt x="218" y="339"/>
                </a:lnTo>
                <a:lnTo>
                  <a:pt x="203" y="326"/>
                </a:lnTo>
                <a:lnTo>
                  <a:pt x="203" y="326"/>
                </a:lnTo>
                <a:lnTo>
                  <a:pt x="87" y="213"/>
                </a:lnTo>
                <a:lnTo>
                  <a:pt x="0" y="129"/>
                </a:lnTo>
                <a:lnTo>
                  <a:pt x="119" y="0"/>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95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7" name="Freeform 45"/>
          <p:cNvSpPr/>
          <p:nvPr>
            <p:custDataLst>
              <p:tags r:id="rId43"/>
            </p:custDataLst>
          </p:nvPr>
        </p:nvSpPr>
        <p:spPr bwMode="auto">
          <a:xfrm>
            <a:off x="2726690" y="3629606"/>
            <a:ext cx="541229" cy="1165101"/>
          </a:xfrm>
          <a:custGeom>
            <a:avLst/>
            <a:gdLst>
              <a:gd name="T0" fmla="*/ 713 w 713"/>
              <a:gd name="T1" fmla="*/ 0 h 1535"/>
              <a:gd name="T2" fmla="*/ 634 w 713"/>
              <a:gd name="T3" fmla="*/ 71 h 1535"/>
              <a:gd name="T4" fmla="*/ 500 w 713"/>
              <a:gd name="T5" fmla="*/ 202 h 1535"/>
              <a:gd name="T6" fmla="*/ 389 w 713"/>
              <a:gd name="T7" fmla="*/ 319 h 1535"/>
              <a:gd name="T8" fmla="*/ 273 w 713"/>
              <a:gd name="T9" fmla="*/ 452 h 1535"/>
              <a:gd name="T10" fmla="*/ 161 w 713"/>
              <a:gd name="T11" fmla="*/ 599 h 1535"/>
              <a:gd name="T12" fmla="*/ 84 w 713"/>
              <a:gd name="T13" fmla="*/ 715 h 1535"/>
              <a:gd name="T14" fmla="*/ 37 w 713"/>
              <a:gd name="T15" fmla="*/ 792 h 1535"/>
              <a:gd name="T16" fmla="*/ 15 w 713"/>
              <a:gd name="T17" fmla="*/ 833 h 1535"/>
              <a:gd name="T18" fmla="*/ 1 w 713"/>
              <a:gd name="T19" fmla="*/ 873 h 1535"/>
              <a:gd name="T20" fmla="*/ 0 w 713"/>
              <a:gd name="T21" fmla="*/ 918 h 1535"/>
              <a:gd name="T22" fmla="*/ 8 w 713"/>
              <a:gd name="T23" fmla="*/ 968 h 1535"/>
              <a:gd name="T24" fmla="*/ 25 w 713"/>
              <a:gd name="T25" fmla="*/ 1022 h 1535"/>
              <a:gd name="T26" fmla="*/ 48 w 713"/>
              <a:gd name="T27" fmla="*/ 1079 h 1535"/>
              <a:gd name="T28" fmla="*/ 80 w 713"/>
              <a:gd name="T29" fmla="*/ 1136 h 1535"/>
              <a:gd name="T30" fmla="*/ 152 w 713"/>
              <a:gd name="T31" fmla="*/ 1250 h 1535"/>
              <a:gd name="T32" fmla="*/ 231 w 713"/>
              <a:gd name="T33" fmla="*/ 1354 h 1535"/>
              <a:gd name="T34" fmla="*/ 307 w 713"/>
              <a:gd name="T35" fmla="*/ 1443 h 1535"/>
              <a:gd name="T36" fmla="*/ 392 w 713"/>
              <a:gd name="T37" fmla="*/ 1535 h 1535"/>
              <a:gd name="T38" fmla="*/ 542 w 713"/>
              <a:gd name="T39" fmla="*/ 1359 h 1535"/>
              <a:gd name="T40" fmla="*/ 481 w 713"/>
              <a:gd name="T41" fmla="*/ 1277 h 1535"/>
              <a:gd name="T42" fmla="*/ 424 w 713"/>
              <a:gd name="T43" fmla="*/ 1186 h 1535"/>
              <a:gd name="T44" fmla="*/ 386 w 713"/>
              <a:gd name="T45" fmla="*/ 1113 h 1535"/>
              <a:gd name="T46" fmla="*/ 350 w 713"/>
              <a:gd name="T47" fmla="*/ 1032 h 1535"/>
              <a:gd name="T48" fmla="*/ 320 w 713"/>
              <a:gd name="T49" fmla="*/ 947 h 1535"/>
              <a:gd name="T50" fmla="*/ 310 w 713"/>
              <a:gd name="T51" fmla="*/ 901 h 1535"/>
              <a:gd name="T52" fmla="*/ 357 w 713"/>
              <a:gd name="T53" fmla="*/ 817 h 1535"/>
              <a:gd name="T54" fmla="*/ 416 w 713"/>
              <a:gd name="T55" fmla="*/ 740 h 1535"/>
              <a:gd name="T56" fmla="*/ 478 w 713"/>
              <a:gd name="T57" fmla="*/ 668 h 1535"/>
              <a:gd name="T58" fmla="*/ 542 w 713"/>
              <a:gd name="T59" fmla="*/ 606 h 1535"/>
              <a:gd name="T60" fmla="*/ 647 w 713"/>
              <a:gd name="T61" fmla="*/ 515 h 1535"/>
              <a:gd name="T62" fmla="*/ 693 w 713"/>
              <a:gd name="T63" fmla="*/ 482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3" h="1535">
                <a:moveTo>
                  <a:pt x="713" y="0"/>
                </a:moveTo>
                <a:lnTo>
                  <a:pt x="713" y="0"/>
                </a:lnTo>
                <a:lnTo>
                  <a:pt x="691" y="19"/>
                </a:lnTo>
                <a:lnTo>
                  <a:pt x="634" y="71"/>
                </a:lnTo>
                <a:lnTo>
                  <a:pt x="550" y="151"/>
                </a:lnTo>
                <a:lnTo>
                  <a:pt x="500" y="202"/>
                </a:lnTo>
                <a:lnTo>
                  <a:pt x="446" y="257"/>
                </a:lnTo>
                <a:lnTo>
                  <a:pt x="389" y="319"/>
                </a:lnTo>
                <a:lnTo>
                  <a:pt x="332" y="383"/>
                </a:lnTo>
                <a:lnTo>
                  <a:pt x="273" y="452"/>
                </a:lnTo>
                <a:lnTo>
                  <a:pt x="216" y="524"/>
                </a:lnTo>
                <a:lnTo>
                  <a:pt x="161" y="599"/>
                </a:lnTo>
                <a:lnTo>
                  <a:pt x="107" y="675"/>
                </a:lnTo>
                <a:lnTo>
                  <a:pt x="84" y="715"/>
                </a:lnTo>
                <a:lnTo>
                  <a:pt x="58" y="754"/>
                </a:lnTo>
                <a:lnTo>
                  <a:pt x="37" y="792"/>
                </a:lnTo>
                <a:lnTo>
                  <a:pt x="15" y="833"/>
                </a:lnTo>
                <a:lnTo>
                  <a:pt x="15" y="833"/>
                </a:lnTo>
                <a:lnTo>
                  <a:pt x="6" y="853"/>
                </a:lnTo>
                <a:lnTo>
                  <a:pt x="1" y="873"/>
                </a:lnTo>
                <a:lnTo>
                  <a:pt x="0" y="895"/>
                </a:lnTo>
                <a:lnTo>
                  <a:pt x="0" y="918"/>
                </a:lnTo>
                <a:lnTo>
                  <a:pt x="1" y="943"/>
                </a:lnTo>
                <a:lnTo>
                  <a:pt x="8" y="968"/>
                </a:lnTo>
                <a:lnTo>
                  <a:pt x="15" y="995"/>
                </a:lnTo>
                <a:lnTo>
                  <a:pt x="25" y="1022"/>
                </a:lnTo>
                <a:lnTo>
                  <a:pt x="37" y="1051"/>
                </a:lnTo>
                <a:lnTo>
                  <a:pt x="48" y="1079"/>
                </a:lnTo>
                <a:lnTo>
                  <a:pt x="63" y="1108"/>
                </a:lnTo>
                <a:lnTo>
                  <a:pt x="80" y="1136"/>
                </a:lnTo>
                <a:lnTo>
                  <a:pt x="114" y="1193"/>
                </a:lnTo>
                <a:lnTo>
                  <a:pt x="152" y="1250"/>
                </a:lnTo>
                <a:lnTo>
                  <a:pt x="193" y="1304"/>
                </a:lnTo>
                <a:lnTo>
                  <a:pt x="231" y="1354"/>
                </a:lnTo>
                <a:lnTo>
                  <a:pt x="270" y="1401"/>
                </a:lnTo>
                <a:lnTo>
                  <a:pt x="307" y="1443"/>
                </a:lnTo>
                <a:lnTo>
                  <a:pt x="364" y="1507"/>
                </a:lnTo>
                <a:lnTo>
                  <a:pt x="392" y="1535"/>
                </a:lnTo>
                <a:lnTo>
                  <a:pt x="542" y="1359"/>
                </a:lnTo>
                <a:lnTo>
                  <a:pt x="542" y="1359"/>
                </a:lnTo>
                <a:lnTo>
                  <a:pt x="513" y="1321"/>
                </a:lnTo>
                <a:lnTo>
                  <a:pt x="481" y="1277"/>
                </a:lnTo>
                <a:lnTo>
                  <a:pt x="444" y="1218"/>
                </a:lnTo>
                <a:lnTo>
                  <a:pt x="424" y="1186"/>
                </a:lnTo>
                <a:lnTo>
                  <a:pt x="406" y="1151"/>
                </a:lnTo>
                <a:lnTo>
                  <a:pt x="386" y="1113"/>
                </a:lnTo>
                <a:lnTo>
                  <a:pt x="367" y="1072"/>
                </a:lnTo>
                <a:lnTo>
                  <a:pt x="350" y="1032"/>
                </a:lnTo>
                <a:lnTo>
                  <a:pt x="334" y="989"/>
                </a:lnTo>
                <a:lnTo>
                  <a:pt x="320" y="947"/>
                </a:lnTo>
                <a:lnTo>
                  <a:pt x="310" y="901"/>
                </a:lnTo>
                <a:lnTo>
                  <a:pt x="310" y="901"/>
                </a:lnTo>
                <a:lnTo>
                  <a:pt x="332" y="859"/>
                </a:lnTo>
                <a:lnTo>
                  <a:pt x="357" y="817"/>
                </a:lnTo>
                <a:lnTo>
                  <a:pt x="386" y="777"/>
                </a:lnTo>
                <a:lnTo>
                  <a:pt x="416" y="740"/>
                </a:lnTo>
                <a:lnTo>
                  <a:pt x="446" y="703"/>
                </a:lnTo>
                <a:lnTo>
                  <a:pt x="478" y="668"/>
                </a:lnTo>
                <a:lnTo>
                  <a:pt x="510" y="636"/>
                </a:lnTo>
                <a:lnTo>
                  <a:pt x="542" y="606"/>
                </a:lnTo>
                <a:lnTo>
                  <a:pt x="600" y="554"/>
                </a:lnTo>
                <a:lnTo>
                  <a:pt x="647" y="515"/>
                </a:lnTo>
                <a:lnTo>
                  <a:pt x="681" y="490"/>
                </a:lnTo>
                <a:lnTo>
                  <a:pt x="693" y="482"/>
                </a:lnTo>
                <a:lnTo>
                  <a:pt x="713"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8" name="Freeform 46"/>
          <p:cNvSpPr/>
          <p:nvPr>
            <p:custDataLst>
              <p:tags r:id="rId44"/>
            </p:custDataLst>
          </p:nvPr>
        </p:nvSpPr>
        <p:spPr bwMode="auto">
          <a:xfrm>
            <a:off x="3932302" y="3396261"/>
            <a:ext cx="894487" cy="677347"/>
          </a:xfrm>
          <a:custGeom>
            <a:avLst/>
            <a:gdLst>
              <a:gd name="T0" fmla="*/ 10 w 1176"/>
              <a:gd name="T1" fmla="*/ 718 h 893"/>
              <a:gd name="T2" fmla="*/ 49 w 1176"/>
              <a:gd name="T3" fmla="*/ 749 h 893"/>
              <a:gd name="T4" fmla="*/ 96 w 1176"/>
              <a:gd name="T5" fmla="*/ 779 h 893"/>
              <a:gd name="T6" fmla="*/ 166 w 1176"/>
              <a:gd name="T7" fmla="*/ 812 h 893"/>
              <a:gd name="T8" fmla="*/ 258 w 1176"/>
              <a:gd name="T9" fmla="*/ 846 h 893"/>
              <a:gd name="T10" fmla="*/ 372 w 1176"/>
              <a:gd name="T11" fmla="*/ 873 h 893"/>
              <a:gd name="T12" fmla="*/ 475 w 1176"/>
              <a:gd name="T13" fmla="*/ 886 h 893"/>
              <a:gd name="T14" fmla="*/ 550 w 1176"/>
              <a:gd name="T15" fmla="*/ 891 h 893"/>
              <a:gd name="T16" fmla="*/ 634 w 1176"/>
              <a:gd name="T17" fmla="*/ 893 h 893"/>
              <a:gd name="T18" fmla="*/ 678 w 1176"/>
              <a:gd name="T19" fmla="*/ 891 h 893"/>
              <a:gd name="T20" fmla="*/ 698 w 1176"/>
              <a:gd name="T21" fmla="*/ 890 h 893"/>
              <a:gd name="T22" fmla="*/ 742 w 1176"/>
              <a:gd name="T23" fmla="*/ 871 h 893"/>
              <a:gd name="T24" fmla="*/ 785 w 1176"/>
              <a:gd name="T25" fmla="*/ 841 h 893"/>
              <a:gd name="T26" fmla="*/ 829 w 1176"/>
              <a:gd name="T27" fmla="*/ 797 h 893"/>
              <a:gd name="T28" fmla="*/ 871 w 1176"/>
              <a:gd name="T29" fmla="*/ 744 h 893"/>
              <a:gd name="T30" fmla="*/ 913 w 1176"/>
              <a:gd name="T31" fmla="*/ 683 h 893"/>
              <a:gd name="T32" fmla="*/ 972 w 1176"/>
              <a:gd name="T33" fmla="*/ 581 h 893"/>
              <a:gd name="T34" fmla="*/ 1044 w 1176"/>
              <a:gd name="T35" fmla="*/ 437 h 893"/>
              <a:gd name="T36" fmla="*/ 1102 w 1176"/>
              <a:gd name="T37" fmla="*/ 301 h 893"/>
              <a:gd name="T38" fmla="*/ 1161 w 1176"/>
              <a:gd name="T39" fmla="*/ 146 h 893"/>
              <a:gd name="T40" fmla="*/ 1176 w 1176"/>
              <a:gd name="T41" fmla="*/ 103 h 893"/>
              <a:gd name="T42" fmla="*/ 1010 w 1176"/>
              <a:gd name="T43" fmla="*/ 0 h 893"/>
              <a:gd name="T44" fmla="*/ 936 w 1176"/>
              <a:gd name="T45" fmla="*/ 131 h 893"/>
              <a:gd name="T46" fmla="*/ 857 w 1176"/>
              <a:gd name="T47" fmla="*/ 259 h 893"/>
              <a:gd name="T48" fmla="*/ 795 w 1176"/>
              <a:gd name="T49" fmla="*/ 349 h 893"/>
              <a:gd name="T50" fmla="*/ 728 w 1176"/>
              <a:gd name="T51" fmla="*/ 438 h 893"/>
              <a:gd name="T52" fmla="*/ 659 w 1176"/>
              <a:gd name="T53" fmla="*/ 515 h 893"/>
              <a:gd name="T54" fmla="*/ 624 w 1176"/>
              <a:gd name="T55" fmla="*/ 547 h 893"/>
              <a:gd name="T56" fmla="*/ 575 w 1176"/>
              <a:gd name="T57" fmla="*/ 549 h 893"/>
              <a:gd name="T58" fmla="*/ 525 w 1176"/>
              <a:gd name="T59" fmla="*/ 542 h 893"/>
              <a:gd name="T60" fmla="*/ 473 w 1176"/>
              <a:gd name="T61" fmla="*/ 532 h 893"/>
              <a:gd name="T62" fmla="*/ 367 w 1176"/>
              <a:gd name="T63" fmla="*/ 499 h 893"/>
              <a:gd name="T64" fmla="*/ 265 w 1176"/>
              <a:gd name="T65" fmla="*/ 453 h 893"/>
              <a:gd name="T66" fmla="*/ 173 w 1176"/>
              <a:gd name="T67" fmla="*/ 405 h 893"/>
              <a:gd name="T68" fmla="*/ 62 w 1176"/>
              <a:gd name="T69" fmla="*/ 339 h 893"/>
              <a:gd name="T70" fmla="*/ 0 w 1176"/>
              <a:gd name="T71" fmla="*/ 29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6" h="893">
                <a:moveTo>
                  <a:pt x="10" y="718"/>
                </a:moveTo>
                <a:lnTo>
                  <a:pt x="10" y="718"/>
                </a:lnTo>
                <a:lnTo>
                  <a:pt x="20" y="727"/>
                </a:lnTo>
                <a:lnTo>
                  <a:pt x="49" y="749"/>
                </a:lnTo>
                <a:lnTo>
                  <a:pt x="69" y="762"/>
                </a:lnTo>
                <a:lnTo>
                  <a:pt x="96" y="779"/>
                </a:lnTo>
                <a:lnTo>
                  <a:pt x="127" y="796"/>
                </a:lnTo>
                <a:lnTo>
                  <a:pt x="166" y="812"/>
                </a:lnTo>
                <a:lnTo>
                  <a:pt x="208" y="829"/>
                </a:lnTo>
                <a:lnTo>
                  <a:pt x="258" y="846"/>
                </a:lnTo>
                <a:lnTo>
                  <a:pt x="312" y="859"/>
                </a:lnTo>
                <a:lnTo>
                  <a:pt x="372" y="873"/>
                </a:lnTo>
                <a:lnTo>
                  <a:pt x="440" y="883"/>
                </a:lnTo>
                <a:lnTo>
                  <a:pt x="475" y="886"/>
                </a:lnTo>
                <a:lnTo>
                  <a:pt x="512" y="890"/>
                </a:lnTo>
                <a:lnTo>
                  <a:pt x="550" y="891"/>
                </a:lnTo>
                <a:lnTo>
                  <a:pt x="592" y="893"/>
                </a:lnTo>
                <a:lnTo>
                  <a:pt x="634" y="893"/>
                </a:lnTo>
                <a:lnTo>
                  <a:pt x="678" y="891"/>
                </a:lnTo>
                <a:lnTo>
                  <a:pt x="678" y="891"/>
                </a:lnTo>
                <a:lnTo>
                  <a:pt x="688" y="891"/>
                </a:lnTo>
                <a:lnTo>
                  <a:pt x="698" y="890"/>
                </a:lnTo>
                <a:lnTo>
                  <a:pt x="720" y="883"/>
                </a:lnTo>
                <a:lnTo>
                  <a:pt x="742" y="871"/>
                </a:lnTo>
                <a:lnTo>
                  <a:pt x="763" y="858"/>
                </a:lnTo>
                <a:lnTo>
                  <a:pt x="785" y="841"/>
                </a:lnTo>
                <a:lnTo>
                  <a:pt x="807" y="821"/>
                </a:lnTo>
                <a:lnTo>
                  <a:pt x="829" y="797"/>
                </a:lnTo>
                <a:lnTo>
                  <a:pt x="849" y="772"/>
                </a:lnTo>
                <a:lnTo>
                  <a:pt x="871" y="744"/>
                </a:lnTo>
                <a:lnTo>
                  <a:pt x="893" y="713"/>
                </a:lnTo>
                <a:lnTo>
                  <a:pt x="913" y="683"/>
                </a:lnTo>
                <a:lnTo>
                  <a:pt x="933" y="650"/>
                </a:lnTo>
                <a:lnTo>
                  <a:pt x="972" y="581"/>
                </a:lnTo>
                <a:lnTo>
                  <a:pt x="1008" y="509"/>
                </a:lnTo>
                <a:lnTo>
                  <a:pt x="1044" y="437"/>
                </a:lnTo>
                <a:lnTo>
                  <a:pt x="1076" y="366"/>
                </a:lnTo>
                <a:lnTo>
                  <a:pt x="1102" y="301"/>
                </a:lnTo>
                <a:lnTo>
                  <a:pt x="1128" y="240"/>
                </a:lnTo>
                <a:lnTo>
                  <a:pt x="1161" y="146"/>
                </a:lnTo>
                <a:lnTo>
                  <a:pt x="1171" y="116"/>
                </a:lnTo>
                <a:lnTo>
                  <a:pt x="1176" y="103"/>
                </a:lnTo>
                <a:lnTo>
                  <a:pt x="1010" y="0"/>
                </a:lnTo>
                <a:lnTo>
                  <a:pt x="1010" y="0"/>
                </a:lnTo>
                <a:lnTo>
                  <a:pt x="975" y="63"/>
                </a:lnTo>
                <a:lnTo>
                  <a:pt x="936" y="131"/>
                </a:lnTo>
                <a:lnTo>
                  <a:pt x="886" y="214"/>
                </a:lnTo>
                <a:lnTo>
                  <a:pt x="857" y="259"/>
                </a:lnTo>
                <a:lnTo>
                  <a:pt x="827" y="304"/>
                </a:lnTo>
                <a:lnTo>
                  <a:pt x="795" y="349"/>
                </a:lnTo>
                <a:lnTo>
                  <a:pt x="762" y="395"/>
                </a:lnTo>
                <a:lnTo>
                  <a:pt x="728" y="438"/>
                </a:lnTo>
                <a:lnTo>
                  <a:pt x="693" y="479"/>
                </a:lnTo>
                <a:lnTo>
                  <a:pt x="659" y="515"/>
                </a:lnTo>
                <a:lnTo>
                  <a:pt x="624" y="547"/>
                </a:lnTo>
                <a:lnTo>
                  <a:pt x="624" y="547"/>
                </a:lnTo>
                <a:lnTo>
                  <a:pt x="601" y="549"/>
                </a:lnTo>
                <a:lnTo>
                  <a:pt x="575" y="549"/>
                </a:lnTo>
                <a:lnTo>
                  <a:pt x="550" y="546"/>
                </a:lnTo>
                <a:lnTo>
                  <a:pt x="525" y="542"/>
                </a:lnTo>
                <a:lnTo>
                  <a:pt x="500" y="537"/>
                </a:lnTo>
                <a:lnTo>
                  <a:pt x="473" y="532"/>
                </a:lnTo>
                <a:lnTo>
                  <a:pt x="421" y="517"/>
                </a:lnTo>
                <a:lnTo>
                  <a:pt x="367" y="499"/>
                </a:lnTo>
                <a:lnTo>
                  <a:pt x="315" y="477"/>
                </a:lnTo>
                <a:lnTo>
                  <a:pt x="265" y="453"/>
                </a:lnTo>
                <a:lnTo>
                  <a:pt x="218" y="430"/>
                </a:lnTo>
                <a:lnTo>
                  <a:pt x="173" y="405"/>
                </a:lnTo>
                <a:lnTo>
                  <a:pt x="131" y="381"/>
                </a:lnTo>
                <a:lnTo>
                  <a:pt x="62" y="339"/>
                </a:lnTo>
                <a:lnTo>
                  <a:pt x="17" y="309"/>
                </a:lnTo>
                <a:lnTo>
                  <a:pt x="0" y="297"/>
                </a:lnTo>
                <a:lnTo>
                  <a:pt x="10" y="718"/>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59" name="Rectangle 47"/>
          <p:cNvSpPr>
            <a:spLocks noChangeArrowheads="1"/>
          </p:cNvSpPr>
          <p:nvPr>
            <p:custDataLst>
              <p:tags r:id="rId45"/>
            </p:custDataLst>
          </p:nvPr>
        </p:nvSpPr>
        <p:spPr bwMode="auto">
          <a:xfrm>
            <a:off x="3609023" y="2861514"/>
            <a:ext cx="1620" cy="1620"/>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0" name="Rectangle 48"/>
          <p:cNvSpPr>
            <a:spLocks noChangeArrowheads="1"/>
          </p:cNvSpPr>
          <p:nvPr>
            <p:custDataLst>
              <p:tags r:id="rId46"/>
            </p:custDataLst>
          </p:nvPr>
        </p:nvSpPr>
        <p:spPr bwMode="auto">
          <a:xfrm>
            <a:off x="3607403" y="3452167"/>
            <a:ext cx="1620" cy="1620"/>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1" name="Rectangle 49"/>
          <p:cNvSpPr>
            <a:spLocks noChangeArrowheads="1"/>
          </p:cNvSpPr>
          <p:nvPr>
            <p:custDataLst>
              <p:tags r:id="rId47"/>
            </p:custDataLst>
          </p:nvPr>
        </p:nvSpPr>
        <p:spPr bwMode="auto">
          <a:xfrm>
            <a:off x="3607403" y="3452167"/>
            <a:ext cx="1620" cy="1620"/>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2" name="Rectangle 50"/>
          <p:cNvSpPr>
            <a:spLocks noChangeArrowheads="1"/>
          </p:cNvSpPr>
          <p:nvPr>
            <p:custDataLst>
              <p:tags r:id="rId48"/>
            </p:custDataLst>
          </p:nvPr>
        </p:nvSpPr>
        <p:spPr bwMode="auto">
          <a:xfrm>
            <a:off x="3607403" y="2861514"/>
            <a:ext cx="1620" cy="1620"/>
          </a:xfrm>
          <a:prstGeom prst="rect">
            <a:avLst/>
          </a:prstGeom>
          <a:solidFill>
            <a:srgbClr val="DBCB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3" name="Freeform 51"/>
          <p:cNvSpPr/>
          <p:nvPr>
            <p:custDataLst>
              <p:tags r:id="rId49"/>
            </p:custDataLst>
          </p:nvPr>
        </p:nvSpPr>
        <p:spPr bwMode="auto">
          <a:xfrm>
            <a:off x="3352182" y="2486381"/>
            <a:ext cx="144220" cy="68059"/>
          </a:xfrm>
          <a:custGeom>
            <a:avLst/>
            <a:gdLst>
              <a:gd name="T0" fmla="*/ 189 w 189"/>
              <a:gd name="T1" fmla="*/ 91 h 91"/>
              <a:gd name="T2" fmla="*/ 189 w 189"/>
              <a:gd name="T3" fmla="*/ 91 h 91"/>
              <a:gd name="T4" fmla="*/ 188 w 189"/>
              <a:gd name="T5" fmla="*/ 84 h 91"/>
              <a:gd name="T6" fmla="*/ 184 w 189"/>
              <a:gd name="T7" fmla="*/ 70 h 91"/>
              <a:gd name="T8" fmla="*/ 179 w 189"/>
              <a:gd name="T9" fmla="*/ 60 h 91"/>
              <a:gd name="T10" fmla="*/ 174 w 189"/>
              <a:gd name="T11" fmla="*/ 50 h 91"/>
              <a:gd name="T12" fmla="*/ 167 w 189"/>
              <a:gd name="T13" fmla="*/ 40 h 91"/>
              <a:gd name="T14" fmla="*/ 159 w 189"/>
              <a:gd name="T15" fmla="*/ 30 h 91"/>
              <a:gd name="T16" fmla="*/ 147 w 189"/>
              <a:gd name="T17" fmla="*/ 20 h 91"/>
              <a:gd name="T18" fmla="*/ 134 w 189"/>
              <a:gd name="T19" fmla="*/ 12 h 91"/>
              <a:gd name="T20" fmla="*/ 119 w 189"/>
              <a:gd name="T21" fmla="*/ 5 h 91"/>
              <a:gd name="T22" fmla="*/ 102 w 189"/>
              <a:gd name="T23" fmla="*/ 2 h 91"/>
              <a:gd name="T24" fmla="*/ 80 w 189"/>
              <a:gd name="T25" fmla="*/ 0 h 91"/>
              <a:gd name="T26" fmla="*/ 57 w 189"/>
              <a:gd name="T27" fmla="*/ 2 h 91"/>
              <a:gd name="T28" fmla="*/ 30 w 189"/>
              <a:gd name="T29" fmla="*/ 7 h 91"/>
              <a:gd name="T30" fmla="*/ 0 w 189"/>
              <a:gd name="T31" fmla="*/ 17 h 91"/>
              <a:gd name="T32" fmla="*/ 0 w 189"/>
              <a:gd name="T33" fmla="*/ 17 h 91"/>
              <a:gd name="T34" fmla="*/ 6 w 189"/>
              <a:gd name="T35" fmla="*/ 15 h 91"/>
              <a:gd name="T36" fmla="*/ 21 w 189"/>
              <a:gd name="T37" fmla="*/ 13 h 91"/>
              <a:gd name="T38" fmla="*/ 45 w 189"/>
              <a:gd name="T39" fmla="*/ 12 h 91"/>
              <a:gd name="T40" fmla="*/ 58 w 189"/>
              <a:gd name="T41" fmla="*/ 12 h 91"/>
              <a:gd name="T42" fmla="*/ 72 w 189"/>
              <a:gd name="T43" fmla="*/ 13 h 91"/>
              <a:gd name="T44" fmla="*/ 87 w 189"/>
              <a:gd name="T45" fmla="*/ 15 h 91"/>
              <a:gd name="T46" fmla="*/ 104 w 189"/>
              <a:gd name="T47" fmla="*/ 20 h 91"/>
              <a:gd name="T48" fmla="*/ 119 w 189"/>
              <a:gd name="T49" fmla="*/ 25 h 91"/>
              <a:gd name="T50" fmla="*/ 134 w 189"/>
              <a:gd name="T51" fmla="*/ 34 h 91"/>
              <a:gd name="T52" fmla="*/ 149 w 189"/>
              <a:gd name="T53" fmla="*/ 44 h 91"/>
              <a:gd name="T54" fmla="*/ 164 w 189"/>
              <a:gd name="T55" fmla="*/ 57 h 91"/>
              <a:gd name="T56" fmla="*/ 178 w 189"/>
              <a:gd name="T57" fmla="*/ 72 h 91"/>
              <a:gd name="T58" fmla="*/ 189 w 189"/>
              <a:gd name="T59" fmla="*/ 91 h 91"/>
              <a:gd name="T60" fmla="*/ 189 w 189"/>
              <a:gd name="T6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9" h="91">
                <a:moveTo>
                  <a:pt x="189" y="91"/>
                </a:moveTo>
                <a:lnTo>
                  <a:pt x="189" y="91"/>
                </a:lnTo>
                <a:lnTo>
                  <a:pt x="188" y="84"/>
                </a:lnTo>
                <a:lnTo>
                  <a:pt x="184" y="70"/>
                </a:lnTo>
                <a:lnTo>
                  <a:pt x="179" y="60"/>
                </a:lnTo>
                <a:lnTo>
                  <a:pt x="174" y="50"/>
                </a:lnTo>
                <a:lnTo>
                  <a:pt x="167" y="40"/>
                </a:lnTo>
                <a:lnTo>
                  <a:pt x="159" y="30"/>
                </a:lnTo>
                <a:lnTo>
                  <a:pt x="147" y="20"/>
                </a:lnTo>
                <a:lnTo>
                  <a:pt x="134" y="12"/>
                </a:lnTo>
                <a:lnTo>
                  <a:pt x="119" y="5"/>
                </a:lnTo>
                <a:lnTo>
                  <a:pt x="102" y="2"/>
                </a:lnTo>
                <a:lnTo>
                  <a:pt x="80" y="0"/>
                </a:lnTo>
                <a:lnTo>
                  <a:pt x="57" y="2"/>
                </a:lnTo>
                <a:lnTo>
                  <a:pt x="30" y="7"/>
                </a:lnTo>
                <a:lnTo>
                  <a:pt x="0" y="17"/>
                </a:lnTo>
                <a:lnTo>
                  <a:pt x="0" y="17"/>
                </a:lnTo>
                <a:lnTo>
                  <a:pt x="6" y="15"/>
                </a:lnTo>
                <a:lnTo>
                  <a:pt x="21" y="13"/>
                </a:lnTo>
                <a:lnTo>
                  <a:pt x="45" y="12"/>
                </a:lnTo>
                <a:lnTo>
                  <a:pt x="58" y="12"/>
                </a:lnTo>
                <a:lnTo>
                  <a:pt x="72" y="13"/>
                </a:lnTo>
                <a:lnTo>
                  <a:pt x="87" y="15"/>
                </a:lnTo>
                <a:lnTo>
                  <a:pt x="104" y="20"/>
                </a:lnTo>
                <a:lnTo>
                  <a:pt x="119" y="25"/>
                </a:lnTo>
                <a:lnTo>
                  <a:pt x="134" y="34"/>
                </a:lnTo>
                <a:lnTo>
                  <a:pt x="149" y="44"/>
                </a:lnTo>
                <a:lnTo>
                  <a:pt x="164" y="57"/>
                </a:lnTo>
                <a:lnTo>
                  <a:pt x="178" y="72"/>
                </a:lnTo>
                <a:lnTo>
                  <a:pt x="189" y="91"/>
                </a:lnTo>
                <a:lnTo>
                  <a:pt x="189" y="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4" name="Freeform 52"/>
          <p:cNvSpPr/>
          <p:nvPr>
            <p:custDataLst>
              <p:tags r:id="rId50"/>
            </p:custDataLst>
          </p:nvPr>
        </p:nvSpPr>
        <p:spPr bwMode="auto">
          <a:xfrm>
            <a:off x="3718403" y="2535804"/>
            <a:ext cx="213899" cy="118293"/>
          </a:xfrm>
          <a:custGeom>
            <a:avLst/>
            <a:gdLst>
              <a:gd name="T0" fmla="*/ 0 w 282"/>
              <a:gd name="T1" fmla="*/ 123 h 156"/>
              <a:gd name="T2" fmla="*/ 0 w 282"/>
              <a:gd name="T3" fmla="*/ 123 h 156"/>
              <a:gd name="T4" fmla="*/ 0 w 282"/>
              <a:gd name="T5" fmla="*/ 118 h 156"/>
              <a:gd name="T6" fmla="*/ 2 w 282"/>
              <a:gd name="T7" fmla="*/ 104 h 156"/>
              <a:gd name="T8" fmla="*/ 7 w 282"/>
              <a:gd name="T9" fmla="*/ 84 h 156"/>
              <a:gd name="T10" fmla="*/ 12 w 282"/>
              <a:gd name="T11" fmla="*/ 74 h 156"/>
              <a:gd name="T12" fmla="*/ 17 w 282"/>
              <a:gd name="T13" fmla="*/ 62 h 156"/>
              <a:gd name="T14" fmla="*/ 23 w 282"/>
              <a:gd name="T15" fmla="*/ 52 h 156"/>
              <a:gd name="T16" fmla="*/ 32 w 282"/>
              <a:gd name="T17" fmla="*/ 40 h 156"/>
              <a:gd name="T18" fmla="*/ 42 w 282"/>
              <a:gd name="T19" fmla="*/ 30 h 156"/>
              <a:gd name="T20" fmla="*/ 52 w 282"/>
              <a:gd name="T21" fmla="*/ 20 h 156"/>
              <a:gd name="T22" fmla="*/ 65 w 282"/>
              <a:gd name="T23" fmla="*/ 14 h 156"/>
              <a:gd name="T24" fmla="*/ 82 w 282"/>
              <a:gd name="T25" fmla="*/ 7 h 156"/>
              <a:gd name="T26" fmla="*/ 99 w 282"/>
              <a:gd name="T27" fmla="*/ 2 h 156"/>
              <a:gd name="T28" fmla="*/ 119 w 282"/>
              <a:gd name="T29" fmla="*/ 0 h 156"/>
              <a:gd name="T30" fmla="*/ 119 w 282"/>
              <a:gd name="T31" fmla="*/ 0 h 156"/>
              <a:gd name="T32" fmla="*/ 138 w 282"/>
              <a:gd name="T33" fmla="*/ 0 h 156"/>
              <a:gd name="T34" fmla="*/ 156 w 282"/>
              <a:gd name="T35" fmla="*/ 3 h 156"/>
              <a:gd name="T36" fmla="*/ 171 w 282"/>
              <a:gd name="T37" fmla="*/ 7 h 156"/>
              <a:gd name="T38" fmla="*/ 188 w 282"/>
              <a:gd name="T39" fmla="*/ 14 h 156"/>
              <a:gd name="T40" fmla="*/ 201 w 282"/>
              <a:gd name="T41" fmla="*/ 20 h 156"/>
              <a:gd name="T42" fmla="*/ 215 w 282"/>
              <a:gd name="T43" fmla="*/ 29 h 156"/>
              <a:gd name="T44" fmla="*/ 226 w 282"/>
              <a:gd name="T45" fmla="*/ 37 h 156"/>
              <a:gd name="T46" fmla="*/ 238 w 282"/>
              <a:gd name="T47" fmla="*/ 45 h 156"/>
              <a:gd name="T48" fmla="*/ 257 w 282"/>
              <a:gd name="T49" fmla="*/ 62 h 156"/>
              <a:gd name="T50" fmla="*/ 270 w 282"/>
              <a:gd name="T51" fmla="*/ 77 h 156"/>
              <a:gd name="T52" fmla="*/ 282 w 282"/>
              <a:gd name="T53" fmla="*/ 92 h 156"/>
              <a:gd name="T54" fmla="*/ 282 w 282"/>
              <a:gd name="T55" fmla="*/ 92 h 156"/>
              <a:gd name="T56" fmla="*/ 272 w 282"/>
              <a:gd name="T57" fmla="*/ 102 h 156"/>
              <a:gd name="T58" fmla="*/ 258 w 282"/>
              <a:gd name="T59" fmla="*/ 113 h 156"/>
              <a:gd name="T60" fmla="*/ 242 w 282"/>
              <a:gd name="T61" fmla="*/ 123 h 156"/>
              <a:gd name="T62" fmla="*/ 220 w 282"/>
              <a:gd name="T63" fmla="*/ 134 h 156"/>
              <a:gd name="T64" fmla="*/ 193 w 282"/>
              <a:gd name="T65" fmla="*/ 144 h 156"/>
              <a:gd name="T66" fmla="*/ 178 w 282"/>
              <a:gd name="T67" fmla="*/ 149 h 156"/>
              <a:gd name="T68" fmla="*/ 163 w 282"/>
              <a:gd name="T69" fmla="*/ 153 h 156"/>
              <a:gd name="T70" fmla="*/ 144 w 282"/>
              <a:gd name="T71" fmla="*/ 154 h 156"/>
              <a:gd name="T72" fmla="*/ 126 w 282"/>
              <a:gd name="T73" fmla="*/ 156 h 156"/>
              <a:gd name="T74" fmla="*/ 126 w 282"/>
              <a:gd name="T75" fmla="*/ 156 h 156"/>
              <a:gd name="T76" fmla="*/ 96 w 282"/>
              <a:gd name="T77" fmla="*/ 156 h 156"/>
              <a:gd name="T78" fmla="*/ 69 w 282"/>
              <a:gd name="T79" fmla="*/ 151 h 156"/>
              <a:gd name="T80" fmla="*/ 47 w 282"/>
              <a:gd name="T81" fmla="*/ 146 h 156"/>
              <a:gd name="T82" fmla="*/ 30 w 282"/>
              <a:gd name="T83" fmla="*/ 141 h 156"/>
              <a:gd name="T84" fmla="*/ 17 w 282"/>
              <a:gd name="T85" fmla="*/ 134 h 156"/>
              <a:gd name="T86" fmla="*/ 7 w 282"/>
              <a:gd name="T87" fmla="*/ 128 h 156"/>
              <a:gd name="T88" fmla="*/ 0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0" y="123"/>
                </a:moveTo>
                <a:lnTo>
                  <a:pt x="0" y="123"/>
                </a:lnTo>
                <a:lnTo>
                  <a:pt x="0" y="118"/>
                </a:lnTo>
                <a:lnTo>
                  <a:pt x="2" y="104"/>
                </a:lnTo>
                <a:lnTo>
                  <a:pt x="7" y="84"/>
                </a:lnTo>
                <a:lnTo>
                  <a:pt x="12" y="74"/>
                </a:lnTo>
                <a:lnTo>
                  <a:pt x="17" y="62"/>
                </a:lnTo>
                <a:lnTo>
                  <a:pt x="23" y="52"/>
                </a:lnTo>
                <a:lnTo>
                  <a:pt x="32" y="40"/>
                </a:lnTo>
                <a:lnTo>
                  <a:pt x="42" y="30"/>
                </a:lnTo>
                <a:lnTo>
                  <a:pt x="52" y="20"/>
                </a:lnTo>
                <a:lnTo>
                  <a:pt x="65" y="14"/>
                </a:lnTo>
                <a:lnTo>
                  <a:pt x="82" y="7"/>
                </a:lnTo>
                <a:lnTo>
                  <a:pt x="99" y="2"/>
                </a:lnTo>
                <a:lnTo>
                  <a:pt x="119" y="0"/>
                </a:lnTo>
                <a:lnTo>
                  <a:pt x="119" y="0"/>
                </a:lnTo>
                <a:lnTo>
                  <a:pt x="138" y="0"/>
                </a:lnTo>
                <a:lnTo>
                  <a:pt x="156" y="3"/>
                </a:lnTo>
                <a:lnTo>
                  <a:pt x="171" y="7"/>
                </a:lnTo>
                <a:lnTo>
                  <a:pt x="188" y="14"/>
                </a:lnTo>
                <a:lnTo>
                  <a:pt x="201" y="20"/>
                </a:lnTo>
                <a:lnTo>
                  <a:pt x="215" y="29"/>
                </a:lnTo>
                <a:lnTo>
                  <a:pt x="226" y="37"/>
                </a:lnTo>
                <a:lnTo>
                  <a:pt x="238" y="45"/>
                </a:lnTo>
                <a:lnTo>
                  <a:pt x="257" y="62"/>
                </a:lnTo>
                <a:lnTo>
                  <a:pt x="270" y="77"/>
                </a:lnTo>
                <a:lnTo>
                  <a:pt x="282" y="92"/>
                </a:lnTo>
                <a:lnTo>
                  <a:pt x="282" y="92"/>
                </a:lnTo>
                <a:lnTo>
                  <a:pt x="272" y="102"/>
                </a:lnTo>
                <a:lnTo>
                  <a:pt x="258" y="113"/>
                </a:lnTo>
                <a:lnTo>
                  <a:pt x="242" y="123"/>
                </a:lnTo>
                <a:lnTo>
                  <a:pt x="220" y="134"/>
                </a:lnTo>
                <a:lnTo>
                  <a:pt x="193" y="144"/>
                </a:lnTo>
                <a:lnTo>
                  <a:pt x="178" y="149"/>
                </a:lnTo>
                <a:lnTo>
                  <a:pt x="163" y="153"/>
                </a:lnTo>
                <a:lnTo>
                  <a:pt x="144" y="154"/>
                </a:lnTo>
                <a:lnTo>
                  <a:pt x="126" y="156"/>
                </a:lnTo>
                <a:lnTo>
                  <a:pt x="126" y="156"/>
                </a:lnTo>
                <a:lnTo>
                  <a:pt x="96" y="156"/>
                </a:lnTo>
                <a:lnTo>
                  <a:pt x="69" y="151"/>
                </a:lnTo>
                <a:lnTo>
                  <a:pt x="47" y="146"/>
                </a:lnTo>
                <a:lnTo>
                  <a:pt x="30" y="141"/>
                </a:lnTo>
                <a:lnTo>
                  <a:pt x="17" y="134"/>
                </a:lnTo>
                <a:lnTo>
                  <a:pt x="7" y="128"/>
                </a:lnTo>
                <a:lnTo>
                  <a:pt x="0" y="1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5" name="Freeform 53"/>
          <p:cNvSpPr/>
          <p:nvPr>
            <p:custDataLst>
              <p:tags r:id="rId51"/>
            </p:custDataLst>
          </p:nvPr>
        </p:nvSpPr>
        <p:spPr bwMode="auto">
          <a:xfrm>
            <a:off x="3718403" y="2535804"/>
            <a:ext cx="213899" cy="118293"/>
          </a:xfrm>
          <a:custGeom>
            <a:avLst/>
            <a:gdLst>
              <a:gd name="T0" fmla="*/ 0 w 282"/>
              <a:gd name="T1" fmla="*/ 123 h 156"/>
              <a:gd name="T2" fmla="*/ 0 w 282"/>
              <a:gd name="T3" fmla="*/ 123 h 156"/>
              <a:gd name="T4" fmla="*/ 0 w 282"/>
              <a:gd name="T5" fmla="*/ 118 h 156"/>
              <a:gd name="T6" fmla="*/ 2 w 282"/>
              <a:gd name="T7" fmla="*/ 104 h 156"/>
              <a:gd name="T8" fmla="*/ 7 w 282"/>
              <a:gd name="T9" fmla="*/ 84 h 156"/>
              <a:gd name="T10" fmla="*/ 12 w 282"/>
              <a:gd name="T11" fmla="*/ 74 h 156"/>
              <a:gd name="T12" fmla="*/ 17 w 282"/>
              <a:gd name="T13" fmla="*/ 62 h 156"/>
              <a:gd name="T14" fmla="*/ 23 w 282"/>
              <a:gd name="T15" fmla="*/ 52 h 156"/>
              <a:gd name="T16" fmla="*/ 32 w 282"/>
              <a:gd name="T17" fmla="*/ 40 h 156"/>
              <a:gd name="T18" fmla="*/ 42 w 282"/>
              <a:gd name="T19" fmla="*/ 30 h 156"/>
              <a:gd name="T20" fmla="*/ 52 w 282"/>
              <a:gd name="T21" fmla="*/ 20 h 156"/>
              <a:gd name="T22" fmla="*/ 65 w 282"/>
              <a:gd name="T23" fmla="*/ 14 h 156"/>
              <a:gd name="T24" fmla="*/ 82 w 282"/>
              <a:gd name="T25" fmla="*/ 7 h 156"/>
              <a:gd name="T26" fmla="*/ 99 w 282"/>
              <a:gd name="T27" fmla="*/ 2 h 156"/>
              <a:gd name="T28" fmla="*/ 119 w 282"/>
              <a:gd name="T29" fmla="*/ 0 h 156"/>
              <a:gd name="T30" fmla="*/ 119 w 282"/>
              <a:gd name="T31" fmla="*/ 0 h 156"/>
              <a:gd name="T32" fmla="*/ 138 w 282"/>
              <a:gd name="T33" fmla="*/ 0 h 156"/>
              <a:gd name="T34" fmla="*/ 156 w 282"/>
              <a:gd name="T35" fmla="*/ 3 h 156"/>
              <a:gd name="T36" fmla="*/ 171 w 282"/>
              <a:gd name="T37" fmla="*/ 7 h 156"/>
              <a:gd name="T38" fmla="*/ 188 w 282"/>
              <a:gd name="T39" fmla="*/ 14 h 156"/>
              <a:gd name="T40" fmla="*/ 201 w 282"/>
              <a:gd name="T41" fmla="*/ 20 h 156"/>
              <a:gd name="T42" fmla="*/ 215 w 282"/>
              <a:gd name="T43" fmla="*/ 29 h 156"/>
              <a:gd name="T44" fmla="*/ 226 w 282"/>
              <a:gd name="T45" fmla="*/ 37 h 156"/>
              <a:gd name="T46" fmla="*/ 238 w 282"/>
              <a:gd name="T47" fmla="*/ 45 h 156"/>
              <a:gd name="T48" fmla="*/ 257 w 282"/>
              <a:gd name="T49" fmla="*/ 62 h 156"/>
              <a:gd name="T50" fmla="*/ 270 w 282"/>
              <a:gd name="T51" fmla="*/ 77 h 156"/>
              <a:gd name="T52" fmla="*/ 282 w 282"/>
              <a:gd name="T53" fmla="*/ 92 h 156"/>
              <a:gd name="T54" fmla="*/ 282 w 282"/>
              <a:gd name="T55" fmla="*/ 92 h 156"/>
              <a:gd name="T56" fmla="*/ 272 w 282"/>
              <a:gd name="T57" fmla="*/ 102 h 156"/>
              <a:gd name="T58" fmla="*/ 258 w 282"/>
              <a:gd name="T59" fmla="*/ 113 h 156"/>
              <a:gd name="T60" fmla="*/ 242 w 282"/>
              <a:gd name="T61" fmla="*/ 123 h 156"/>
              <a:gd name="T62" fmla="*/ 220 w 282"/>
              <a:gd name="T63" fmla="*/ 134 h 156"/>
              <a:gd name="T64" fmla="*/ 193 w 282"/>
              <a:gd name="T65" fmla="*/ 144 h 156"/>
              <a:gd name="T66" fmla="*/ 178 w 282"/>
              <a:gd name="T67" fmla="*/ 149 h 156"/>
              <a:gd name="T68" fmla="*/ 163 w 282"/>
              <a:gd name="T69" fmla="*/ 153 h 156"/>
              <a:gd name="T70" fmla="*/ 144 w 282"/>
              <a:gd name="T71" fmla="*/ 154 h 156"/>
              <a:gd name="T72" fmla="*/ 126 w 282"/>
              <a:gd name="T73" fmla="*/ 156 h 156"/>
              <a:gd name="T74" fmla="*/ 126 w 282"/>
              <a:gd name="T75" fmla="*/ 156 h 156"/>
              <a:gd name="T76" fmla="*/ 96 w 282"/>
              <a:gd name="T77" fmla="*/ 156 h 156"/>
              <a:gd name="T78" fmla="*/ 69 w 282"/>
              <a:gd name="T79" fmla="*/ 151 h 156"/>
              <a:gd name="T80" fmla="*/ 47 w 282"/>
              <a:gd name="T81" fmla="*/ 146 h 156"/>
              <a:gd name="T82" fmla="*/ 30 w 282"/>
              <a:gd name="T83" fmla="*/ 141 h 156"/>
              <a:gd name="T84" fmla="*/ 17 w 282"/>
              <a:gd name="T85" fmla="*/ 134 h 156"/>
              <a:gd name="T86" fmla="*/ 7 w 282"/>
              <a:gd name="T87" fmla="*/ 128 h 156"/>
              <a:gd name="T88" fmla="*/ 0 w 282"/>
              <a:gd name="T8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56">
                <a:moveTo>
                  <a:pt x="0" y="123"/>
                </a:moveTo>
                <a:lnTo>
                  <a:pt x="0" y="123"/>
                </a:lnTo>
                <a:lnTo>
                  <a:pt x="0" y="118"/>
                </a:lnTo>
                <a:lnTo>
                  <a:pt x="2" y="104"/>
                </a:lnTo>
                <a:lnTo>
                  <a:pt x="7" y="84"/>
                </a:lnTo>
                <a:lnTo>
                  <a:pt x="12" y="74"/>
                </a:lnTo>
                <a:lnTo>
                  <a:pt x="17" y="62"/>
                </a:lnTo>
                <a:lnTo>
                  <a:pt x="23" y="52"/>
                </a:lnTo>
                <a:lnTo>
                  <a:pt x="32" y="40"/>
                </a:lnTo>
                <a:lnTo>
                  <a:pt x="42" y="30"/>
                </a:lnTo>
                <a:lnTo>
                  <a:pt x="52" y="20"/>
                </a:lnTo>
                <a:lnTo>
                  <a:pt x="65" y="14"/>
                </a:lnTo>
                <a:lnTo>
                  <a:pt x="82" y="7"/>
                </a:lnTo>
                <a:lnTo>
                  <a:pt x="99" y="2"/>
                </a:lnTo>
                <a:lnTo>
                  <a:pt x="119" y="0"/>
                </a:lnTo>
                <a:lnTo>
                  <a:pt x="119" y="0"/>
                </a:lnTo>
                <a:lnTo>
                  <a:pt x="138" y="0"/>
                </a:lnTo>
                <a:lnTo>
                  <a:pt x="156" y="3"/>
                </a:lnTo>
                <a:lnTo>
                  <a:pt x="171" y="7"/>
                </a:lnTo>
                <a:lnTo>
                  <a:pt x="188" y="14"/>
                </a:lnTo>
                <a:lnTo>
                  <a:pt x="201" y="20"/>
                </a:lnTo>
                <a:lnTo>
                  <a:pt x="215" y="29"/>
                </a:lnTo>
                <a:lnTo>
                  <a:pt x="226" y="37"/>
                </a:lnTo>
                <a:lnTo>
                  <a:pt x="238" y="45"/>
                </a:lnTo>
                <a:lnTo>
                  <a:pt x="257" y="62"/>
                </a:lnTo>
                <a:lnTo>
                  <a:pt x="270" y="77"/>
                </a:lnTo>
                <a:lnTo>
                  <a:pt x="282" y="92"/>
                </a:lnTo>
                <a:lnTo>
                  <a:pt x="282" y="92"/>
                </a:lnTo>
                <a:lnTo>
                  <a:pt x="272" y="102"/>
                </a:lnTo>
                <a:lnTo>
                  <a:pt x="258" y="113"/>
                </a:lnTo>
                <a:lnTo>
                  <a:pt x="242" y="123"/>
                </a:lnTo>
                <a:lnTo>
                  <a:pt x="220" y="134"/>
                </a:lnTo>
                <a:lnTo>
                  <a:pt x="193" y="144"/>
                </a:lnTo>
                <a:lnTo>
                  <a:pt x="178" y="149"/>
                </a:lnTo>
                <a:lnTo>
                  <a:pt x="163" y="153"/>
                </a:lnTo>
                <a:lnTo>
                  <a:pt x="144" y="154"/>
                </a:lnTo>
                <a:lnTo>
                  <a:pt x="126" y="156"/>
                </a:lnTo>
                <a:lnTo>
                  <a:pt x="126" y="156"/>
                </a:lnTo>
                <a:lnTo>
                  <a:pt x="96" y="156"/>
                </a:lnTo>
                <a:lnTo>
                  <a:pt x="69" y="151"/>
                </a:lnTo>
                <a:lnTo>
                  <a:pt x="47" y="146"/>
                </a:lnTo>
                <a:lnTo>
                  <a:pt x="30" y="141"/>
                </a:lnTo>
                <a:lnTo>
                  <a:pt x="17" y="134"/>
                </a:lnTo>
                <a:lnTo>
                  <a:pt x="7" y="128"/>
                </a:lnTo>
                <a:lnTo>
                  <a:pt x="0" y="1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6" name="Freeform 54"/>
          <p:cNvSpPr/>
          <p:nvPr>
            <p:custDataLst>
              <p:tags r:id="rId52"/>
            </p:custDataLst>
          </p:nvPr>
        </p:nvSpPr>
        <p:spPr bwMode="auto">
          <a:xfrm>
            <a:off x="3718403" y="2533374"/>
            <a:ext cx="217140" cy="102088"/>
          </a:xfrm>
          <a:custGeom>
            <a:avLst/>
            <a:gdLst>
              <a:gd name="T0" fmla="*/ 0 w 285"/>
              <a:gd name="T1" fmla="*/ 134 h 134"/>
              <a:gd name="T2" fmla="*/ 3 w 285"/>
              <a:gd name="T3" fmla="*/ 121 h 134"/>
              <a:gd name="T4" fmla="*/ 17 w 285"/>
              <a:gd name="T5" fmla="*/ 84 h 134"/>
              <a:gd name="T6" fmla="*/ 23 w 285"/>
              <a:gd name="T7" fmla="*/ 72 h 134"/>
              <a:gd name="T8" fmla="*/ 32 w 285"/>
              <a:gd name="T9" fmla="*/ 60 h 134"/>
              <a:gd name="T10" fmla="*/ 52 w 285"/>
              <a:gd name="T11" fmla="*/ 39 h 134"/>
              <a:gd name="T12" fmla="*/ 65 w 285"/>
              <a:gd name="T13" fmla="*/ 29 h 134"/>
              <a:gd name="T14" fmla="*/ 80 w 285"/>
              <a:gd name="T15" fmla="*/ 22 h 134"/>
              <a:gd name="T16" fmla="*/ 116 w 285"/>
              <a:gd name="T17" fmla="*/ 14 h 134"/>
              <a:gd name="T18" fmla="*/ 121 w 285"/>
              <a:gd name="T19" fmla="*/ 14 h 134"/>
              <a:gd name="T20" fmla="*/ 121 w 285"/>
              <a:gd name="T21" fmla="*/ 14 h 134"/>
              <a:gd name="T22" fmla="*/ 121 w 285"/>
              <a:gd name="T23" fmla="*/ 14 h 134"/>
              <a:gd name="T24" fmla="*/ 121 w 285"/>
              <a:gd name="T25" fmla="*/ 14 h 134"/>
              <a:gd name="T26" fmla="*/ 126 w 285"/>
              <a:gd name="T27" fmla="*/ 14 h 134"/>
              <a:gd name="T28" fmla="*/ 127 w 285"/>
              <a:gd name="T29" fmla="*/ 14 h 134"/>
              <a:gd name="T30" fmla="*/ 131 w 285"/>
              <a:gd name="T31" fmla="*/ 14 h 134"/>
              <a:gd name="T32" fmla="*/ 136 w 285"/>
              <a:gd name="T33" fmla="*/ 14 h 134"/>
              <a:gd name="T34" fmla="*/ 154 w 285"/>
              <a:gd name="T35" fmla="*/ 17 h 134"/>
              <a:gd name="T36" fmla="*/ 190 w 285"/>
              <a:gd name="T37" fmla="*/ 29 h 134"/>
              <a:gd name="T38" fmla="*/ 205 w 285"/>
              <a:gd name="T39" fmla="*/ 35 h 134"/>
              <a:gd name="T40" fmla="*/ 218 w 285"/>
              <a:gd name="T41" fmla="*/ 45 h 134"/>
              <a:gd name="T42" fmla="*/ 243 w 285"/>
              <a:gd name="T43" fmla="*/ 62 h 134"/>
              <a:gd name="T44" fmla="*/ 275 w 285"/>
              <a:gd name="T45" fmla="*/ 94 h 134"/>
              <a:gd name="T46" fmla="*/ 285 w 285"/>
              <a:gd name="T47" fmla="*/ 106 h 134"/>
              <a:gd name="T48" fmla="*/ 279 w 285"/>
              <a:gd name="T49" fmla="*/ 92 h 134"/>
              <a:gd name="T50" fmla="*/ 267 w 285"/>
              <a:gd name="T51" fmla="*/ 77 h 134"/>
              <a:gd name="T52" fmla="*/ 250 w 285"/>
              <a:gd name="T53" fmla="*/ 57 h 134"/>
              <a:gd name="T54" fmla="*/ 228 w 285"/>
              <a:gd name="T55" fmla="*/ 37 h 134"/>
              <a:gd name="T56" fmla="*/ 213 w 285"/>
              <a:gd name="T57" fmla="*/ 27 h 134"/>
              <a:gd name="T58" fmla="*/ 196 w 285"/>
              <a:gd name="T59" fmla="*/ 17 h 134"/>
              <a:gd name="T60" fmla="*/ 164 w 285"/>
              <a:gd name="T61" fmla="*/ 5 h 134"/>
              <a:gd name="T62" fmla="*/ 134 w 285"/>
              <a:gd name="T63" fmla="*/ 0 h 134"/>
              <a:gd name="T64" fmla="*/ 109 w 285"/>
              <a:gd name="T65" fmla="*/ 0 h 134"/>
              <a:gd name="T66" fmla="*/ 87 w 285"/>
              <a:gd name="T67" fmla="*/ 5 h 134"/>
              <a:gd name="T68" fmla="*/ 54 w 285"/>
              <a:gd name="T69" fmla="*/ 19 h 134"/>
              <a:gd name="T70" fmla="*/ 39 w 285"/>
              <a:gd name="T71" fmla="*/ 30 h 134"/>
              <a:gd name="T72" fmla="*/ 27 w 285"/>
              <a:gd name="T73" fmla="*/ 44 h 134"/>
              <a:gd name="T74" fmla="*/ 18 w 285"/>
              <a:gd name="T75" fmla="*/ 55 h 134"/>
              <a:gd name="T76" fmla="*/ 7 w 285"/>
              <a:gd name="T77" fmla="*/ 81 h 134"/>
              <a:gd name="T78" fmla="*/ 2 w 285"/>
              <a:gd name="T79" fmla="*/ 102 h 134"/>
              <a:gd name="T80" fmla="*/ 0 w 285"/>
              <a:gd name="T81" fmla="*/ 119 h 134"/>
              <a:gd name="T82" fmla="*/ 0 w 285"/>
              <a:gd name="T83" fmla="*/ 13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4">
                <a:moveTo>
                  <a:pt x="0" y="134"/>
                </a:moveTo>
                <a:lnTo>
                  <a:pt x="0" y="134"/>
                </a:lnTo>
                <a:lnTo>
                  <a:pt x="3" y="121"/>
                </a:lnTo>
                <a:lnTo>
                  <a:pt x="3" y="121"/>
                </a:lnTo>
                <a:lnTo>
                  <a:pt x="8" y="104"/>
                </a:lnTo>
                <a:lnTo>
                  <a:pt x="17" y="84"/>
                </a:lnTo>
                <a:lnTo>
                  <a:pt x="17" y="84"/>
                </a:lnTo>
                <a:lnTo>
                  <a:pt x="23" y="72"/>
                </a:lnTo>
                <a:lnTo>
                  <a:pt x="32" y="60"/>
                </a:lnTo>
                <a:lnTo>
                  <a:pt x="32" y="60"/>
                </a:lnTo>
                <a:lnTo>
                  <a:pt x="40" y="50"/>
                </a:lnTo>
                <a:lnTo>
                  <a:pt x="52" y="39"/>
                </a:lnTo>
                <a:lnTo>
                  <a:pt x="52" y="39"/>
                </a:lnTo>
                <a:lnTo>
                  <a:pt x="65" y="29"/>
                </a:lnTo>
                <a:lnTo>
                  <a:pt x="80" y="22"/>
                </a:lnTo>
                <a:lnTo>
                  <a:pt x="80" y="22"/>
                </a:lnTo>
                <a:lnTo>
                  <a:pt x="97" y="17"/>
                </a:lnTo>
                <a:lnTo>
                  <a:pt x="116" y="14"/>
                </a:lnTo>
                <a:lnTo>
                  <a:pt x="121" y="14"/>
                </a:lnTo>
                <a:lnTo>
                  <a:pt x="121" y="14"/>
                </a:lnTo>
                <a:lnTo>
                  <a:pt x="121" y="14"/>
                </a:lnTo>
                <a:lnTo>
                  <a:pt x="121" y="14"/>
                </a:lnTo>
                <a:lnTo>
                  <a:pt x="121" y="14"/>
                </a:lnTo>
                <a:lnTo>
                  <a:pt x="121" y="14"/>
                </a:lnTo>
                <a:lnTo>
                  <a:pt x="121" y="14"/>
                </a:lnTo>
                <a:lnTo>
                  <a:pt x="121" y="14"/>
                </a:lnTo>
                <a:lnTo>
                  <a:pt x="122" y="14"/>
                </a:lnTo>
                <a:lnTo>
                  <a:pt x="126" y="14"/>
                </a:lnTo>
                <a:lnTo>
                  <a:pt x="126" y="14"/>
                </a:lnTo>
                <a:lnTo>
                  <a:pt x="127" y="14"/>
                </a:lnTo>
                <a:lnTo>
                  <a:pt x="127" y="14"/>
                </a:lnTo>
                <a:lnTo>
                  <a:pt x="131" y="14"/>
                </a:lnTo>
                <a:lnTo>
                  <a:pt x="136" y="14"/>
                </a:lnTo>
                <a:lnTo>
                  <a:pt x="136" y="14"/>
                </a:lnTo>
                <a:lnTo>
                  <a:pt x="154" y="17"/>
                </a:lnTo>
                <a:lnTo>
                  <a:pt x="154" y="17"/>
                </a:lnTo>
                <a:lnTo>
                  <a:pt x="171" y="22"/>
                </a:lnTo>
                <a:lnTo>
                  <a:pt x="190" y="29"/>
                </a:lnTo>
                <a:lnTo>
                  <a:pt x="190" y="29"/>
                </a:lnTo>
                <a:lnTo>
                  <a:pt x="205" y="35"/>
                </a:lnTo>
                <a:lnTo>
                  <a:pt x="218" y="45"/>
                </a:lnTo>
                <a:lnTo>
                  <a:pt x="218" y="45"/>
                </a:lnTo>
                <a:lnTo>
                  <a:pt x="243" y="62"/>
                </a:lnTo>
                <a:lnTo>
                  <a:pt x="243" y="62"/>
                </a:lnTo>
                <a:lnTo>
                  <a:pt x="262" y="79"/>
                </a:lnTo>
                <a:lnTo>
                  <a:pt x="275" y="94"/>
                </a:lnTo>
                <a:lnTo>
                  <a:pt x="275" y="94"/>
                </a:lnTo>
                <a:lnTo>
                  <a:pt x="285" y="106"/>
                </a:lnTo>
                <a:lnTo>
                  <a:pt x="285" y="106"/>
                </a:lnTo>
                <a:lnTo>
                  <a:pt x="279" y="92"/>
                </a:lnTo>
                <a:lnTo>
                  <a:pt x="279" y="92"/>
                </a:lnTo>
                <a:lnTo>
                  <a:pt x="267" y="77"/>
                </a:lnTo>
                <a:lnTo>
                  <a:pt x="250" y="57"/>
                </a:lnTo>
                <a:lnTo>
                  <a:pt x="250" y="57"/>
                </a:lnTo>
                <a:lnTo>
                  <a:pt x="240" y="47"/>
                </a:lnTo>
                <a:lnTo>
                  <a:pt x="228" y="37"/>
                </a:lnTo>
                <a:lnTo>
                  <a:pt x="228" y="37"/>
                </a:lnTo>
                <a:lnTo>
                  <a:pt x="213" y="27"/>
                </a:lnTo>
                <a:lnTo>
                  <a:pt x="196" y="17"/>
                </a:lnTo>
                <a:lnTo>
                  <a:pt x="196" y="17"/>
                </a:lnTo>
                <a:lnTo>
                  <a:pt x="179" y="10"/>
                </a:lnTo>
                <a:lnTo>
                  <a:pt x="164" y="5"/>
                </a:lnTo>
                <a:lnTo>
                  <a:pt x="149" y="2"/>
                </a:lnTo>
                <a:lnTo>
                  <a:pt x="134" y="0"/>
                </a:lnTo>
                <a:lnTo>
                  <a:pt x="121" y="0"/>
                </a:lnTo>
                <a:lnTo>
                  <a:pt x="109" y="0"/>
                </a:lnTo>
                <a:lnTo>
                  <a:pt x="97" y="2"/>
                </a:lnTo>
                <a:lnTo>
                  <a:pt x="87" y="5"/>
                </a:lnTo>
                <a:lnTo>
                  <a:pt x="69" y="12"/>
                </a:lnTo>
                <a:lnTo>
                  <a:pt x="54" y="19"/>
                </a:lnTo>
                <a:lnTo>
                  <a:pt x="45" y="25"/>
                </a:lnTo>
                <a:lnTo>
                  <a:pt x="39" y="30"/>
                </a:lnTo>
                <a:lnTo>
                  <a:pt x="39" y="30"/>
                </a:lnTo>
                <a:lnTo>
                  <a:pt x="27" y="44"/>
                </a:lnTo>
                <a:lnTo>
                  <a:pt x="18" y="55"/>
                </a:lnTo>
                <a:lnTo>
                  <a:pt x="18" y="55"/>
                </a:lnTo>
                <a:lnTo>
                  <a:pt x="12" y="69"/>
                </a:lnTo>
                <a:lnTo>
                  <a:pt x="7" y="81"/>
                </a:lnTo>
                <a:lnTo>
                  <a:pt x="7" y="81"/>
                </a:lnTo>
                <a:lnTo>
                  <a:pt x="2" y="102"/>
                </a:lnTo>
                <a:lnTo>
                  <a:pt x="0" y="119"/>
                </a:lnTo>
                <a:lnTo>
                  <a:pt x="0" y="119"/>
                </a:lnTo>
                <a:lnTo>
                  <a:pt x="0" y="131"/>
                </a:lnTo>
                <a:lnTo>
                  <a:pt x="0" y="131"/>
                </a:lnTo>
                <a:lnTo>
                  <a:pt x="0" y="134"/>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7" name="Freeform 55"/>
          <p:cNvSpPr/>
          <p:nvPr>
            <p:custDataLst>
              <p:tags r:id="rId53"/>
            </p:custDataLst>
          </p:nvPr>
        </p:nvSpPr>
        <p:spPr bwMode="auto">
          <a:xfrm>
            <a:off x="3718403" y="2533374"/>
            <a:ext cx="217140" cy="102088"/>
          </a:xfrm>
          <a:custGeom>
            <a:avLst/>
            <a:gdLst>
              <a:gd name="T0" fmla="*/ 0 w 285"/>
              <a:gd name="T1" fmla="*/ 134 h 134"/>
              <a:gd name="T2" fmla="*/ 3 w 285"/>
              <a:gd name="T3" fmla="*/ 121 h 134"/>
              <a:gd name="T4" fmla="*/ 17 w 285"/>
              <a:gd name="T5" fmla="*/ 84 h 134"/>
              <a:gd name="T6" fmla="*/ 23 w 285"/>
              <a:gd name="T7" fmla="*/ 72 h 134"/>
              <a:gd name="T8" fmla="*/ 32 w 285"/>
              <a:gd name="T9" fmla="*/ 60 h 134"/>
              <a:gd name="T10" fmla="*/ 52 w 285"/>
              <a:gd name="T11" fmla="*/ 39 h 134"/>
              <a:gd name="T12" fmla="*/ 65 w 285"/>
              <a:gd name="T13" fmla="*/ 29 h 134"/>
              <a:gd name="T14" fmla="*/ 80 w 285"/>
              <a:gd name="T15" fmla="*/ 22 h 134"/>
              <a:gd name="T16" fmla="*/ 116 w 285"/>
              <a:gd name="T17" fmla="*/ 14 h 134"/>
              <a:gd name="T18" fmla="*/ 121 w 285"/>
              <a:gd name="T19" fmla="*/ 14 h 134"/>
              <a:gd name="T20" fmla="*/ 121 w 285"/>
              <a:gd name="T21" fmla="*/ 14 h 134"/>
              <a:gd name="T22" fmla="*/ 121 w 285"/>
              <a:gd name="T23" fmla="*/ 14 h 134"/>
              <a:gd name="T24" fmla="*/ 121 w 285"/>
              <a:gd name="T25" fmla="*/ 14 h 134"/>
              <a:gd name="T26" fmla="*/ 126 w 285"/>
              <a:gd name="T27" fmla="*/ 14 h 134"/>
              <a:gd name="T28" fmla="*/ 127 w 285"/>
              <a:gd name="T29" fmla="*/ 14 h 134"/>
              <a:gd name="T30" fmla="*/ 131 w 285"/>
              <a:gd name="T31" fmla="*/ 14 h 134"/>
              <a:gd name="T32" fmla="*/ 136 w 285"/>
              <a:gd name="T33" fmla="*/ 14 h 134"/>
              <a:gd name="T34" fmla="*/ 154 w 285"/>
              <a:gd name="T35" fmla="*/ 17 h 134"/>
              <a:gd name="T36" fmla="*/ 190 w 285"/>
              <a:gd name="T37" fmla="*/ 29 h 134"/>
              <a:gd name="T38" fmla="*/ 205 w 285"/>
              <a:gd name="T39" fmla="*/ 35 h 134"/>
              <a:gd name="T40" fmla="*/ 218 w 285"/>
              <a:gd name="T41" fmla="*/ 45 h 134"/>
              <a:gd name="T42" fmla="*/ 243 w 285"/>
              <a:gd name="T43" fmla="*/ 62 h 134"/>
              <a:gd name="T44" fmla="*/ 275 w 285"/>
              <a:gd name="T45" fmla="*/ 94 h 134"/>
              <a:gd name="T46" fmla="*/ 285 w 285"/>
              <a:gd name="T47" fmla="*/ 106 h 134"/>
              <a:gd name="T48" fmla="*/ 279 w 285"/>
              <a:gd name="T49" fmla="*/ 92 h 134"/>
              <a:gd name="T50" fmla="*/ 267 w 285"/>
              <a:gd name="T51" fmla="*/ 77 h 134"/>
              <a:gd name="T52" fmla="*/ 250 w 285"/>
              <a:gd name="T53" fmla="*/ 57 h 134"/>
              <a:gd name="T54" fmla="*/ 228 w 285"/>
              <a:gd name="T55" fmla="*/ 37 h 134"/>
              <a:gd name="T56" fmla="*/ 213 w 285"/>
              <a:gd name="T57" fmla="*/ 27 h 134"/>
              <a:gd name="T58" fmla="*/ 196 w 285"/>
              <a:gd name="T59" fmla="*/ 17 h 134"/>
              <a:gd name="T60" fmla="*/ 164 w 285"/>
              <a:gd name="T61" fmla="*/ 5 h 134"/>
              <a:gd name="T62" fmla="*/ 134 w 285"/>
              <a:gd name="T63" fmla="*/ 0 h 134"/>
              <a:gd name="T64" fmla="*/ 109 w 285"/>
              <a:gd name="T65" fmla="*/ 0 h 134"/>
              <a:gd name="T66" fmla="*/ 87 w 285"/>
              <a:gd name="T67" fmla="*/ 5 h 134"/>
              <a:gd name="T68" fmla="*/ 54 w 285"/>
              <a:gd name="T69" fmla="*/ 19 h 134"/>
              <a:gd name="T70" fmla="*/ 39 w 285"/>
              <a:gd name="T71" fmla="*/ 30 h 134"/>
              <a:gd name="T72" fmla="*/ 27 w 285"/>
              <a:gd name="T73" fmla="*/ 44 h 134"/>
              <a:gd name="T74" fmla="*/ 18 w 285"/>
              <a:gd name="T75" fmla="*/ 55 h 134"/>
              <a:gd name="T76" fmla="*/ 7 w 285"/>
              <a:gd name="T77" fmla="*/ 81 h 134"/>
              <a:gd name="T78" fmla="*/ 2 w 285"/>
              <a:gd name="T79" fmla="*/ 102 h 134"/>
              <a:gd name="T80" fmla="*/ 0 w 285"/>
              <a:gd name="T81" fmla="*/ 119 h 134"/>
              <a:gd name="T82" fmla="*/ 0 w 285"/>
              <a:gd name="T83" fmla="*/ 13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134">
                <a:moveTo>
                  <a:pt x="0" y="134"/>
                </a:moveTo>
                <a:lnTo>
                  <a:pt x="0" y="134"/>
                </a:lnTo>
                <a:lnTo>
                  <a:pt x="3" y="121"/>
                </a:lnTo>
                <a:lnTo>
                  <a:pt x="3" y="121"/>
                </a:lnTo>
                <a:lnTo>
                  <a:pt x="8" y="104"/>
                </a:lnTo>
                <a:lnTo>
                  <a:pt x="17" y="84"/>
                </a:lnTo>
                <a:lnTo>
                  <a:pt x="17" y="84"/>
                </a:lnTo>
                <a:lnTo>
                  <a:pt x="23" y="72"/>
                </a:lnTo>
                <a:lnTo>
                  <a:pt x="32" y="60"/>
                </a:lnTo>
                <a:lnTo>
                  <a:pt x="32" y="60"/>
                </a:lnTo>
                <a:lnTo>
                  <a:pt x="40" y="50"/>
                </a:lnTo>
                <a:lnTo>
                  <a:pt x="52" y="39"/>
                </a:lnTo>
                <a:lnTo>
                  <a:pt x="52" y="39"/>
                </a:lnTo>
                <a:lnTo>
                  <a:pt x="65" y="29"/>
                </a:lnTo>
                <a:lnTo>
                  <a:pt x="80" y="22"/>
                </a:lnTo>
                <a:lnTo>
                  <a:pt x="80" y="22"/>
                </a:lnTo>
                <a:lnTo>
                  <a:pt x="97" y="17"/>
                </a:lnTo>
                <a:lnTo>
                  <a:pt x="116" y="14"/>
                </a:lnTo>
                <a:lnTo>
                  <a:pt x="121" y="14"/>
                </a:lnTo>
                <a:lnTo>
                  <a:pt x="121" y="14"/>
                </a:lnTo>
                <a:lnTo>
                  <a:pt x="121" y="14"/>
                </a:lnTo>
                <a:lnTo>
                  <a:pt x="121" y="14"/>
                </a:lnTo>
                <a:lnTo>
                  <a:pt x="121" y="14"/>
                </a:lnTo>
                <a:lnTo>
                  <a:pt x="121" y="14"/>
                </a:lnTo>
                <a:lnTo>
                  <a:pt x="121" y="14"/>
                </a:lnTo>
                <a:lnTo>
                  <a:pt x="121" y="14"/>
                </a:lnTo>
                <a:lnTo>
                  <a:pt x="122" y="14"/>
                </a:lnTo>
                <a:lnTo>
                  <a:pt x="126" y="14"/>
                </a:lnTo>
                <a:lnTo>
                  <a:pt x="126" y="14"/>
                </a:lnTo>
                <a:lnTo>
                  <a:pt x="127" y="14"/>
                </a:lnTo>
                <a:lnTo>
                  <a:pt x="127" y="14"/>
                </a:lnTo>
                <a:lnTo>
                  <a:pt x="131" y="14"/>
                </a:lnTo>
                <a:lnTo>
                  <a:pt x="136" y="14"/>
                </a:lnTo>
                <a:lnTo>
                  <a:pt x="136" y="14"/>
                </a:lnTo>
                <a:lnTo>
                  <a:pt x="154" y="17"/>
                </a:lnTo>
                <a:lnTo>
                  <a:pt x="154" y="17"/>
                </a:lnTo>
                <a:lnTo>
                  <a:pt x="171" y="22"/>
                </a:lnTo>
                <a:lnTo>
                  <a:pt x="190" y="29"/>
                </a:lnTo>
                <a:lnTo>
                  <a:pt x="190" y="29"/>
                </a:lnTo>
                <a:lnTo>
                  <a:pt x="205" y="35"/>
                </a:lnTo>
                <a:lnTo>
                  <a:pt x="218" y="45"/>
                </a:lnTo>
                <a:lnTo>
                  <a:pt x="218" y="45"/>
                </a:lnTo>
                <a:lnTo>
                  <a:pt x="243" y="62"/>
                </a:lnTo>
                <a:lnTo>
                  <a:pt x="243" y="62"/>
                </a:lnTo>
                <a:lnTo>
                  <a:pt x="262" y="79"/>
                </a:lnTo>
                <a:lnTo>
                  <a:pt x="275" y="94"/>
                </a:lnTo>
                <a:lnTo>
                  <a:pt x="275" y="94"/>
                </a:lnTo>
                <a:lnTo>
                  <a:pt x="285" y="106"/>
                </a:lnTo>
                <a:lnTo>
                  <a:pt x="285" y="106"/>
                </a:lnTo>
                <a:lnTo>
                  <a:pt x="279" y="92"/>
                </a:lnTo>
                <a:lnTo>
                  <a:pt x="279" y="92"/>
                </a:lnTo>
                <a:lnTo>
                  <a:pt x="267" y="77"/>
                </a:lnTo>
                <a:lnTo>
                  <a:pt x="250" y="57"/>
                </a:lnTo>
                <a:lnTo>
                  <a:pt x="250" y="57"/>
                </a:lnTo>
                <a:lnTo>
                  <a:pt x="240" y="47"/>
                </a:lnTo>
                <a:lnTo>
                  <a:pt x="228" y="37"/>
                </a:lnTo>
                <a:lnTo>
                  <a:pt x="228" y="37"/>
                </a:lnTo>
                <a:lnTo>
                  <a:pt x="213" y="27"/>
                </a:lnTo>
                <a:lnTo>
                  <a:pt x="196" y="17"/>
                </a:lnTo>
                <a:lnTo>
                  <a:pt x="196" y="17"/>
                </a:lnTo>
                <a:lnTo>
                  <a:pt x="179" y="10"/>
                </a:lnTo>
                <a:lnTo>
                  <a:pt x="164" y="5"/>
                </a:lnTo>
                <a:lnTo>
                  <a:pt x="149" y="2"/>
                </a:lnTo>
                <a:lnTo>
                  <a:pt x="134" y="0"/>
                </a:lnTo>
                <a:lnTo>
                  <a:pt x="121" y="0"/>
                </a:lnTo>
                <a:lnTo>
                  <a:pt x="109" y="0"/>
                </a:lnTo>
                <a:lnTo>
                  <a:pt x="97" y="2"/>
                </a:lnTo>
                <a:lnTo>
                  <a:pt x="87" y="5"/>
                </a:lnTo>
                <a:lnTo>
                  <a:pt x="69" y="12"/>
                </a:lnTo>
                <a:lnTo>
                  <a:pt x="54" y="19"/>
                </a:lnTo>
                <a:lnTo>
                  <a:pt x="45" y="25"/>
                </a:lnTo>
                <a:lnTo>
                  <a:pt x="39" y="30"/>
                </a:lnTo>
                <a:lnTo>
                  <a:pt x="39" y="30"/>
                </a:lnTo>
                <a:lnTo>
                  <a:pt x="27" y="44"/>
                </a:lnTo>
                <a:lnTo>
                  <a:pt x="18" y="55"/>
                </a:lnTo>
                <a:lnTo>
                  <a:pt x="18" y="55"/>
                </a:lnTo>
                <a:lnTo>
                  <a:pt x="12" y="69"/>
                </a:lnTo>
                <a:lnTo>
                  <a:pt x="7" y="81"/>
                </a:lnTo>
                <a:lnTo>
                  <a:pt x="7" y="81"/>
                </a:lnTo>
                <a:lnTo>
                  <a:pt x="2" y="102"/>
                </a:lnTo>
                <a:lnTo>
                  <a:pt x="0" y="119"/>
                </a:lnTo>
                <a:lnTo>
                  <a:pt x="0" y="119"/>
                </a:lnTo>
                <a:lnTo>
                  <a:pt x="0" y="131"/>
                </a:lnTo>
                <a:lnTo>
                  <a:pt x="0" y="131"/>
                </a:lnTo>
                <a:lnTo>
                  <a:pt x="0" y="134"/>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8" name="Freeform 56"/>
          <p:cNvSpPr/>
          <p:nvPr>
            <p:custDataLst>
              <p:tags r:id="rId54"/>
            </p:custDataLst>
          </p:nvPr>
        </p:nvSpPr>
        <p:spPr bwMode="auto">
          <a:xfrm>
            <a:off x="3753243" y="2542286"/>
            <a:ext cx="112621" cy="112621"/>
          </a:xfrm>
          <a:custGeom>
            <a:avLst/>
            <a:gdLst>
              <a:gd name="T0" fmla="*/ 0 w 148"/>
              <a:gd name="T1" fmla="*/ 67 h 147"/>
              <a:gd name="T2" fmla="*/ 0 w 148"/>
              <a:gd name="T3" fmla="*/ 67 h 147"/>
              <a:gd name="T4" fmla="*/ 0 w 148"/>
              <a:gd name="T5" fmla="*/ 82 h 147"/>
              <a:gd name="T6" fmla="*/ 4 w 148"/>
              <a:gd name="T7" fmla="*/ 97 h 147"/>
              <a:gd name="T8" fmla="*/ 10 w 148"/>
              <a:gd name="T9" fmla="*/ 109 h 147"/>
              <a:gd name="T10" fmla="*/ 19 w 148"/>
              <a:gd name="T11" fmla="*/ 120 h 147"/>
              <a:gd name="T12" fmla="*/ 29 w 148"/>
              <a:gd name="T13" fmla="*/ 130 h 147"/>
              <a:gd name="T14" fmla="*/ 41 w 148"/>
              <a:gd name="T15" fmla="*/ 139 h 147"/>
              <a:gd name="T16" fmla="*/ 54 w 148"/>
              <a:gd name="T17" fmla="*/ 144 h 147"/>
              <a:gd name="T18" fmla="*/ 69 w 148"/>
              <a:gd name="T19" fmla="*/ 147 h 147"/>
              <a:gd name="T20" fmla="*/ 69 w 148"/>
              <a:gd name="T21" fmla="*/ 147 h 147"/>
              <a:gd name="T22" fmla="*/ 84 w 148"/>
              <a:gd name="T23" fmla="*/ 147 h 147"/>
              <a:gd name="T24" fmla="*/ 98 w 148"/>
              <a:gd name="T25" fmla="*/ 144 h 147"/>
              <a:gd name="T26" fmla="*/ 111 w 148"/>
              <a:gd name="T27" fmla="*/ 137 h 147"/>
              <a:gd name="T28" fmla="*/ 123 w 148"/>
              <a:gd name="T29" fmla="*/ 129 h 147"/>
              <a:gd name="T30" fmla="*/ 133 w 148"/>
              <a:gd name="T31" fmla="*/ 119 h 147"/>
              <a:gd name="T32" fmla="*/ 140 w 148"/>
              <a:gd name="T33" fmla="*/ 107 h 147"/>
              <a:gd name="T34" fmla="*/ 146 w 148"/>
              <a:gd name="T35" fmla="*/ 93 h 147"/>
              <a:gd name="T36" fmla="*/ 148 w 148"/>
              <a:gd name="T37" fmla="*/ 78 h 147"/>
              <a:gd name="T38" fmla="*/ 148 w 148"/>
              <a:gd name="T39" fmla="*/ 78 h 147"/>
              <a:gd name="T40" fmla="*/ 148 w 148"/>
              <a:gd name="T41" fmla="*/ 63 h 147"/>
              <a:gd name="T42" fmla="*/ 145 w 148"/>
              <a:gd name="T43" fmla="*/ 50 h 147"/>
              <a:gd name="T44" fmla="*/ 140 w 148"/>
              <a:gd name="T45" fmla="*/ 36 h 147"/>
              <a:gd name="T46" fmla="*/ 131 w 148"/>
              <a:gd name="T47" fmla="*/ 25 h 147"/>
              <a:gd name="T48" fmla="*/ 121 w 148"/>
              <a:gd name="T49" fmla="*/ 15 h 147"/>
              <a:gd name="T50" fmla="*/ 109 w 148"/>
              <a:gd name="T51" fmla="*/ 8 h 147"/>
              <a:gd name="T52" fmla="*/ 96 w 148"/>
              <a:gd name="T53" fmla="*/ 3 h 147"/>
              <a:gd name="T54" fmla="*/ 81 w 148"/>
              <a:gd name="T55" fmla="*/ 0 h 147"/>
              <a:gd name="T56" fmla="*/ 81 w 148"/>
              <a:gd name="T57" fmla="*/ 0 h 147"/>
              <a:gd name="T58" fmla="*/ 66 w 148"/>
              <a:gd name="T59" fmla="*/ 0 h 147"/>
              <a:gd name="T60" fmla="*/ 51 w 148"/>
              <a:gd name="T61" fmla="*/ 3 h 147"/>
              <a:gd name="T62" fmla="*/ 39 w 148"/>
              <a:gd name="T63" fmla="*/ 8 h 147"/>
              <a:gd name="T64" fmla="*/ 27 w 148"/>
              <a:gd name="T65" fmla="*/ 16 h 147"/>
              <a:gd name="T66" fmla="*/ 17 w 148"/>
              <a:gd name="T67" fmla="*/ 26 h 147"/>
              <a:gd name="T68" fmla="*/ 9 w 148"/>
              <a:gd name="T69" fmla="*/ 38 h 147"/>
              <a:gd name="T70" fmla="*/ 4 w 148"/>
              <a:gd name="T71" fmla="*/ 52 h 147"/>
              <a:gd name="T72" fmla="*/ 0 w 148"/>
              <a:gd name="T73" fmla="*/ 6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7">
                <a:moveTo>
                  <a:pt x="0" y="67"/>
                </a:moveTo>
                <a:lnTo>
                  <a:pt x="0" y="67"/>
                </a:lnTo>
                <a:lnTo>
                  <a:pt x="0" y="82"/>
                </a:lnTo>
                <a:lnTo>
                  <a:pt x="4" y="97"/>
                </a:lnTo>
                <a:lnTo>
                  <a:pt x="10" y="109"/>
                </a:lnTo>
                <a:lnTo>
                  <a:pt x="19" y="120"/>
                </a:lnTo>
                <a:lnTo>
                  <a:pt x="29" y="130"/>
                </a:lnTo>
                <a:lnTo>
                  <a:pt x="41" y="139"/>
                </a:lnTo>
                <a:lnTo>
                  <a:pt x="54" y="144"/>
                </a:lnTo>
                <a:lnTo>
                  <a:pt x="69" y="147"/>
                </a:lnTo>
                <a:lnTo>
                  <a:pt x="69" y="147"/>
                </a:lnTo>
                <a:lnTo>
                  <a:pt x="84" y="147"/>
                </a:lnTo>
                <a:lnTo>
                  <a:pt x="98" y="144"/>
                </a:lnTo>
                <a:lnTo>
                  <a:pt x="111" y="137"/>
                </a:lnTo>
                <a:lnTo>
                  <a:pt x="123" y="129"/>
                </a:lnTo>
                <a:lnTo>
                  <a:pt x="133" y="119"/>
                </a:lnTo>
                <a:lnTo>
                  <a:pt x="140" y="107"/>
                </a:lnTo>
                <a:lnTo>
                  <a:pt x="146" y="93"/>
                </a:lnTo>
                <a:lnTo>
                  <a:pt x="148" y="78"/>
                </a:lnTo>
                <a:lnTo>
                  <a:pt x="148" y="78"/>
                </a:lnTo>
                <a:lnTo>
                  <a:pt x="148" y="63"/>
                </a:lnTo>
                <a:lnTo>
                  <a:pt x="145" y="50"/>
                </a:lnTo>
                <a:lnTo>
                  <a:pt x="140" y="36"/>
                </a:lnTo>
                <a:lnTo>
                  <a:pt x="131" y="25"/>
                </a:lnTo>
                <a:lnTo>
                  <a:pt x="121" y="15"/>
                </a:lnTo>
                <a:lnTo>
                  <a:pt x="109" y="8"/>
                </a:lnTo>
                <a:lnTo>
                  <a:pt x="96" y="3"/>
                </a:lnTo>
                <a:lnTo>
                  <a:pt x="81" y="0"/>
                </a:lnTo>
                <a:lnTo>
                  <a:pt x="81" y="0"/>
                </a:lnTo>
                <a:lnTo>
                  <a:pt x="66" y="0"/>
                </a:lnTo>
                <a:lnTo>
                  <a:pt x="51" y="3"/>
                </a:lnTo>
                <a:lnTo>
                  <a:pt x="39" y="8"/>
                </a:lnTo>
                <a:lnTo>
                  <a:pt x="27" y="16"/>
                </a:lnTo>
                <a:lnTo>
                  <a:pt x="17" y="26"/>
                </a:lnTo>
                <a:lnTo>
                  <a:pt x="9" y="38"/>
                </a:lnTo>
                <a:lnTo>
                  <a:pt x="4" y="52"/>
                </a:lnTo>
                <a:lnTo>
                  <a:pt x="0" y="67"/>
                </a:lnTo>
                <a:close/>
              </a:path>
            </a:pathLst>
          </a:custGeom>
          <a:solidFill>
            <a:srgbClr val="5CB8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69" name="Freeform 57"/>
          <p:cNvSpPr/>
          <p:nvPr>
            <p:custDataLst>
              <p:tags r:id="rId55"/>
            </p:custDataLst>
          </p:nvPr>
        </p:nvSpPr>
        <p:spPr bwMode="auto">
          <a:xfrm>
            <a:off x="3753243" y="2542286"/>
            <a:ext cx="112621" cy="112621"/>
          </a:xfrm>
          <a:custGeom>
            <a:avLst/>
            <a:gdLst>
              <a:gd name="T0" fmla="*/ 0 w 148"/>
              <a:gd name="T1" fmla="*/ 67 h 147"/>
              <a:gd name="T2" fmla="*/ 0 w 148"/>
              <a:gd name="T3" fmla="*/ 67 h 147"/>
              <a:gd name="T4" fmla="*/ 0 w 148"/>
              <a:gd name="T5" fmla="*/ 82 h 147"/>
              <a:gd name="T6" fmla="*/ 4 w 148"/>
              <a:gd name="T7" fmla="*/ 97 h 147"/>
              <a:gd name="T8" fmla="*/ 10 w 148"/>
              <a:gd name="T9" fmla="*/ 109 h 147"/>
              <a:gd name="T10" fmla="*/ 19 w 148"/>
              <a:gd name="T11" fmla="*/ 120 h 147"/>
              <a:gd name="T12" fmla="*/ 29 w 148"/>
              <a:gd name="T13" fmla="*/ 130 h 147"/>
              <a:gd name="T14" fmla="*/ 41 w 148"/>
              <a:gd name="T15" fmla="*/ 139 h 147"/>
              <a:gd name="T16" fmla="*/ 54 w 148"/>
              <a:gd name="T17" fmla="*/ 144 h 147"/>
              <a:gd name="T18" fmla="*/ 69 w 148"/>
              <a:gd name="T19" fmla="*/ 147 h 147"/>
              <a:gd name="T20" fmla="*/ 69 w 148"/>
              <a:gd name="T21" fmla="*/ 147 h 147"/>
              <a:gd name="T22" fmla="*/ 84 w 148"/>
              <a:gd name="T23" fmla="*/ 147 h 147"/>
              <a:gd name="T24" fmla="*/ 98 w 148"/>
              <a:gd name="T25" fmla="*/ 144 h 147"/>
              <a:gd name="T26" fmla="*/ 111 w 148"/>
              <a:gd name="T27" fmla="*/ 137 h 147"/>
              <a:gd name="T28" fmla="*/ 123 w 148"/>
              <a:gd name="T29" fmla="*/ 129 h 147"/>
              <a:gd name="T30" fmla="*/ 133 w 148"/>
              <a:gd name="T31" fmla="*/ 119 h 147"/>
              <a:gd name="T32" fmla="*/ 140 w 148"/>
              <a:gd name="T33" fmla="*/ 107 h 147"/>
              <a:gd name="T34" fmla="*/ 146 w 148"/>
              <a:gd name="T35" fmla="*/ 93 h 147"/>
              <a:gd name="T36" fmla="*/ 148 w 148"/>
              <a:gd name="T37" fmla="*/ 78 h 147"/>
              <a:gd name="T38" fmla="*/ 148 w 148"/>
              <a:gd name="T39" fmla="*/ 78 h 147"/>
              <a:gd name="T40" fmla="*/ 148 w 148"/>
              <a:gd name="T41" fmla="*/ 63 h 147"/>
              <a:gd name="T42" fmla="*/ 145 w 148"/>
              <a:gd name="T43" fmla="*/ 50 h 147"/>
              <a:gd name="T44" fmla="*/ 140 w 148"/>
              <a:gd name="T45" fmla="*/ 36 h 147"/>
              <a:gd name="T46" fmla="*/ 131 w 148"/>
              <a:gd name="T47" fmla="*/ 25 h 147"/>
              <a:gd name="T48" fmla="*/ 121 w 148"/>
              <a:gd name="T49" fmla="*/ 15 h 147"/>
              <a:gd name="T50" fmla="*/ 109 w 148"/>
              <a:gd name="T51" fmla="*/ 8 h 147"/>
              <a:gd name="T52" fmla="*/ 96 w 148"/>
              <a:gd name="T53" fmla="*/ 3 h 147"/>
              <a:gd name="T54" fmla="*/ 81 w 148"/>
              <a:gd name="T55" fmla="*/ 0 h 147"/>
              <a:gd name="T56" fmla="*/ 81 w 148"/>
              <a:gd name="T57" fmla="*/ 0 h 147"/>
              <a:gd name="T58" fmla="*/ 66 w 148"/>
              <a:gd name="T59" fmla="*/ 0 h 147"/>
              <a:gd name="T60" fmla="*/ 51 w 148"/>
              <a:gd name="T61" fmla="*/ 3 h 147"/>
              <a:gd name="T62" fmla="*/ 39 w 148"/>
              <a:gd name="T63" fmla="*/ 8 h 147"/>
              <a:gd name="T64" fmla="*/ 27 w 148"/>
              <a:gd name="T65" fmla="*/ 16 h 147"/>
              <a:gd name="T66" fmla="*/ 17 w 148"/>
              <a:gd name="T67" fmla="*/ 26 h 147"/>
              <a:gd name="T68" fmla="*/ 9 w 148"/>
              <a:gd name="T69" fmla="*/ 38 h 147"/>
              <a:gd name="T70" fmla="*/ 4 w 148"/>
              <a:gd name="T71" fmla="*/ 52 h 147"/>
              <a:gd name="T72" fmla="*/ 0 w 148"/>
              <a:gd name="T73" fmla="*/ 6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47">
                <a:moveTo>
                  <a:pt x="0" y="67"/>
                </a:moveTo>
                <a:lnTo>
                  <a:pt x="0" y="67"/>
                </a:lnTo>
                <a:lnTo>
                  <a:pt x="0" y="82"/>
                </a:lnTo>
                <a:lnTo>
                  <a:pt x="4" y="97"/>
                </a:lnTo>
                <a:lnTo>
                  <a:pt x="10" y="109"/>
                </a:lnTo>
                <a:lnTo>
                  <a:pt x="19" y="120"/>
                </a:lnTo>
                <a:lnTo>
                  <a:pt x="29" y="130"/>
                </a:lnTo>
                <a:lnTo>
                  <a:pt x="41" y="139"/>
                </a:lnTo>
                <a:lnTo>
                  <a:pt x="54" y="144"/>
                </a:lnTo>
                <a:lnTo>
                  <a:pt x="69" y="147"/>
                </a:lnTo>
                <a:lnTo>
                  <a:pt x="69" y="147"/>
                </a:lnTo>
                <a:lnTo>
                  <a:pt x="84" y="147"/>
                </a:lnTo>
                <a:lnTo>
                  <a:pt x="98" y="144"/>
                </a:lnTo>
                <a:lnTo>
                  <a:pt x="111" y="137"/>
                </a:lnTo>
                <a:lnTo>
                  <a:pt x="123" y="129"/>
                </a:lnTo>
                <a:lnTo>
                  <a:pt x="133" y="119"/>
                </a:lnTo>
                <a:lnTo>
                  <a:pt x="140" y="107"/>
                </a:lnTo>
                <a:lnTo>
                  <a:pt x="146" y="93"/>
                </a:lnTo>
                <a:lnTo>
                  <a:pt x="148" y="78"/>
                </a:lnTo>
                <a:lnTo>
                  <a:pt x="148" y="78"/>
                </a:lnTo>
                <a:lnTo>
                  <a:pt x="148" y="63"/>
                </a:lnTo>
                <a:lnTo>
                  <a:pt x="145" y="50"/>
                </a:lnTo>
                <a:lnTo>
                  <a:pt x="140" y="36"/>
                </a:lnTo>
                <a:lnTo>
                  <a:pt x="131" y="25"/>
                </a:lnTo>
                <a:lnTo>
                  <a:pt x="121" y="15"/>
                </a:lnTo>
                <a:lnTo>
                  <a:pt x="109" y="8"/>
                </a:lnTo>
                <a:lnTo>
                  <a:pt x="96" y="3"/>
                </a:lnTo>
                <a:lnTo>
                  <a:pt x="81" y="0"/>
                </a:lnTo>
                <a:lnTo>
                  <a:pt x="81" y="0"/>
                </a:lnTo>
                <a:lnTo>
                  <a:pt x="66" y="0"/>
                </a:lnTo>
                <a:lnTo>
                  <a:pt x="51" y="3"/>
                </a:lnTo>
                <a:lnTo>
                  <a:pt x="39" y="8"/>
                </a:lnTo>
                <a:lnTo>
                  <a:pt x="27" y="16"/>
                </a:lnTo>
                <a:lnTo>
                  <a:pt x="17" y="26"/>
                </a:lnTo>
                <a:lnTo>
                  <a:pt x="9" y="38"/>
                </a:lnTo>
                <a:lnTo>
                  <a:pt x="4" y="52"/>
                </a:lnTo>
                <a:lnTo>
                  <a:pt x="0" y="67"/>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0" name="Freeform 58"/>
          <p:cNvSpPr/>
          <p:nvPr>
            <p:custDataLst>
              <p:tags r:id="rId56"/>
            </p:custDataLst>
          </p:nvPr>
        </p:nvSpPr>
        <p:spPr bwMode="auto">
          <a:xfrm>
            <a:off x="3784842" y="2572264"/>
            <a:ext cx="50234" cy="50234"/>
          </a:xfrm>
          <a:custGeom>
            <a:avLst/>
            <a:gdLst>
              <a:gd name="T0" fmla="*/ 0 w 66"/>
              <a:gd name="T1" fmla="*/ 30 h 65"/>
              <a:gd name="T2" fmla="*/ 0 w 66"/>
              <a:gd name="T3" fmla="*/ 30 h 65"/>
              <a:gd name="T4" fmla="*/ 0 w 66"/>
              <a:gd name="T5" fmla="*/ 37 h 65"/>
              <a:gd name="T6" fmla="*/ 2 w 66"/>
              <a:gd name="T7" fmla="*/ 43 h 65"/>
              <a:gd name="T8" fmla="*/ 4 w 66"/>
              <a:gd name="T9" fmla="*/ 48 h 65"/>
              <a:gd name="T10" fmla="*/ 7 w 66"/>
              <a:gd name="T11" fmla="*/ 53 h 65"/>
              <a:gd name="T12" fmla="*/ 12 w 66"/>
              <a:gd name="T13" fmla="*/ 58 h 65"/>
              <a:gd name="T14" fmla="*/ 17 w 66"/>
              <a:gd name="T15" fmla="*/ 62 h 65"/>
              <a:gd name="T16" fmla="*/ 24 w 66"/>
              <a:gd name="T17" fmla="*/ 65 h 65"/>
              <a:gd name="T18" fmla="*/ 30 w 66"/>
              <a:gd name="T19" fmla="*/ 65 h 65"/>
              <a:gd name="T20" fmla="*/ 30 w 66"/>
              <a:gd name="T21" fmla="*/ 65 h 65"/>
              <a:gd name="T22" fmla="*/ 37 w 66"/>
              <a:gd name="T23" fmla="*/ 65 h 65"/>
              <a:gd name="T24" fmla="*/ 42 w 66"/>
              <a:gd name="T25" fmla="*/ 64 h 65"/>
              <a:gd name="T26" fmla="*/ 49 w 66"/>
              <a:gd name="T27" fmla="*/ 62 h 65"/>
              <a:gd name="T28" fmla="*/ 54 w 66"/>
              <a:gd name="T29" fmla="*/ 58 h 65"/>
              <a:gd name="T30" fmla="*/ 57 w 66"/>
              <a:gd name="T31" fmla="*/ 53 h 65"/>
              <a:gd name="T32" fmla="*/ 61 w 66"/>
              <a:gd name="T33" fmla="*/ 48 h 65"/>
              <a:gd name="T34" fmla="*/ 64 w 66"/>
              <a:gd name="T35" fmla="*/ 42 h 65"/>
              <a:gd name="T36" fmla="*/ 66 w 66"/>
              <a:gd name="T37" fmla="*/ 35 h 65"/>
              <a:gd name="T38" fmla="*/ 66 w 66"/>
              <a:gd name="T39" fmla="*/ 35 h 65"/>
              <a:gd name="T40" fmla="*/ 66 w 66"/>
              <a:gd name="T41" fmla="*/ 28 h 65"/>
              <a:gd name="T42" fmla="*/ 64 w 66"/>
              <a:gd name="T43" fmla="*/ 23 h 65"/>
              <a:gd name="T44" fmla="*/ 61 w 66"/>
              <a:gd name="T45" fmla="*/ 17 h 65"/>
              <a:gd name="T46" fmla="*/ 57 w 66"/>
              <a:gd name="T47" fmla="*/ 12 h 65"/>
              <a:gd name="T48" fmla="*/ 52 w 66"/>
              <a:gd name="T49" fmla="*/ 8 h 65"/>
              <a:gd name="T50" fmla="*/ 47 w 66"/>
              <a:gd name="T51" fmla="*/ 5 h 65"/>
              <a:gd name="T52" fmla="*/ 42 w 66"/>
              <a:gd name="T53" fmla="*/ 1 h 65"/>
              <a:gd name="T54" fmla="*/ 35 w 66"/>
              <a:gd name="T55" fmla="*/ 0 h 65"/>
              <a:gd name="T56" fmla="*/ 35 w 66"/>
              <a:gd name="T57" fmla="*/ 0 h 65"/>
              <a:gd name="T58" fmla="*/ 29 w 66"/>
              <a:gd name="T59" fmla="*/ 1 h 65"/>
              <a:gd name="T60" fmla="*/ 22 w 66"/>
              <a:gd name="T61" fmla="*/ 1 h 65"/>
              <a:gd name="T62" fmla="*/ 17 w 66"/>
              <a:gd name="T63" fmla="*/ 5 h 65"/>
              <a:gd name="T64" fmla="*/ 12 w 66"/>
              <a:gd name="T65" fmla="*/ 8 h 65"/>
              <a:gd name="T66" fmla="*/ 7 w 66"/>
              <a:gd name="T67" fmla="*/ 13 h 65"/>
              <a:gd name="T68" fmla="*/ 4 w 66"/>
              <a:gd name="T69" fmla="*/ 18 h 65"/>
              <a:gd name="T70" fmla="*/ 2 w 66"/>
              <a:gd name="T71" fmla="*/ 23 h 65"/>
              <a:gd name="T72" fmla="*/ 0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0" y="30"/>
                </a:moveTo>
                <a:lnTo>
                  <a:pt x="0" y="30"/>
                </a:lnTo>
                <a:lnTo>
                  <a:pt x="0" y="37"/>
                </a:lnTo>
                <a:lnTo>
                  <a:pt x="2" y="43"/>
                </a:lnTo>
                <a:lnTo>
                  <a:pt x="4" y="48"/>
                </a:lnTo>
                <a:lnTo>
                  <a:pt x="7" y="53"/>
                </a:lnTo>
                <a:lnTo>
                  <a:pt x="12" y="58"/>
                </a:lnTo>
                <a:lnTo>
                  <a:pt x="17" y="62"/>
                </a:lnTo>
                <a:lnTo>
                  <a:pt x="24" y="65"/>
                </a:lnTo>
                <a:lnTo>
                  <a:pt x="30" y="65"/>
                </a:lnTo>
                <a:lnTo>
                  <a:pt x="30" y="65"/>
                </a:lnTo>
                <a:lnTo>
                  <a:pt x="37" y="65"/>
                </a:lnTo>
                <a:lnTo>
                  <a:pt x="42" y="64"/>
                </a:lnTo>
                <a:lnTo>
                  <a:pt x="49" y="62"/>
                </a:lnTo>
                <a:lnTo>
                  <a:pt x="54" y="58"/>
                </a:lnTo>
                <a:lnTo>
                  <a:pt x="57" y="53"/>
                </a:lnTo>
                <a:lnTo>
                  <a:pt x="61" y="48"/>
                </a:lnTo>
                <a:lnTo>
                  <a:pt x="64" y="42"/>
                </a:lnTo>
                <a:lnTo>
                  <a:pt x="66" y="35"/>
                </a:lnTo>
                <a:lnTo>
                  <a:pt x="66" y="35"/>
                </a:lnTo>
                <a:lnTo>
                  <a:pt x="66" y="28"/>
                </a:lnTo>
                <a:lnTo>
                  <a:pt x="64" y="23"/>
                </a:lnTo>
                <a:lnTo>
                  <a:pt x="61" y="17"/>
                </a:lnTo>
                <a:lnTo>
                  <a:pt x="57" y="12"/>
                </a:lnTo>
                <a:lnTo>
                  <a:pt x="52" y="8"/>
                </a:lnTo>
                <a:lnTo>
                  <a:pt x="47" y="5"/>
                </a:lnTo>
                <a:lnTo>
                  <a:pt x="42" y="1"/>
                </a:lnTo>
                <a:lnTo>
                  <a:pt x="35" y="0"/>
                </a:lnTo>
                <a:lnTo>
                  <a:pt x="35" y="0"/>
                </a:lnTo>
                <a:lnTo>
                  <a:pt x="29" y="1"/>
                </a:lnTo>
                <a:lnTo>
                  <a:pt x="22" y="1"/>
                </a:lnTo>
                <a:lnTo>
                  <a:pt x="17" y="5"/>
                </a:lnTo>
                <a:lnTo>
                  <a:pt x="12" y="8"/>
                </a:lnTo>
                <a:lnTo>
                  <a:pt x="7" y="13"/>
                </a:lnTo>
                <a:lnTo>
                  <a:pt x="4" y="18"/>
                </a:lnTo>
                <a:lnTo>
                  <a:pt x="2" y="23"/>
                </a:lnTo>
                <a:lnTo>
                  <a:pt x="0" y="30"/>
                </a:lnTo>
                <a:close/>
              </a:path>
            </a:pathLst>
          </a:custGeom>
          <a:solidFill>
            <a:srgbClr val="301C1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1" name="Freeform 59"/>
          <p:cNvSpPr/>
          <p:nvPr>
            <p:custDataLst>
              <p:tags r:id="rId57"/>
            </p:custDataLst>
          </p:nvPr>
        </p:nvSpPr>
        <p:spPr bwMode="auto">
          <a:xfrm>
            <a:off x="3784842" y="2572264"/>
            <a:ext cx="50234" cy="50234"/>
          </a:xfrm>
          <a:custGeom>
            <a:avLst/>
            <a:gdLst>
              <a:gd name="T0" fmla="*/ 0 w 66"/>
              <a:gd name="T1" fmla="*/ 30 h 65"/>
              <a:gd name="T2" fmla="*/ 0 w 66"/>
              <a:gd name="T3" fmla="*/ 30 h 65"/>
              <a:gd name="T4" fmla="*/ 0 w 66"/>
              <a:gd name="T5" fmla="*/ 37 h 65"/>
              <a:gd name="T6" fmla="*/ 2 w 66"/>
              <a:gd name="T7" fmla="*/ 43 h 65"/>
              <a:gd name="T8" fmla="*/ 4 w 66"/>
              <a:gd name="T9" fmla="*/ 48 h 65"/>
              <a:gd name="T10" fmla="*/ 7 w 66"/>
              <a:gd name="T11" fmla="*/ 53 h 65"/>
              <a:gd name="T12" fmla="*/ 12 w 66"/>
              <a:gd name="T13" fmla="*/ 58 h 65"/>
              <a:gd name="T14" fmla="*/ 17 w 66"/>
              <a:gd name="T15" fmla="*/ 62 h 65"/>
              <a:gd name="T16" fmla="*/ 24 w 66"/>
              <a:gd name="T17" fmla="*/ 65 h 65"/>
              <a:gd name="T18" fmla="*/ 30 w 66"/>
              <a:gd name="T19" fmla="*/ 65 h 65"/>
              <a:gd name="T20" fmla="*/ 30 w 66"/>
              <a:gd name="T21" fmla="*/ 65 h 65"/>
              <a:gd name="T22" fmla="*/ 37 w 66"/>
              <a:gd name="T23" fmla="*/ 65 h 65"/>
              <a:gd name="T24" fmla="*/ 42 w 66"/>
              <a:gd name="T25" fmla="*/ 64 h 65"/>
              <a:gd name="T26" fmla="*/ 49 w 66"/>
              <a:gd name="T27" fmla="*/ 62 h 65"/>
              <a:gd name="T28" fmla="*/ 54 w 66"/>
              <a:gd name="T29" fmla="*/ 58 h 65"/>
              <a:gd name="T30" fmla="*/ 57 w 66"/>
              <a:gd name="T31" fmla="*/ 53 h 65"/>
              <a:gd name="T32" fmla="*/ 61 w 66"/>
              <a:gd name="T33" fmla="*/ 48 h 65"/>
              <a:gd name="T34" fmla="*/ 64 w 66"/>
              <a:gd name="T35" fmla="*/ 42 h 65"/>
              <a:gd name="T36" fmla="*/ 66 w 66"/>
              <a:gd name="T37" fmla="*/ 35 h 65"/>
              <a:gd name="T38" fmla="*/ 66 w 66"/>
              <a:gd name="T39" fmla="*/ 35 h 65"/>
              <a:gd name="T40" fmla="*/ 66 w 66"/>
              <a:gd name="T41" fmla="*/ 28 h 65"/>
              <a:gd name="T42" fmla="*/ 64 w 66"/>
              <a:gd name="T43" fmla="*/ 23 h 65"/>
              <a:gd name="T44" fmla="*/ 61 w 66"/>
              <a:gd name="T45" fmla="*/ 17 h 65"/>
              <a:gd name="T46" fmla="*/ 57 w 66"/>
              <a:gd name="T47" fmla="*/ 12 h 65"/>
              <a:gd name="T48" fmla="*/ 52 w 66"/>
              <a:gd name="T49" fmla="*/ 8 h 65"/>
              <a:gd name="T50" fmla="*/ 47 w 66"/>
              <a:gd name="T51" fmla="*/ 5 h 65"/>
              <a:gd name="T52" fmla="*/ 42 w 66"/>
              <a:gd name="T53" fmla="*/ 1 h 65"/>
              <a:gd name="T54" fmla="*/ 35 w 66"/>
              <a:gd name="T55" fmla="*/ 0 h 65"/>
              <a:gd name="T56" fmla="*/ 35 w 66"/>
              <a:gd name="T57" fmla="*/ 0 h 65"/>
              <a:gd name="T58" fmla="*/ 29 w 66"/>
              <a:gd name="T59" fmla="*/ 1 h 65"/>
              <a:gd name="T60" fmla="*/ 22 w 66"/>
              <a:gd name="T61" fmla="*/ 1 h 65"/>
              <a:gd name="T62" fmla="*/ 17 w 66"/>
              <a:gd name="T63" fmla="*/ 5 h 65"/>
              <a:gd name="T64" fmla="*/ 12 w 66"/>
              <a:gd name="T65" fmla="*/ 8 h 65"/>
              <a:gd name="T66" fmla="*/ 7 w 66"/>
              <a:gd name="T67" fmla="*/ 13 h 65"/>
              <a:gd name="T68" fmla="*/ 4 w 66"/>
              <a:gd name="T69" fmla="*/ 18 h 65"/>
              <a:gd name="T70" fmla="*/ 2 w 66"/>
              <a:gd name="T71" fmla="*/ 23 h 65"/>
              <a:gd name="T72" fmla="*/ 0 w 66"/>
              <a:gd name="T73" fmla="*/ 3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65">
                <a:moveTo>
                  <a:pt x="0" y="30"/>
                </a:moveTo>
                <a:lnTo>
                  <a:pt x="0" y="30"/>
                </a:lnTo>
                <a:lnTo>
                  <a:pt x="0" y="37"/>
                </a:lnTo>
                <a:lnTo>
                  <a:pt x="2" y="43"/>
                </a:lnTo>
                <a:lnTo>
                  <a:pt x="4" y="48"/>
                </a:lnTo>
                <a:lnTo>
                  <a:pt x="7" y="53"/>
                </a:lnTo>
                <a:lnTo>
                  <a:pt x="12" y="58"/>
                </a:lnTo>
                <a:lnTo>
                  <a:pt x="17" y="62"/>
                </a:lnTo>
                <a:lnTo>
                  <a:pt x="24" y="65"/>
                </a:lnTo>
                <a:lnTo>
                  <a:pt x="30" y="65"/>
                </a:lnTo>
                <a:lnTo>
                  <a:pt x="30" y="65"/>
                </a:lnTo>
                <a:lnTo>
                  <a:pt x="37" y="65"/>
                </a:lnTo>
                <a:lnTo>
                  <a:pt x="42" y="64"/>
                </a:lnTo>
                <a:lnTo>
                  <a:pt x="49" y="62"/>
                </a:lnTo>
                <a:lnTo>
                  <a:pt x="54" y="58"/>
                </a:lnTo>
                <a:lnTo>
                  <a:pt x="57" y="53"/>
                </a:lnTo>
                <a:lnTo>
                  <a:pt x="61" y="48"/>
                </a:lnTo>
                <a:lnTo>
                  <a:pt x="64" y="42"/>
                </a:lnTo>
                <a:lnTo>
                  <a:pt x="66" y="35"/>
                </a:lnTo>
                <a:lnTo>
                  <a:pt x="66" y="35"/>
                </a:lnTo>
                <a:lnTo>
                  <a:pt x="66" y="28"/>
                </a:lnTo>
                <a:lnTo>
                  <a:pt x="64" y="23"/>
                </a:lnTo>
                <a:lnTo>
                  <a:pt x="61" y="17"/>
                </a:lnTo>
                <a:lnTo>
                  <a:pt x="57" y="12"/>
                </a:lnTo>
                <a:lnTo>
                  <a:pt x="52" y="8"/>
                </a:lnTo>
                <a:lnTo>
                  <a:pt x="47" y="5"/>
                </a:lnTo>
                <a:lnTo>
                  <a:pt x="42" y="1"/>
                </a:lnTo>
                <a:lnTo>
                  <a:pt x="35" y="0"/>
                </a:lnTo>
                <a:lnTo>
                  <a:pt x="35" y="0"/>
                </a:lnTo>
                <a:lnTo>
                  <a:pt x="29" y="1"/>
                </a:lnTo>
                <a:lnTo>
                  <a:pt x="22" y="1"/>
                </a:lnTo>
                <a:lnTo>
                  <a:pt x="17" y="5"/>
                </a:lnTo>
                <a:lnTo>
                  <a:pt x="12" y="8"/>
                </a:lnTo>
                <a:lnTo>
                  <a:pt x="7" y="13"/>
                </a:lnTo>
                <a:lnTo>
                  <a:pt x="4" y="18"/>
                </a:lnTo>
                <a:lnTo>
                  <a:pt x="2" y="23"/>
                </a:lnTo>
                <a:lnTo>
                  <a:pt x="0" y="3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2" name="Freeform 60"/>
          <p:cNvSpPr/>
          <p:nvPr>
            <p:custDataLst>
              <p:tags r:id="rId58"/>
            </p:custDataLst>
          </p:nvPr>
        </p:nvSpPr>
        <p:spPr bwMode="auto">
          <a:xfrm>
            <a:off x="3812389" y="2557680"/>
            <a:ext cx="36460" cy="38080"/>
          </a:xfrm>
          <a:custGeom>
            <a:avLst/>
            <a:gdLst>
              <a:gd name="T0" fmla="*/ 0 w 49"/>
              <a:gd name="T1" fmla="*/ 23 h 50"/>
              <a:gd name="T2" fmla="*/ 0 w 49"/>
              <a:gd name="T3" fmla="*/ 23 h 50"/>
              <a:gd name="T4" fmla="*/ 0 w 49"/>
              <a:gd name="T5" fmla="*/ 28 h 50"/>
              <a:gd name="T6" fmla="*/ 0 w 49"/>
              <a:gd name="T7" fmla="*/ 33 h 50"/>
              <a:gd name="T8" fmla="*/ 5 w 49"/>
              <a:gd name="T9" fmla="*/ 42 h 50"/>
              <a:gd name="T10" fmla="*/ 14 w 49"/>
              <a:gd name="T11" fmla="*/ 47 h 50"/>
              <a:gd name="T12" fmla="*/ 17 w 49"/>
              <a:gd name="T13" fmla="*/ 48 h 50"/>
              <a:gd name="T14" fmla="*/ 22 w 49"/>
              <a:gd name="T15" fmla="*/ 50 h 50"/>
              <a:gd name="T16" fmla="*/ 22 w 49"/>
              <a:gd name="T17" fmla="*/ 50 h 50"/>
              <a:gd name="T18" fmla="*/ 27 w 49"/>
              <a:gd name="T19" fmla="*/ 50 h 50"/>
              <a:gd name="T20" fmla="*/ 32 w 49"/>
              <a:gd name="T21" fmla="*/ 48 h 50"/>
              <a:gd name="T22" fmla="*/ 41 w 49"/>
              <a:gd name="T23" fmla="*/ 43 h 50"/>
              <a:gd name="T24" fmla="*/ 47 w 49"/>
              <a:gd name="T25" fmla="*/ 37 h 50"/>
              <a:gd name="T26" fmla="*/ 49 w 49"/>
              <a:gd name="T27" fmla="*/ 32 h 50"/>
              <a:gd name="T28" fmla="*/ 49 w 49"/>
              <a:gd name="T29" fmla="*/ 26 h 50"/>
              <a:gd name="T30" fmla="*/ 49 w 49"/>
              <a:gd name="T31" fmla="*/ 26 h 50"/>
              <a:gd name="T32" fmla="*/ 49 w 49"/>
              <a:gd name="T33" fmla="*/ 21 h 50"/>
              <a:gd name="T34" fmla="*/ 49 w 49"/>
              <a:gd name="T35" fmla="*/ 16 h 50"/>
              <a:gd name="T36" fmla="*/ 44 w 49"/>
              <a:gd name="T37" fmla="*/ 8 h 50"/>
              <a:gd name="T38" fmla="*/ 36 w 49"/>
              <a:gd name="T39" fmla="*/ 3 h 50"/>
              <a:gd name="T40" fmla="*/ 32 w 49"/>
              <a:gd name="T41" fmla="*/ 1 h 50"/>
              <a:gd name="T42" fmla="*/ 27 w 49"/>
              <a:gd name="T43" fmla="*/ 0 h 50"/>
              <a:gd name="T44" fmla="*/ 27 w 49"/>
              <a:gd name="T45" fmla="*/ 0 h 50"/>
              <a:gd name="T46" fmla="*/ 22 w 49"/>
              <a:gd name="T47" fmla="*/ 0 h 50"/>
              <a:gd name="T48" fmla="*/ 17 w 49"/>
              <a:gd name="T49" fmla="*/ 1 h 50"/>
              <a:gd name="T50" fmla="*/ 9 w 49"/>
              <a:gd name="T51" fmla="*/ 6 h 50"/>
              <a:gd name="T52" fmla="*/ 2 w 49"/>
              <a:gd name="T53" fmla="*/ 13 h 50"/>
              <a:gd name="T54" fmla="*/ 0 w 49"/>
              <a:gd name="T55" fmla="*/ 18 h 50"/>
              <a:gd name="T56" fmla="*/ 0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0" y="23"/>
                </a:moveTo>
                <a:lnTo>
                  <a:pt x="0" y="23"/>
                </a:lnTo>
                <a:lnTo>
                  <a:pt x="0" y="28"/>
                </a:lnTo>
                <a:lnTo>
                  <a:pt x="0" y="33"/>
                </a:lnTo>
                <a:lnTo>
                  <a:pt x="5" y="42"/>
                </a:lnTo>
                <a:lnTo>
                  <a:pt x="14" y="47"/>
                </a:lnTo>
                <a:lnTo>
                  <a:pt x="17" y="48"/>
                </a:lnTo>
                <a:lnTo>
                  <a:pt x="22" y="50"/>
                </a:lnTo>
                <a:lnTo>
                  <a:pt x="22" y="50"/>
                </a:lnTo>
                <a:lnTo>
                  <a:pt x="27" y="50"/>
                </a:lnTo>
                <a:lnTo>
                  <a:pt x="32" y="48"/>
                </a:lnTo>
                <a:lnTo>
                  <a:pt x="41" y="43"/>
                </a:lnTo>
                <a:lnTo>
                  <a:pt x="47" y="37"/>
                </a:lnTo>
                <a:lnTo>
                  <a:pt x="49" y="32"/>
                </a:lnTo>
                <a:lnTo>
                  <a:pt x="49" y="26"/>
                </a:lnTo>
                <a:lnTo>
                  <a:pt x="49" y="26"/>
                </a:lnTo>
                <a:lnTo>
                  <a:pt x="49" y="21"/>
                </a:lnTo>
                <a:lnTo>
                  <a:pt x="49" y="16"/>
                </a:lnTo>
                <a:lnTo>
                  <a:pt x="44" y="8"/>
                </a:lnTo>
                <a:lnTo>
                  <a:pt x="36" y="3"/>
                </a:lnTo>
                <a:lnTo>
                  <a:pt x="32" y="1"/>
                </a:lnTo>
                <a:lnTo>
                  <a:pt x="27" y="0"/>
                </a:lnTo>
                <a:lnTo>
                  <a:pt x="27" y="0"/>
                </a:lnTo>
                <a:lnTo>
                  <a:pt x="22" y="0"/>
                </a:lnTo>
                <a:lnTo>
                  <a:pt x="17" y="1"/>
                </a:lnTo>
                <a:lnTo>
                  <a:pt x="9" y="6"/>
                </a:lnTo>
                <a:lnTo>
                  <a:pt x="2" y="13"/>
                </a:lnTo>
                <a:lnTo>
                  <a:pt x="0" y="18"/>
                </a:lnTo>
                <a:lnTo>
                  <a:pt x="0" y="23"/>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3" name="Freeform 61"/>
          <p:cNvSpPr/>
          <p:nvPr>
            <p:custDataLst>
              <p:tags r:id="rId59"/>
            </p:custDataLst>
          </p:nvPr>
        </p:nvSpPr>
        <p:spPr bwMode="auto">
          <a:xfrm>
            <a:off x="3812389" y="2557680"/>
            <a:ext cx="36460" cy="38080"/>
          </a:xfrm>
          <a:custGeom>
            <a:avLst/>
            <a:gdLst>
              <a:gd name="T0" fmla="*/ 0 w 49"/>
              <a:gd name="T1" fmla="*/ 23 h 50"/>
              <a:gd name="T2" fmla="*/ 0 w 49"/>
              <a:gd name="T3" fmla="*/ 23 h 50"/>
              <a:gd name="T4" fmla="*/ 0 w 49"/>
              <a:gd name="T5" fmla="*/ 28 h 50"/>
              <a:gd name="T6" fmla="*/ 0 w 49"/>
              <a:gd name="T7" fmla="*/ 33 h 50"/>
              <a:gd name="T8" fmla="*/ 5 w 49"/>
              <a:gd name="T9" fmla="*/ 42 h 50"/>
              <a:gd name="T10" fmla="*/ 14 w 49"/>
              <a:gd name="T11" fmla="*/ 47 h 50"/>
              <a:gd name="T12" fmla="*/ 17 w 49"/>
              <a:gd name="T13" fmla="*/ 48 h 50"/>
              <a:gd name="T14" fmla="*/ 22 w 49"/>
              <a:gd name="T15" fmla="*/ 50 h 50"/>
              <a:gd name="T16" fmla="*/ 22 w 49"/>
              <a:gd name="T17" fmla="*/ 50 h 50"/>
              <a:gd name="T18" fmla="*/ 27 w 49"/>
              <a:gd name="T19" fmla="*/ 50 h 50"/>
              <a:gd name="T20" fmla="*/ 32 w 49"/>
              <a:gd name="T21" fmla="*/ 48 h 50"/>
              <a:gd name="T22" fmla="*/ 41 w 49"/>
              <a:gd name="T23" fmla="*/ 43 h 50"/>
              <a:gd name="T24" fmla="*/ 47 w 49"/>
              <a:gd name="T25" fmla="*/ 37 h 50"/>
              <a:gd name="T26" fmla="*/ 49 w 49"/>
              <a:gd name="T27" fmla="*/ 32 h 50"/>
              <a:gd name="T28" fmla="*/ 49 w 49"/>
              <a:gd name="T29" fmla="*/ 26 h 50"/>
              <a:gd name="T30" fmla="*/ 49 w 49"/>
              <a:gd name="T31" fmla="*/ 26 h 50"/>
              <a:gd name="T32" fmla="*/ 49 w 49"/>
              <a:gd name="T33" fmla="*/ 21 h 50"/>
              <a:gd name="T34" fmla="*/ 49 w 49"/>
              <a:gd name="T35" fmla="*/ 16 h 50"/>
              <a:gd name="T36" fmla="*/ 44 w 49"/>
              <a:gd name="T37" fmla="*/ 8 h 50"/>
              <a:gd name="T38" fmla="*/ 36 w 49"/>
              <a:gd name="T39" fmla="*/ 3 h 50"/>
              <a:gd name="T40" fmla="*/ 32 w 49"/>
              <a:gd name="T41" fmla="*/ 1 h 50"/>
              <a:gd name="T42" fmla="*/ 27 w 49"/>
              <a:gd name="T43" fmla="*/ 0 h 50"/>
              <a:gd name="T44" fmla="*/ 27 w 49"/>
              <a:gd name="T45" fmla="*/ 0 h 50"/>
              <a:gd name="T46" fmla="*/ 22 w 49"/>
              <a:gd name="T47" fmla="*/ 0 h 50"/>
              <a:gd name="T48" fmla="*/ 17 w 49"/>
              <a:gd name="T49" fmla="*/ 1 h 50"/>
              <a:gd name="T50" fmla="*/ 9 w 49"/>
              <a:gd name="T51" fmla="*/ 6 h 50"/>
              <a:gd name="T52" fmla="*/ 2 w 49"/>
              <a:gd name="T53" fmla="*/ 13 h 50"/>
              <a:gd name="T54" fmla="*/ 0 w 49"/>
              <a:gd name="T55" fmla="*/ 18 h 50"/>
              <a:gd name="T56" fmla="*/ 0 w 49"/>
              <a:gd name="T5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 h="50">
                <a:moveTo>
                  <a:pt x="0" y="23"/>
                </a:moveTo>
                <a:lnTo>
                  <a:pt x="0" y="23"/>
                </a:lnTo>
                <a:lnTo>
                  <a:pt x="0" y="28"/>
                </a:lnTo>
                <a:lnTo>
                  <a:pt x="0" y="33"/>
                </a:lnTo>
                <a:lnTo>
                  <a:pt x="5" y="42"/>
                </a:lnTo>
                <a:lnTo>
                  <a:pt x="14" y="47"/>
                </a:lnTo>
                <a:lnTo>
                  <a:pt x="17" y="48"/>
                </a:lnTo>
                <a:lnTo>
                  <a:pt x="22" y="50"/>
                </a:lnTo>
                <a:lnTo>
                  <a:pt x="22" y="50"/>
                </a:lnTo>
                <a:lnTo>
                  <a:pt x="27" y="50"/>
                </a:lnTo>
                <a:lnTo>
                  <a:pt x="32" y="48"/>
                </a:lnTo>
                <a:lnTo>
                  <a:pt x="41" y="43"/>
                </a:lnTo>
                <a:lnTo>
                  <a:pt x="47" y="37"/>
                </a:lnTo>
                <a:lnTo>
                  <a:pt x="49" y="32"/>
                </a:lnTo>
                <a:lnTo>
                  <a:pt x="49" y="26"/>
                </a:lnTo>
                <a:lnTo>
                  <a:pt x="49" y="26"/>
                </a:lnTo>
                <a:lnTo>
                  <a:pt x="49" y="21"/>
                </a:lnTo>
                <a:lnTo>
                  <a:pt x="49" y="16"/>
                </a:lnTo>
                <a:lnTo>
                  <a:pt x="44" y="8"/>
                </a:lnTo>
                <a:lnTo>
                  <a:pt x="36" y="3"/>
                </a:lnTo>
                <a:lnTo>
                  <a:pt x="32" y="1"/>
                </a:lnTo>
                <a:lnTo>
                  <a:pt x="27" y="0"/>
                </a:lnTo>
                <a:lnTo>
                  <a:pt x="27" y="0"/>
                </a:lnTo>
                <a:lnTo>
                  <a:pt x="22" y="0"/>
                </a:lnTo>
                <a:lnTo>
                  <a:pt x="17" y="1"/>
                </a:lnTo>
                <a:lnTo>
                  <a:pt x="9" y="6"/>
                </a:lnTo>
                <a:lnTo>
                  <a:pt x="2" y="13"/>
                </a:lnTo>
                <a:lnTo>
                  <a:pt x="0" y="18"/>
                </a:lnTo>
                <a:lnTo>
                  <a:pt x="0" y="23"/>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4" name="Freeform 62"/>
          <p:cNvSpPr/>
          <p:nvPr>
            <p:custDataLst>
              <p:tags r:id="rId60"/>
            </p:custDataLst>
          </p:nvPr>
        </p:nvSpPr>
        <p:spPr bwMode="auto">
          <a:xfrm>
            <a:off x="3775929" y="2604673"/>
            <a:ext cx="27548" cy="27548"/>
          </a:xfrm>
          <a:custGeom>
            <a:avLst/>
            <a:gdLst>
              <a:gd name="T0" fmla="*/ 0 w 36"/>
              <a:gd name="T1" fmla="*/ 16 h 35"/>
              <a:gd name="T2" fmla="*/ 0 w 36"/>
              <a:gd name="T3" fmla="*/ 16 h 35"/>
              <a:gd name="T4" fmla="*/ 0 w 36"/>
              <a:gd name="T5" fmla="*/ 23 h 35"/>
              <a:gd name="T6" fmla="*/ 4 w 36"/>
              <a:gd name="T7" fmla="*/ 28 h 35"/>
              <a:gd name="T8" fmla="*/ 9 w 36"/>
              <a:gd name="T9" fmla="*/ 33 h 35"/>
              <a:gd name="T10" fmla="*/ 16 w 36"/>
              <a:gd name="T11" fmla="*/ 35 h 35"/>
              <a:gd name="T12" fmla="*/ 16 w 36"/>
              <a:gd name="T13" fmla="*/ 35 h 35"/>
              <a:gd name="T14" fmla="*/ 22 w 36"/>
              <a:gd name="T15" fmla="*/ 35 h 35"/>
              <a:gd name="T16" fmla="*/ 29 w 36"/>
              <a:gd name="T17" fmla="*/ 32 h 35"/>
              <a:gd name="T18" fmla="*/ 32 w 36"/>
              <a:gd name="T19" fmla="*/ 25 h 35"/>
              <a:gd name="T20" fmla="*/ 36 w 36"/>
              <a:gd name="T21" fmla="*/ 18 h 35"/>
              <a:gd name="T22" fmla="*/ 36 w 36"/>
              <a:gd name="T23" fmla="*/ 18 h 35"/>
              <a:gd name="T24" fmla="*/ 34 w 36"/>
              <a:gd name="T25" fmla="*/ 11 h 35"/>
              <a:gd name="T26" fmla="*/ 31 w 36"/>
              <a:gd name="T27" fmla="*/ 6 h 35"/>
              <a:gd name="T28" fmla="*/ 26 w 36"/>
              <a:gd name="T29" fmla="*/ 1 h 35"/>
              <a:gd name="T30" fmla="*/ 19 w 36"/>
              <a:gd name="T31" fmla="*/ 0 h 35"/>
              <a:gd name="T32" fmla="*/ 19 w 36"/>
              <a:gd name="T33" fmla="*/ 0 h 35"/>
              <a:gd name="T34" fmla="*/ 12 w 36"/>
              <a:gd name="T35" fmla="*/ 1 h 35"/>
              <a:gd name="T36" fmla="*/ 5 w 36"/>
              <a:gd name="T37" fmla="*/ 5 h 35"/>
              <a:gd name="T38" fmla="*/ 2 w 36"/>
              <a:gd name="T39" fmla="*/ 10 h 35"/>
              <a:gd name="T40" fmla="*/ 0 w 36"/>
              <a:gd name="T41"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16"/>
                </a:moveTo>
                <a:lnTo>
                  <a:pt x="0" y="16"/>
                </a:lnTo>
                <a:lnTo>
                  <a:pt x="0" y="23"/>
                </a:lnTo>
                <a:lnTo>
                  <a:pt x="4" y="28"/>
                </a:lnTo>
                <a:lnTo>
                  <a:pt x="9" y="33"/>
                </a:lnTo>
                <a:lnTo>
                  <a:pt x="16" y="35"/>
                </a:lnTo>
                <a:lnTo>
                  <a:pt x="16" y="35"/>
                </a:lnTo>
                <a:lnTo>
                  <a:pt x="22" y="35"/>
                </a:lnTo>
                <a:lnTo>
                  <a:pt x="29" y="32"/>
                </a:lnTo>
                <a:lnTo>
                  <a:pt x="32" y="25"/>
                </a:lnTo>
                <a:lnTo>
                  <a:pt x="36" y="18"/>
                </a:lnTo>
                <a:lnTo>
                  <a:pt x="36" y="18"/>
                </a:lnTo>
                <a:lnTo>
                  <a:pt x="34" y="11"/>
                </a:lnTo>
                <a:lnTo>
                  <a:pt x="31" y="6"/>
                </a:lnTo>
                <a:lnTo>
                  <a:pt x="26" y="1"/>
                </a:lnTo>
                <a:lnTo>
                  <a:pt x="19" y="0"/>
                </a:lnTo>
                <a:lnTo>
                  <a:pt x="19" y="0"/>
                </a:lnTo>
                <a:lnTo>
                  <a:pt x="12" y="1"/>
                </a:lnTo>
                <a:lnTo>
                  <a:pt x="5" y="5"/>
                </a:lnTo>
                <a:lnTo>
                  <a:pt x="2" y="10"/>
                </a:lnTo>
                <a:lnTo>
                  <a:pt x="0" y="16"/>
                </a:lnTo>
                <a:close/>
              </a:path>
            </a:pathLst>
          </a:custGeom>
          <a:solidFill>
            <a:srgbClr val="FFF6E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5" name="Freeform 63"/>
          <p:cNvSpPr/>
          <p:nvPr>
            <p:custDataLst>
              <p:tags r:id="rId61"/>
            </p:custDataLst>
          </p:nvPr>
        </p:nvSpPr>
        <p:spPr bwMode="auto">
          <a:xfrm>
            <a:off x="3775929" y="2604673"/>
            <a:ext cx="27548" cy="27548"/>
          </a:xfrm>
          <a:custGeom>
            <a:avLst/>
            <a:gdLst>
              <a:gd name="T0" fmla="*/ 0 w 36"/>
              <a:gd name="T1" fmla="*/ 16 h 35"/>
              <a:gd name="T2" fmla="*/ 0 w 36"/>
              <a:gd name="T3" fmla="*/ 16 h 35"/>
              <a:gd name="T4" fmla="*/ 0 w 36"/>
              <a:gd name="T5" fmla="*/ 23 h 35"/>
              <a:gd name="T6" fmla="*/ 4 w 36"/>
              <a:gd name="T7" fmla="*/ 28 h 35"/>
              <a:gd name="T8" fmla="*/ 9 w 36"/>
              <a:gd name="T9" fmla="*/ 33 h 35"/>
              <a:gd name="T10" fmla="*/ 16 w 36"/>
              <a:gd name="T11" fmla="*/ 35 h 35"/>
              <a:gd name="T12" fmla="*/ 16 w 36"/>
              <a:gd name="T13" fmla="*/ 35 h 35"/>
              <a:gd name="T14" fmla="*/ 22 w 36"/>
              <a:gd name="T15" fmla="*/ 35 h 35"/>
              <a:gd name="T16" fmla="*/ 29 w 36"/>
              <a:gd name="T17" fmla="*/ 32 h 35"/>
              <a:gd name="T18" fmla="*/ 32 w 36"/>
              <a:gd name="T19" fmla="*/ 25 h 35"/>
              <a:gd name="T20" fmla="*/ 36 w 36"/>
              <a:gd name="T21" fmla="*/ 18 h 35"/>
              <a:gd name="T22" fmla="*/ 36 w 36"/>
              <a:gd name="T23" fmla="*/ 18 h 35"/>
              <a:gd name="T24" fmla="*/ 34 w 36"/>
              <a:gd name="T25" fmla="*/ 11 h 35"/>
              <a:gd name="T26" fmla="*/ 31 w 36"/>
              <a:gd name="T27" fmla="*/ 6 h 35"/>
              <a:gd name="T28" fmla="*/ 26 w 36"/>
              <a:gd name="T29" fmla="*/ 1 h 35"/>
              <a:gd name="T30" fmla="*/ 19 w 36"/>
              <a:gd name="T31" fmla="*/ 0 h 35"/>
              <a:gd name="T32" fmla="*/ 19 w 36"/>
              <a:gd name="T33" fmla="*/ 0 h 35"/>
              <a:gd name="T34" fmla="*/ 12 w 36"/>
              <a:gd name="T35" fmla="*/ 1 h 35"/>
              <a:gd name="T36" fmla="*/ 5 w 36"/>
              <a:gd name="T37" fmla="*/ 5 h 35"/>
              <a:gd name="T38" fmla="*/ 2 w 36"/>
              <a:gd name="T39" fmla="*/ 10 h 35"/>
              <a:gd name="T40" fmla="*/ 0 w 36"/>
              <a:gd name="T41"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16"/>
                </a:moveTo>
                <a:lnTo>
                  <a:pt x="0" y="16"/>
                </a:lnTo>
                <a:lnTo>
                  <a:pt x="0" y="23"/>
                </a:lnTo>
                <a:lnTo>
                  <a:pt x="4" y="28"/>
                </a:lnTo>
                <a:lnTo>
                  <a:pt x="9" y="33"/>
                </a:lnTo>
                <a:lnTo>
                  <a:pt x="16" y="35"/>
                </a:lnTo>
                <a:lnTo>
                  <a:pt x="16" y="35"/>
                </a:lnTo>
                <a:lnTo>
                  <a:pt x="22" y="35"/>
                </a:lnTo>
                <a:lnTo>
                  <a:pt x="29" y="32"/>
                </a:lnTo>
                <a:lnTo>
                  <a:pt x="32" y="25"/>
                </a:lnTo>
                <a:lnTo>
                  <a:pt x="36" y="18"/>
                </a:lnTo>
                <a:lnTo>
                  <a:pt x="36" y="18"/>
                </a:lnTo>
                <a:lnTo>
                  <a:pt x="34" y="11"/>
                </a:lnTo>
                <a:lnTo>
                  <a:pt x="31" y="6"/>
                </a:lnTo>
                <a:lnTo>
                  <a:pt x="26" y="1"/>
                </a:lnTo>
                <a:lnTo>
                  <a:pt x="19" y="0"/>
                </a:lnTo>
                <a:lnTo>
                  <a:pt x="19" y="0"/>
                </a:lnTo>
                <a:lnTo>
                  <a:pt x="12" y="1"/>
                </a:lnTo>
                <a:lnTo>
                  <a:pt x="5" y="5"/>
                </a:lnTo>
                <a:lnTo>
                  <a:pt x="2" y="10"/>
                </a:lnTo>
                <a:lnTo>
                  <a:pt x="0" y="16"/>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6" name="Freeform 64"/>
          <p:cNvSpPr/>
          <p:nvPr>
            <p:custDataLst>
              <p:tags r:id="rId62"/>
            </p:custDataLst>
          </p:nvPr>
        </p:nvSpPr>
        <p:spPr bwMode="auto">
          <a:xfrm>
            <a:off x="3707870" y="2486381"/>
            <a:ext cx="144220" cy="68059"/>
          </a:xfrm>
          <a:custGeom>
            <a:avLst/>
            <a:gdLst>
              <a:gd name="T0" fmla="*/ 0 w 189"/>
              <a:gd name="T1" fmla="*/ 91 h 91"/>
              <a:gd name="T2" fmla="*/ 0 w 189"/>
              <a:gd name="T3" fmla="*/ 91 h 91"/>
              <a:gd name="T4" fmla="*/ 2 w 189"/>
              <a:gd name="T5" fmla="*/ 84 h 91"/>
              <a:gd name="T6" fmla="*/ 7 w 189"/>
              <a:gd name="T7" fmla="*/ 70 h 91"/>
              <a:gd name="T8" fmla="*/ 10 w 189"/>
              <a:gd name="T9" fmla="*/ 60 h 91"/>
              <a:gd name="T10" fmla="*/ 15 w 189"/>
              <a:gd name="T11" fmla="*/ 50 h 91"/>
              <a:gd name="T12" fmla="*/ 22 w 189"/>
              <a:gd name="T13" fmla="*/ 40 h 91"/>
              <a:gd name="T14" fmla="*/ 32 w 189"/>
              <a:gd name="T15" fmla="*/ 30 h 91"/>
              <a:gd name="T16" fmla="*/ 42 w 189"/>
              <a:gd name="T17" fmla="*/ 20 h 91"/>
              <a:gd name="T18" fmla="*/ 55 w 189"/>
              <a:gd name="T19" fmla="*/ 12 h 91"/>
              <a:gd name="T20" fmla="*/ 70 w 189"/>
              <a:gd name="T21" fmla="*/ 7 h 91"/>
              <a:gd name="T22" fmla="*/ 89 w 189"/>
              <a:gd name="T23" fmla="*/ 2 h 91"/>
              <a:gd name="T24" fmla="*/ 109 w 189"/>
              <a:gd name="T25" fmla="*/ 0 h 91"/>
              <a:gd name="T26" fmla="*/ 132 w 189"/>
              <a:gd name="T27" fmla="*/ 2 h 91"/>
              <a:gd name="T28" fmla="*/ 159 w 189"/>
              <a:gd name="T29" fmla="*/ 8 h 91"/>
              <a:gd name="T30" fmla="*/ 189 w 189"/>
              <a:gd name="T31" fmla="*/ 17 h 91"/>
              <a:gd name="T32" fmla="*/ 189 w 189"/>
              <a:gd name="T33" fmla="*/ 17 h 91"/>
              <a:gd name="T34" fmla="*/ 183 w 189"/>
              <a:gd name="T35" fmla="*/ 17 h 91"/>
              <a:gd name="T36" fmla="*/ 168 w 189"/>
              <a:gd name="T37" fmla="*/ 13 h 91"/>
              <a:gd name="T38" fmla="*/ 146 w 189"/>
              <a:gd name="T39" fmla="*/ 12 h 91"/>
              <a:gd name="T40" fmla="*/ 132 w 189"/>
              <a:gd name="T41" fmla="*/ 13 h 91"/>
              <a:gd name="T42" fmla="*/ 117 w 189"/>
              <a:gd name="T43" fmla="*/ 13 h 91"/>
              <a:gd name="T44" fmla="*/ 102 w 189"/>
              <a:gd name="T45" fmla="*/ 17 h 91"/>
              <a:gd name="T46" fmla="*/ 87 w 189"/>
              <a:gd name="T47" fmla="*/ 20 h 91"/>
              <a:gd name="T48" fmla="*/ 70 w 189"/>
              <a:gd name="T49" fmla="*/ 27 h 91"/>
              <a:gd name="T50" fmla="*/ 55 w 189"/>
              <a:gd name="T51" fmla="*/ 34 h 91"/>
              <a:gd name="T52" fmla="*/ 40 w 189"/>
              <a:gd name="T53" fmla="*/ 44 h 91"/>
              <a:gd name="T54" fmla="*/ 25 w 189"/>
              <a:gd name="T55" fmla="*/ 57 h 91"/>
              <a:gd name="T56" fmla="*/ 12 w 189"/>
              <a:gd name="T57" fmla="*/ 72 h 91"/>
              <a:gd name="T58" fmla="*/ 0 w 189"/>
              <a:gd name="T59" fmla="*/ 91 h 91"/>
              <a:gd name="T60" fmla="*/ 0 w 189"/>
              <a:gd name="T6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9" h="91">
                <a:moveTo>
                  <a:pt x="0" y="91"/>
                </a:moveTo>
                <a:lnTo>
                  <a:pt x="0" y="91"/>
                </a:lnTo>
                <a:lnTo>
                  <a:pt x="2" y="84"/>
                </a:lnTo>
                <a:lnTo>
                  <a:pt x="7" y="70"/>
                </a:lnTo>
                <a:lnTo>
                  <a:pt x="10" y="60"/>
                </a:lnTo>
                <a:lnTo>
                  <a:pt x="15" y="50"/>
                </a:lnTo>
                <a:lnTo>
                  <a:pt x="22" y="40"/>
                </a:lnTo>
                <a:lnTo>
                  <a:pt x="32" y="30"/>
                </a:lnTo>
                <a:lnTo>
                  <a:pt x="42" y="20"/>
                </a:lnTo>
                <a:lnTo>
                  <a:pt x="55" y="12"/>
                </a:lnTo>
                <a:lnTo>
                  <a:pt x="70" y="7"/>
                </a:lnTo>
                <a:lnTo>
                  <a:pt x="89" y="2"/>
                </a:lnTo>
                <a:lnTo>
                  <a:pt x="109" y="0"/>
                </a:lnTo>
                <a:lnTo>
                  <a:pt x="132" y="2"/>
                </a:lnTo>
                <a:lnTo>
                  <a:pt x="159" y="8"/>
                </a:lnTo>
                <a:lnTo>
                  <a:pt x="189" y="17"/>
                </a:lnTo>
                <a:lnTo>
                  <a:pt x="189" y="17"/>
                </a:lnTo>
                <a:lnTo>
                  <a:pt x="183" y="17"/>
                </a:lnTo>
                <a:lnTo>
                  <a:pt x="168" y="13"/>
                </a:lnTo>
                <a:lnTo>
                  <a:pt x="146" y="12"/>
                </a:lnTo>
                <a:lnTo>
                  <a:pt x="132" y="13"/>
                </a:lnTo>
                <a:lnTo>
                  <a:pt x="117" y="13"/>
                </a:lnTo>
                <a:lnTo>
                  <a:pt x="102" y="17"/>
                </a:lnTo>
                <a:lnTo>
                  <a:pt x="87" y="20"/>
                </a:lnTo>
                <a:lnTo>
                  <a:pt x="70" y="27"/>
                </a:lnTo>
                <a:lnTo>
                  <a:pt x="55" y="34"/>
                </a:lnTo>
                <a:lnTo>
                  <a:pt x="40" y="44"/>
                </a:lnTo>
                <a:lnTo>
                  <a:pt x="25" y="57"/>
                </a:lnTo>
                <a:lnTo>
                  <a:pt x="12" y="72"/>
                </a:lnTo>
                <a:lnTo>
                  <a:pt x="0" y="91"/>
                </a:lnTo>
                <a:lnTo>
                  <a:pt x="0" y="91"/>
                </a:lnTo>
                <a:close/>
              </a:path>
            </a:pathLst>
          </a:custGeom>
          <a:solidFill>
            <a:srgbClr val="DEA0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7" name="Freeform 65"/>
          <p:cNvSpPr/>
          <p:nvPr>
            <p:custDataLst>
              <p:tags r:id="rId63"/>
            </p:custDataLst>
          </p:nvPr>
        </p:nvSpPr>
        <p:spPr bwMode="auto">
          <a:xfrm>
            <a:off x="3707870" y="6394898"/>
            <a:ext cx="350827" cy="188782"/>
          </a:xfrm>
          <a:custGeom>
            <a:avLst/>
            <a:gdLst>
              <a:gd name="T0" fmla="*/ 139 w 461"/>
              <a:gd name="T1" fmla="*/ 6 h 248"/>
              <a:gd name="T2" fmla="*/ 139 w 461"/>
              <a:gd name="T3" fmla="*/ 6 h 248"/>
              <a:gd name="T4" fmla="*/ 139 w 461"/>
              <a:gd name="T5" fmla="*/ 11 h 248"/>
              <a:gd name="T6" fmla="*/ 137 w 461"/>
              <a:gd name="T7" fmla="*/ 27 h 248"/>
              <a:gd name="T8" fmla="*/ 139 w 461"/>
              <a:gd name="T9" fmla="*/ 37 h 248"/>
              <a:gd name="T10" fmla="*/ 141 w 461"/>
              <a:gd name="T11" fmla="*/ 48 h 248"/>
              <a:gd name="T12" fmla="*/ 144 w 461"/>
              <a:gd name="T13" fmla="*/ 60 h 248"/>
              <a:gd name="T14" fmla="*/ 151 w 461"/>
              <a:gd name="T15" fmla="*/ 72 h 248"/>
              <a:gd name="T16" fmla="*/ 161 w 461"/>
              <a:gd name="T17" fmla="*/ 82 h 248"/>
              <a:gd name="T18" fmla="*/ 173 w 461"/>
              <a:gd name="T19" fmla="*/ 92 h 248"/>
              <a:gd name="T20" fmla="*/ 189 w 461"/>
              <a:gd name="T21" fmla="*/ 100 h 248"/>
              <a:gd name="T22" fmla="*/ 210 w 461"/>
              <a:gd name="T23" fmla="*/ 107 h 248"/>
              <a:gd name="T24" fmla="*/ 235 w 461"/>
              <a:gd name="T25" fmla="*/ 112 h 248"/>
              <a:gd name="T26" fmla="*/ 265 w 461"/>
              <a:gd name="T27" fmla="*/ 114 h 248"/>
              <a:gd name="T28" fmla="*/ 300 w 461"/>
              <a:gd name="T29" fmla="*/ 112 h 248"/>
              <a:gd name="T30" fmla="*/ 342 w 461"/>
              <a:gd name="T31" fmla="*/ 107 h 248"/>
              <a:gd name="T32" fmla="*/ 342 w 461"/>
              <a:gd name="T33" fmla="*/ 107 h 248"/>
              <a:gd name="T34" fmla="*/ 359 w 461"/>
              <a:gd name="T35" fmla="*/ 105 h 248"/>
              <a:gd name="T36" fmla="*/ 376 w 461"/>
              <a:gd name="T37" fmla="*/ 109 h 248"/>
              <a:gd name="T38" fmla="*/ 391 w 461"/>
              <a:gd name="T39" fmla="*/ 115 h 248"/>
              <a:gd name="T40" fmla="*/ 404 w 461"/>
              <a:gd name="T41" fmla="*/ 126 h 248"/>
              <a:gd name="T42" fmla="*/ 404 w 461"/>
              <a:gd name="T43" fmla="*/ 126 h 248"/>
              <a:gd name="T44" fmla="*/ 416 w 461"/>
              <a:gd name="T45" fmla="*/ 139 h 248"/>
              <a:gd name="T46" fmla="*/ 429 w 461"/>
              <a:gd name="T47" fmla="*/ 152 h 248"/>
              <a:gd name="T48" fmla="*/ 441 w 461"/>
              <a:gd name="T49" fmla="*/ 169 h 248"/>
              <a:gd name="T50" fmla="*/ 451 w 461"/>
              <a:gd name="T51" fmla="*/ 184 h 248"/>
              <a:gd name="T52" fmla="*/ 458 w 461"/>
              <a:gd name="T53" fmla="*/ 201 h 248"/>
              <a:gd name="T54" fmla="*/ 461 w 461"/>
              <a:gd name="T55" fmla="*/ 209 h 248"/>
              <a:gd name="T56" fmla="*/ 461 w 461"/>
              <a:gd name="T57" fmla="*/ 218 h 248"/>
              <a:gd name="T58" fmla="*/ 461 w 461"/>
              <a:gd name="T59" fmla="*/ 226 h 248"/>
              <a:gd name="T60" fmla="*/ 460 w 461"/>
              <a:gd name="T61" fmla="*/ 233 h 248"/>
              <a:gd name="T62" fmla="*/ 458 w 461"/>
              <a:gd name="T63" fmla="*/ 241 h 248"/>
              <a:gd name="T64" fmla="*/ 453 w 461"/>
              <a:gd name="T65" fmla="*/ 248 h 248"/>
              <a:gd name="T66" fmla="*/ 453 w 461"/>
              <a:gd name="T67" fmla="*/ 248 h 248"/>
              <a:gd name="T68" fmla="*/ 342 w 461"/>
              <a:gd name="T69" fmla="*/ 248 h 248"/>
              <a:gd name="T70" fmla="*/ 243 w 461"/>
              <a:gd name="T71" fmla="*/ 246 h 248"/>
              <a:gd name="T72" fmla="*/ 149 w 461"/>
              <a:gd name="T73" fmla="*/ 243 h 248"/>
              <a:gd name="T74" fmla="*/ 149 w 461"/>
              <a:gd name="T75" fmla="*/ 243 h 248"/>
              <a:gd name="T76" fmla="*/ 80 w 461"/>
              <a:gd name="T77" fmla="*/ 238 h 248"/>
              <a:gd name="T78" fmla="*/ 37 w 461"/>
              <a:gd name="T79" fmla="*/ 231 h 248"/>
              <a:gd name="T80" fmla="*/ 15 w 461"/>
              <a:gd name="T81" fmla="*/ 226 h 248"/>
              <a:gd name="T82" fmla="*/ 8 w 461"/>
              <a:gd name="T83" fmla="*/ 225 h 248"/>
              <a:gd name="T84" fmla="*/ 8 w 461"/>
              <a:gd name="T85" fmla="*/ 225 h 248"/>
              <a:gd name="T86" fmla="*/ 7 w 461"/>
              <a:gd name="T87" fmla="*/ 213 h 248"/>
              <a:gd name="T88" fmla="*/ 2 w 461"/>
              <a:gd name="T89" fmla="*/ 181 h 248"/>
              <a:gd name="T90" fmla="*/ 0 w 461"/>
              <a:gd name="T91" fmla="*/ 159 h 248"/>
              <a:gd name="T92" fmla="*/ 0 w 461"/>
              <a:gd name="T93" fmla="*/ 132 h 248"/>
              <a:gd name="T94" fmla="*/ 0 w 461"/>
              <a:gd name="T95" fmla="*/ 104 h 248"/>
              <a:gd name="T96" fmla="*/ 5 w 461"/>
              <a:gd name="T97" fmla="*/ 72 h 248"/>
              <a:gd name="T98" fmla="*/ 5 w 461"/>
              <a:gd name="T99" fmla="*/ 72 h 248"/>
              <a:gd name="T100" fmla="*/ 7 w 461"/>
              <a:gd name="T101" fmla="*/ 65 h 248"/>
              <a:gd name="T102" fmla="*/ 12 w 461"/>
              <a:gd name="T103" fmla="*/ 57 h 248"/>
              <a:gd name="T104" fmla="*/ 17 w 461"/>
              <a:gd name="T105" fmla="*/ 40 h 248"/>
              <a:gd name="T106" fmla="*/ 22 w 461"/>
              <a:gd name="T107" fmla="*/ 6 h 248"/>
              <a:gd name="T108" fmla="*/ 22 w 461"/>
              <a:gd name="T109" fmla="*/ 6 h 248"/>
              <a:gd name="T110" fmla="*/ 25 w 461"/>
              <a:gd name="T111" fmla="*/ 1 h 248"/>
              <a:gd name="T112" fmla="*/ 27 w 461"/>
              <a:gd name="T113" fmla="*/ 0 h 248"/>
              <a:gd name="T114" fmla="*/ 30 w 461"/>
              <a:gd name="T115" fmla="*/ 0 h 248"/>
              <a:gd name="T116" fmla="*/ 139 w 461"/>
              <a:gd name="T117" fmla="*/ 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1" h="248">
                <a:moveTo>
                  <a:pt x="139" y="6"/>
                </a:moveTo>
                <a:lnTo>
                  <a:pt x="139" y="6"/>
                </a:lnTo>
                <a:lnTo>
                  <a:pt x="139" y="11"/>
                </a:lnTo>
                <a:lnTo>
                  <a:pt x="137" y="27"/>
                </a:lnTo>
                <a:lnTo>
                  <a:pt x="139" y="37"/>
                </a:lnTo>
                <a:lnTo>
                  <a:pt x="141" y="48"/>
                </a:lnTo>
                <a:lnTo>
                  <a:pt x="144" y="60"/>
                </a:lnTo>
                <a:lnTo>
                  <a:pt x="151" y="72"/>
                </a:lnTo>
                <a:lnTo>
                  <a:pt x="161" y="82"/>
                </a:lnTo>
                <a:lnTo>
                  <a:pt x="173" y="92"/>
                </a:lnTo>
                <a:lnTo>
                  <a:pt x="189" y="100"/>
                </a:lnTo>
                <a:lnTo>
                  <a:pt x="210" y="107"/>
                </a:lnTo>
                <a:lnTo>
                  <a:pt x="235" y="112"/>
                </a:lnTo>
                <a:lnTo>
                  <a:pt x="265" y="114"/>
                </a:lnTo>
                <a:lnTo>
                  <a:pt x="300" y="112"/>
                </a:lnTo>
                <a:lnTo>
                  <a:pt x="342" y="107"/>
                </a:lnTo>
                <a:lnTo>
                  <a:pt x="342" y="107"/>
                </a:lnTo>
                <a:lnTo>
                  <a:pt x="359" y="105"/>
                </a:lnTo>
                <a:lnTo>
                  <a:pt x="376" y="109"/>
                </a:lnTo>
                <a:lnTo>
                  <a:pt x="391" y="115"/>
                </a:lnTo>
                <a:lnTo>
                  <a:pt x="404" y="126"/>
                </a:lnTo>
                <a:lnTo>
                  <a:pt x="404" y="126"/>
                </a:lnTo>
                <a:lnTo>
                  <a:pt x="416" y="139"/>
                </a:lnTo>
                <a:lnTo>
                  <a:pt x="429" y="152"/>
                </a:lnTo>
                <a:lnTo>
                  <a:pt x="441" y="169"/>
                </a:lnTo>
                <a:lnTo>
                  <a:pt x="451" y="184"/>
                </a:lnTo>
                <a:lnTo>
                  <a:pt x="458" y="201"/>
                </a:lnTo>
                <a:lnTo>
                  <a:pt x="461" y="209"/>
                </a:lnTo>
                <a:lnTo>
                  <a:pt x="461" y="218"/>
                </a:lnTo>
                <a:lnTo>
                  <a:pt x="461" y="226"/>
                </a:lnTo>
                <a:lnTo>
                  <a:pt x="460" y="233"/>
                </a:lnTo>
                <a:lnTo>
                  <a:pt x="458" y="241"/>
                </a:lnTo>
                <a:lnTo>
                  <a:pt x="453" y="248"/>
                </a:lnTo>
                <a:lnTo>
                  <a:pt x="453" y="248"/>
                </a:lnTo>
                <a:lnTo>
                  <a:pt x="342" y="248"/>
                </a:lnTo>
                <a:lnTo>
                  <a:pt x="243" y="246"/>
                </a:lnTo>
                <a:lnTo>
                  <a:pt x="149" y="243"/>
                </a:lnTo>
                <a:lnTo>
                  <a:pt x="149" y="243"/>
                </a:lnTo>
                <a:lnTo>
                  <a:pt x="80" y="238"/>
                </a:lnTo>
                <a:lnTo>
                  <a:pt x="37" y="231"/>
                </a:lnTo>
                <a:lnTo>
                  <a:pt x="15" y="226"/>
                </a:lnTo>
                <a:lnTo>
                  <a:pt x="8" y="225"/>
                </a:lnTo>
                <a:lnTo>
                  <a:pt x="8" y="225"/>
                </a:lnTo>
                <a:lnTo>
                  <a:pt x="7" y="213"/>
                </a:lnTo>
                <a:lnTo>
                  <a:pt x="2" y="181"/>
                </a:lnTo>
                <a:lnTo>
                  <a:pt x="0" y="159"/>
                </a:lnTo>
                <a:lnTo>
                  <a:pt x="0" y="132"/>
                </a:lnTo>
                <a:lnTo>
                  <a:pt x="0" y="104"/>
                </a:lnTo>
                <a:lnTo>
                  <a:pt x="5" y="72"/>
                </a:lnTo>
                <a:lnTo>
                  <a:pt x="5" y="72"/>
                </a:lnTo>
                <a:lnTo>
                  <a:pt x="7" y="65"/>
                </a:lnTo>
                <a:lnTo>
                  <a:pt x="12" y="57"/>
                </a:lnTo>
                <a:lnTo>
                  <a:pt x="17" y="40"/>
                </a:lnTo>
                <a:lnTo>
                  <a:pt x="22" y="6"/>
                </a:lnTo>
                <a:lnTo>
                  <a:pt x="22" y="6"/>
                </a:lnTo>
                <a:lnTo>
                  <a:pt x="25" y="1"/>
                </a:lnTo>
                <a:lnTo>
                  <a:pt x="27" y="0"/>
                </a:lnTo>
                <a:lnTo>
                  <a:pt x="30" y="0"/>
                </a:lnTo>
                <a:lnTo>
                  <a:pt x="139" y="6"/>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7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8" name="Freeform 66"/>
          <p:cNvSpPr/>
          <p:nvPr>
            <p:custDataLst>
              <p:tags r:id="rId64"/>
            </p:custDataLst>
          </p:nvPr>
        </p:nvSpPr>
        <p:spPr bwMode="auto">
          <a:xfrm>
            <a:off x="3329496" y="1907071"/>
            <a:ext cx="843442" cy="841822"/>
          </a:xfrm>
          <a:custGeom>
            <a:avLst/>
            <a:gdLst>
              <a:gd name="T0" fmla="*/ 131 w 1111"/>
              <a:gd name="T1" fmla="*/ 341 h 1109"/>
              <a:gd name="T2" fmla="*/ 156 w 1111"/>
              <a:gd name="T3" fmla="*/ 364 h 1109"/>
              <a:gd name="T4" fmla="*/ 210 w 1111"/>
              <a:gd name="T5" fmla="*/ 401 h 1109"/>
              <a:gd name="T6" fmla="*/ 261 w 1111"/>
              <a:gd name="T7" fmla="*/ 432 h 1109"/>
              <a:gd name="T8" fmla="*/ 323 w 1111"/>
              <a:gd name="T9" fmla="*/ 462 h 1109"/>
              <a:gd name="T10" fmla="*/ 396 w 1111"/>
              <a:gd name="T11" fmla="*/ 487 h 1109"/>
              <a:gd name="T12" fmla="*/ 480 w 1111"/>
              <a:gd name="T13" fmla="*/ 507 h 1109"/>
              <a:gd name="T14" fmla="*/ 527 w 1111"/>
              <a:gd name="T15" fmla="*/ 515 h 1109"/>
              <a:gd name="T16" fmla="*/ 613 w 1111"/>
              <a:gd name="T17" fmla="*/ 527 h 1109"/>
              <a:gd name="T18" fmla="*/ 685 w 1111"/>
              <a:gd name="T19" fmla="*/ 542 h 1109"/>
              <a:gd name="T20" fmla="*/ 742 w 1111"/>
              <a:gd name="T21" fmla="*/ 561 h 1109"/>
              <a:gd name="T22" fmla="*/ 786 w 1111"/>
              <a:gd name="T23" fmla="*/ 581 h 1109"/>
              <a:gd name="T24" fmla="*/ 821 w 1111"/>
              <a:gd name="T25" fmla="*/ 603 h 1109"/>
              <a:gd name="T26" fmla="*/ 846 w 1111"/>
              <a:gd name="T27" fmla="*/ 624 h 1109"/>
              <a:gd name="T28" fmla="*/ 866 w 1111"/>
              <a:gd name="T29" fmla="*/ 650 h 1109"/>
              <a:gd name="T30" fmla="*/ 880 w 1111"/>
              <a:gd name="T31" fmla="*/ 675 h 1109"/>
              <a:gd name="T32" fmla="*/ 885 w 1111"/>
              <a:gd name="T33" fmla="*/ 688 h 1109"/>
              <a:gd name="T34" fmla="*/ 900 w 1111"/>
              <a:gd name="T35" fmla="*/ 737 h 1109"/>
              <a:gd name="T36" fmla="*/ 913 w 1111"/>
              <a:gd name="T37" fmla="*/ 807 h 1109"/>
              <a:gd name="T38" fmla="*/ 923 w 1111"/>
              <a:gd name="T39" fmla="*/ 891 h 1109"/>
              <a:gd name="T40" fmla="*/ 975 w 1111"/>
              <a:gd name="T41" fmla="*/ 1109 h 1109"/>
              <a:gd name="T42" fmla="*/ 1027 w 1111"/>
              <a:gd name="T43" fmla="*/ 985 h 1109"/>
              <a:gd name="T44" fmla="*/ 1041 w 1111"/>
              <a:gd name="T45" fmla="*/ 975 h 1109"/>
              <a:gd name="T46" fmla="*/ 1081 w 1111"/>
              <a:gd name="T47" fmla="*/ 950 h 1109"/>
              <a:gd name="T48" fmla="*/ 1090 w 1111"/>
              <a:gd name="T49" fmla="*/ 895 h 1109"/>
              <a:gd name="T50" fmla="*/ 1105 w 1111"/>
              <a:gd name="T51" fmla="*/ 757 h 1109"/>
              <a:gd name="T52" fmla="*/ 1111 w 1111"/>
              <a:gd name="T53" fmla="*/ 619 h 1109"/>
              <a:gd name="T54" fmla="*/ 1108 w 1111"/>
              <a:gd name="T55" fmla="*/ 522 h 1109"/>
              <a:gd name="T56" fmla="*/ 1100 w 1111"/>
              <a:gd name="T57" fmla="*/ 423 h 1109"/>
              <a:gd name="T58" fmla="*/ 1093 w 1111"/>
              <a:gd name="T59" fmla="*/ 376 h 1109"/>
              <a:gd name="T60" fmla="*/ 1079 w 1111"/>
              <a:gd name="T61" fmla="*/ 348 h 1109"/>
              <a:gd name="T62" fmla="*/ 1039 w 1111"/>
              <a:gd name="T63" fmla="*/ 286 h 1109"/>
              <a:gd name="T64" fmla="*/ 991 w 1111"/>
              <a:gd name="T65" fmla="*/ 227 h 1109"/>
              <a:gd name="T66" fmla="*/ 950 w 1111"/>
              <a:gd name="T67" fmla="*/ 185 h 1109"/>
              <a:gd name="T68" fmla="*/ 900 w 1111"/>
              <a:gd name="T69" fmla="*/ 143 h 1109"/>
              <a:gd name="T70" fmla="*/ 843 w 1111"/>
              <a:gd name="T71" fmla="*/ 103 h 1109"/>
              <a:gd name="T72" fmla="*/ 777 w 1111"/>
              <a:gd name="T73" fmla="*/ 68 h 1109"/>
              <a:gd name="T74" fmla="*/ 704 w 1111"/>
              <a:gd name="T75" fmla="*/ 37 h 1109"/>
              <a:gd name="T76" fmla="*/ 621 w 1111"/>
              <a:gd name="T77" fmla="*/ 16 h 1109"/>
              <a:gd name="T78" fmla="*/ 531 w 1111"/>
              <a:gd name="T79" fmla="*/ 2 h 1109"/>
              <a:gd name="T80" fmla="*/ 428 w 1111"/>
              <a:gd name="T81" fmla="*/ 2 h 1109"/>
              <a:gd name="T82" fmla="*/ 318 w 1111"/>
              <a:gd name="T83" fmla="*/ 14 h 1109"/>
              <a:gd name="T84" fmla="*/ 198 w 1111"/>
              <a:gd name="T85" fmla="*/ 41 h 1109"/>
              <a:gd name="T86" fmla="*/ 135 w 1111"/>
              <a:gd name="T87" fmla="*/ 61 h 1109"/>
              <a:gd name="T88" fmla="*/ 84 w 1111"/>
              <a:gd name="T89" fmla="*/ 81 h 1109"/>
              <a:gd name="T90" fmla="*/ 47 w 1111"/>
              <a:gd name="T91" fmla="*/ 101 h 1109"/>
              <a:gd name="T92" fmla="*/ 22 w 1111"/>
              <a:gd name="T93" fmla="*/ 125 h 1109"/>
              <a:gd name="T94" fmla="*/ 7 w 1111"/>
              <a:gd name="T95" fmla="*/ 146 h 1109"/>
              <a:gd name="T96" fmla="*/ 0 w 1111"/>
              <a:gd name="T97" fmla="*/ 170 h 1109"/>
              <a:gd name="T98" fmla="*/ 2 w 1111"/>
              <a:gd name="T99" fmla="*/ 193 h 1109"/>
              <a:gd name="T100" fmla="*/ 9 w 1111"/>
              <a:gd name="T101" fmla="*/ 217 h 1109"/>
              <a:gd name="T102" fmla="*/ 21 w 1111"/>
              <a:gd name="T103" fmla="*/ 239 h 1109"/>
              <a:gd name="T104" fmla="*/ 52 w 1111"/>
              <a:gd name="T105" fmla="*/ 279 h 1109"/>
              <a:gd name="T106" fmla="*/ 89 w 1111"/>
              <a:gd name="T107" fmla="*/ 311 h 1109"/>
              <a:gd name="T108" fmla="*/ 131 w 1111"/>
              <a:gd name="T109" fmla="*/ 341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1" h="1109">
                <a:moveTo>
                  <a:pt x="131" y="341"/>
                </a:moveTo>
                <a:lnTo>
                  <a:pt x="131" y="341"/>
                </a:lnTo>
                <a:lnTo>
                  <a:pt x="138" y="348"/>
                </a:lnTo>
                <a:lnTo>
                  <a:pt x="156" y="364"/>
                </a:lnTo>
                <a:lnTo>
                  <a:pt x="190" y="388"/>
                </a:lnTo>
                <a:lnTo>
                  <a:pt x="210" y="401"/>
                </a:lnTo>
                <a:lnTo>
                  <a:pt x="234" y="416"/>
                </a:lnTo>
                <a:lnTo>
                  <a:pt x="261" y="432"/>
                </a:lnTo>
                <a:lnTo>
                  <a:pt x="291" y="447"/>
                </a:lnTo>
                <a:lnTo>
                  <a:pt x="323" y="462"/>
                </a:lnTo>
                <a:lnTo>
                  <a:pt x="358" y="475"/>
                </a:lnTo>
                <a:lnTo>
                  <a:pt x="396" y="487"/>
                </a:lnTo>
                <a:lnTo>
                  <a:pt x="437" y="499"/>
                </a:lnTo>
                <a:lnTo>
                  <a:pt x="480" y="507"/>
                </a:lnTo>
                <a:lnTo>
                  <a:pt x="527" y="515"/>
                </a:lnTo>
                <a:lnTo>
                  <a:pt x="527" y="515"/>
                </a:lnTo>
                <a:lnTo>
                  <a:pt x="573" y="520"/>
                </a:lnTo>
                <a:lnTo>
                  <a:pt x="613" y="527"/>
                </a:lnTo>
                <a:lnTo>
                  <a:pt x="650" y="536"/>
                </a:lnTo>
                <a:lnTo>
                  <a:pt x="685" y="542"/>
                </a:lnTo>
                <a:lnTo>
                  <a:pt x="715" y="552"/>
                </a:lnTo>
                <a:lnTo>
                  <a:pt x="742" y="561"/>
                </a:lnTo>
                <a:lnTo>
                  <a:pt x="766" y="571"/>
                </a:lnTo>
                <a:lnTo>
                  <a:pt x="786" y="581"/>
                </a:lnTo>
                <a:lnTo>
                  <a:pt x="804" y="591"/>
                </a:lnTo>
                <a:lnTo>
                  <a:pt x="821" y="603"/>
                </a:lnTo>
                <a:lnTo>
                  <a:pt x="834" y="614"/>
                </a:lnTo>
                <a:lnTo>
                  <a:pt x="846" y="624"/>
                </a:lnTo>
                <a:lnTo>
                  <a:pt x="856" y="638"/>
                </a:lnTo>
                <a:lnTo>
                  <a:pt x="866" y="650"/>
                </a:lnTo>
                <a:lnTo>
                  <a:pt x="873" y="661"/>
                </a:lnTo>
                <a:lnTo>
                  <a:pt x="880" y="675"/>
                </a:lnTo>
                <a:lnTo>
                  <a:pt x="880" y="675"/>
                </a:lnTo>
                <a:lnTo>
                  <a:pt x="885" y="688"/>
                </a:lnTo>
                <a:lnTo>
                  <a:pt x="890" y="702"/>
                </a:lnTo>
                <a:lnTo>
                  <a:pt x="900" y="737"/>
                </a:lnTo>
                <a:lnTo>
                  <a:pt x="907" y="772"/>
                </a:lnTo>
                <a:lnTo>
                  <a:pt x="913" y="807"/>
                </a:lnTo>
                <a:lnTo>
                  <a:pt x="922" y="868"/>
                </a:lnTo>
                <a:lnTo>
                  <a:pt x="923" y="891"/>
                </a:lnTo>
                <a:lnTo>
                  <a:pt x="975" y="938"/>
                </a:lnTo>
                <a:lnTo>
                  <a:pt x="975" y="1109"/>
                </a:lnTo>
                <a:lnTo>
                  <a:pt x="1027" y="1086"/>
                </a:lnTo>
                <a:lnTo>
                  <a:pt x="1027" y="985"/>
                </a:lnTo>
                <a:lnTo>
                  <a:pt x="1027" y="985"/>
                </a:lnTo>
                <a:lnTo>
                  <a:pt x="1041" y="975"/>
                </a:lnTo>
                <a:lnTo>
                  <a:pt x="1058" y="963"/>
                </a:lnTo>
                <a:lnTo>
                  <a:pt x="1081" y="950"/>
                </a:lnTo>
                <a:lnTo>
                  <a:pt x="1081" y="950"/>
                </a:lnTo>
                <a:lnTo>
                  <a:pt x="1090" y="895"/>
                </a:lnTo>
                <a:lnTo>
                  <a:pt x="1098" y="834"/>
                </a:lnTo>
                <a:lnTo>
                  <a:pt x="1105" y="757"/>
                </a:lnTo>
                <a:lnTo>
                  <a:pt x="1110" y="666"/>
                </a:lnTo>
                <a:lnTo>
                  <a:pt x="1111" y="619"/>
                </a:lnTo>
                <a:lnTo>
                  <a:pt x="1110" y="571"/>
                </a:lnTo>
                <a:lnTo>
                  <a:pt x="1108" y="522"/>
                </a:lnTo>
                <a:lnTo>
                  <a:pt x="1105" y="472"/>
                </a:lnTo>
                <a:lnTo>
                  <a:pt x="1100" y="423"/>
                </a:lnTo>
                <a:lnTo>
                  <a:pt x="1093" y="376"/>
                </a:lnTo>
                <a:lnTo>
                  <a:pt x="1093" y="376"/>
                </a:lnTo>
                <a:lnTo>
                  <a:pt x="1090" y="366"/>
                </a:lnTo>
                <a:lnTo>
                  <a:pt x="1079" y="348"/>
                </a:lnTo>
                <a:lnTo>
                  <a:pt x="1063" y="319"/>
                </a:lnTo>
                <a:lnTo>
                  <a:pt x="1039" y="286"/>
                </a:lnTo>
                <a:lnTo>
                  <a:pt x="1009" y="247"/>
                </a:lnTo>
                <a:lnTo>
                  <a:pt x="991" y="227"/>
                </a:lnTo>
                <a:lnTo>
                  <a:pt x="970" y="205"/>
                </a:lnTo>
                <a:lnTo>
                  <a:pt x="950" y="185"/>
                </a:lnTo>
                <a:lnTo>
                  <a:pt x="927" y="163"/>
                </a:lnTo>
                <a:lnTo>
                  <a:pt x="900" y="143"/>
                </a:lnTo>
                <a:lnTo>
                  <a:pt x="873" y="123"/>
                </a:lnTo>
                <a:lnTo>
                  <a:pt x="843" y="103"/>
                </a:lnTo>
                <a:lnTo>
                  <a:pt x="813" y="84"/>
                </a:lnTo>
                <a:lnTo>
                  <a:pt x="777" y="68"/>
                </a:lnTo>
                <a:lnTo>
                  <a:pt x="742" y="52"/>
                </a:lnTo>
                <a:lnTo>
                  <a:pt x="704" y="37"/>
                </a:lnTo>
                <a:lnTo>
                  <a:pt x="663" y="26"/>
                </a:lnTo>
                <a:lnTo>
                  <a:pt x="621" y="16"/>
                </a:lnTo>
                <a:lnTo>
                  <a:pt x="578" y="7"/>
                </a:lnTo>
                <a:lnTo>
                  <a:pt x="531" y="2"/>
                </a:lnTo>
                <a:lnTo>
                  <a:pt x="480" y="0"/>
                </a:lnTo>
                <a:lnTo>
                  <a:pt x="428" y="2"/>
                </a:lnTo>
                <a:lnTo>
                  <a:pt x="375" y="5"/>
                </a:lnTo>
                <a:lnTo>
                  <a:pt x="318" y="14"/>
                </a:lnTo>
                <a:lnTo>
                  <a:pt x="259" y="26"/>
                </a:lnTo>
                <a:lnTo>
                  <a:pt x="198" y="41"/>
                </a:lnTo>
                <a:lnTo>
                  <a:pt x="135" y="61"/>
                </a:lnTo>
                <a:lnTo>
                  <a:pt x="135" y="61"/>
                </a:lnTo>
                <a:lnTo>
                  <a:pt x="108" y="71"/>
                </a:lnTo>
                <a:lnTo>
                  <a:pt x="84" y="81"/>
                </a:lnTo>
                <a:lnTo>
                  <a:pt x="64" y="91"/>
                </a:lnTo>
                <a:lnTo>
                  <a:pt x="47" y="101"/>
                </a:lnTo>
                <a:lnTo>
                  <a:pt x="34" y="113"/>
                </a:lnTo>
                <a:lnTo>
                  <a:pt x="22" y="125"/>
                </a:lnTo>
                <a:lnTo>
                  <a:pt x="14" y="136"/>
                </a:lnTo>
                <a:lnTo>
                  <a:pt x="7" y="146"/>
                </a:lnTo>
                <a:lnTo>
                  <a:pt x="2" y="158"/>
                </a:lnTo>
                <a:lnTo>
                  <a:pt x="0" y="170"/>
                </a:lnTo>
                <a:lnTo>
                  <a:pt x="0" y="182"/>
                </a:lnTo>
                <a:lnTo>
                  <a:pt x="2" y="193"/>
                </a:lnTo>
                <a:lnTo>
                  <a:pt x="4" y="205"/>
                </a:lnTo>
                <a:lnTo>
                  <a:pt x="9" y="217"/>
                </a:lnTo>
                <a:lnTo>
                  <a:pt x="14" y="229"/>
                </a:lnTo>
                <a:lnTo>
                  <a:pt x="21" y="239"/>
                </a:lnTo>
                <a:lnTo>
                  <a:pt x="36" y="260"/>
                </a:lnTo>
                <a:lnTo>
                  <a:pt x="52" y="279"/>
                </a:lnTo>
                <a:lnTo>
                  <a:pt x="71" y="296"/>
                </a:lnTo>
                <a:lnTo>
                  <a:pt x="89" y="311"/>
                </a:lnTo>
                <a:lnTo>
                  <a:pt x="120" y="333"/>
                </a:lnTo>
                <a:lnTo>
                  <a:pt x="131" y="341"/>
                </a:lnTo>
                <a:lnTo>
                  <a:pt x="131" y="341"/>
                </a:lnTo>
                <a:close/>
              </a:path>
            </a:pathLst>
          </a:custGeom>
          <a:solidFill>
            <a:srgbClr val="FFDD7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79" name="Freeform 67"/>
          <p:cNvSpPr/>
          <p:nvPr>
            <p:custDataLst>
              <p:tags r:id="rId65"/>
            </p:custDataLst>
          </p:nvPr>
        </p:nvSpPr>
        <p:spPr bwMode="auto">
          <a:xfrm>
            <a:off x="3027283" y="2035086"/>
            <a:ext cx="397820" cy="713807"/>
          </a:xfrm>
          <a:custGeom>
            <a:avLst/>
            <a:gdLst>
              <a:gd name="T0" fmla="*/ 523 w 525"/>
              <a:gd name="T1" fmla="*/ 146 h 941"/>
              <a:gd name="T2" fmla="*/ 522 w 525"/>
              <a:gd name="T3" fmla="*/ 166 h 941"/>
              <a:gd name="T4" fmla="*/ 510 w 525"/>
              <a:gd name="T5" fmla="*/ 203 h 941"/>
              <a:gd name="T6" fmla="*/ 496 w 525"/>
              <a:gd name="T7" fmla="*/ 233 h 941"/>
              <a:gd name="T8" fmla="*/ 473 w 525"/>
              <a:gd name="T9" fmla="*/ 267 h 941"/>
              <a:gd name="T10" fmla="*/ 441 w 525"/>
              <a:gd name="T11" fmla="*/ 300 h 941"/>
              <a:gd name="T12" fmla="*/ 396 w 525"/>
              <a:gd name="T13" fmla="*/ 332 h 941"/>
              <a:gd name="T14" fmla="*/ 369 w 525"/>
              <a:gd name="T15" fmla="*/ 346 h 941"/>
              <a:gd name="T16" fmla="*/ 315 w 525"/>
              <a:gd name="T17" fmla="*/ 379 h 941"/>
              <a:gd name="T18" fmla="*/ 270 w 525"/>
              <a:gd name="T19" fmla="*/ 423 h 941"/>
              <a:gd name="T20" fmla="*/ 233 w 525"/>
              <a:gd name="T21" fmla="*/ 473 h 941"/>
              <a:gd name="T22" fmla="*/ 204 w 525"/>
              <a:gd name="T23" fmla="*/ 532 h 941"/>
              <a:gd name="T24" fmla="*/ 186 w 525"/>
              <a:gd name="T25" fmla="*/ 592 h 941"/>
              <a:gd name="T26" fmla="*/ 174 w 525"/>
              <a:gd name="T27" fmla="*/ 656 h 941"/>
              <a:gd name="T28" fmla="*/ 169 w 525"/>
              <a:gd name="T29" fmla="*/ 722 h 941"/>
              <a:gd name="T30" fmla="*/ 173 w 525"/>
              <a:gd name="T31" fmla="*/ 784 h 941"/>
              <a:gd name="T32" fmla="*/ 164 w 525"/>
              <a:gd name="T33" fmla="*/ 928 h 941"/>
              <a:gd name="T34" fmla="*/ 99 w 525"/>
              <a:gd name="T35" fmla="*/ 810 h 941"/>
              <a:gd name="T36" fmla="*/ 52 w 525"/>
              <a:gd name="T37" fmla="*/ 779 h 941"/>
              <a:gd name="T38" fmla="*/ 18 w 525"/>
              <a:gd name="T39" fmla="*/ 547 h 941"/>
              <a:gd name="T40" fmla="*/ 1 w 525"/>
              <a:gd name="T41" fmla="*/ 411 h 941"/>
              <a:gd name="T42" fmla="*/ 0 w 525"/>
              <a:gd name="T43" fmla="*/ 376 h 941"/>
              <a:gd name="T44" fmla="*/ 5 w 525"/>
              <a:gd name="T45" fmla="*/ 339 h 941"/>
              <a:gd name="T46" fmla="*/ 16 w 525"/>
              <a:gd name="T47" fmla="*/ 302 h 941"/>
              <a:gd name="T48" fmla="*/ 33 w 525"/>
              <a:gd name="T49" fmla="*/ 264 h 941"/>
              <a:gd name="T50" fmla="*/ 55 w 525"/>
              <a:gd name="T51" fmla="*/ 227 h 941"/>
              <a:gd name="T52" fmla="*/ 109 w 525"/>
              <a:gd name="T53" fmla="*/ 156 h 941"/>
              <a:gd name="T54" fmla="*/ 173 w 525"/>
              <a:gd name="T55" fmla="*/ 92 h 941"/>
              <a:gd name="T56" fmla="*/ 241 w 525"/>
              <a:gd name="T57" fmla="*/ 44 h 941"/>
              <a:gd name="T58" fmla="*/ 293 w 525"/>
              <a:gd name="T59" fmla="*/ 17 h 941"/>
              <a:gd name="T60" fmla="*/ 327 w 525"/>
              <a:gd name="T61" fmla="*/ 5 h 941"/>
              <a:gd name="T62" fmla="*/ 359 w 525"/>
              <a:gd name="T63" fmla="*/ 0 h 941"/>
              <a:gd name="T64" fmla="*/ 389 w 525"/>
              <a:gd name="T65" fmla="*/ 2 h 941"/>
              <a:gd name="T66" fmla="*/ 402 w 525"/>
              <a:gd name="T67" fmla="*/ 5 h 941"/>
              <a:gd name="T68" fmla="*/ 449 w 525"/>
              <a:gd name="T69" fmla="*/ 22 h 941"/>
              <a:gd name="T70" fmla="*/ 483 w 525"/>
              <a:gd name="T71" fmla="*/ 44 h 941"/>
              <a:gd name="T72" fmla="*/ 505 w 525"/>
              <a:gd name="T73" fmla="*/ 67 h 941"/>
              <a:gd name="T74" fmla="*/ 517 w 525"/>
              <a:gd name="T75" fmla="*/ 91 h 941"/>
              <a:gd name="T76" fmla="*/ 523 w 525"/>
              <a:gd name="T77" fmla="*/ 113 h 941"/>
              <a:gd name="T78" fmla="*/ 525 w 525"/>
              <a:gd name="T79" fmla="*/ 143 h 941"/>
              <a:gd name="T80" fmla="*/ 523 w 525"/>
              <a:gd name="T81" fmla="*/ 146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941">
                <a:moveTo>
                  <a:pt x="523" y="146"/>
                </a:moveTo>
                <a:lnTo>
                  <a:pt x="523" y="146"/>
                </a:lnTo>
                <a:lnTo>
                  <a:pt x="523" y="151"/>
                </a:lnTo>
                <a:lnTo>
                  <a:pt x="522" y="166"/>
                </a:lnTo>
                <a:lnTo>
                  <a:pt x="515" y="190"/>
                </a:lnTo>
                <a:lnTo>
                  <a:pt x="510" y="203"/>
                </a:lnTo>
                <a:lnTo>
                  <a:pt x="505" y="218"/>
                </a:lnTo>
                <a:lnTo>
                  <a:pt x="496" y="233"/>
                </a:lnTo>
                <a:lnTo>
                  <a:pt x="486" y="250"/>
                </a:lnTo>
                <a:lnTo>
                  <a:pt x="473" y="267"/>
                </a:lnTo>
                <a:lnTo>
                  <a:pt x="458" y="284"/>
                </a:lnTo>
                <a:lnTo>
                  <a:pt x="441" y="300"/>
                </a:lnTo>
                <a:lnTo>
                  <a:pt x="419" y="316"/>
                </a:lnTo>
                <a:lnTo>
                  <a:pt x="396" y="332"/>
                </a:lnTo>
                <a:lnTo>
                  <a:pt x="369" y="346"/>
                </a:lnTo>
                <a:lnTo>
                  <a:pt x="369" y="346"/>
                </a:lnTo>
                <a:lnTo>
                  <a:pt x="340" y="361"/>
                </a:lnTo>
                <a:lnTo>
                  <a:pt x="315" y="379"/>
                </a:lnTo>
                <a:lnTo>
                  <a:pt x="292" y="399"/>
                </a:lnTo>
                <a:lnTo>
                  <a:pt x="270" y="423"/>
                </a:lnTo>
                <a:lnTo>
                  <a:pt x="250" y="448"/>
                </a:lnTo>
                <a:lnTo>
                  <a:pt x="233" y="473"/>
                </a:lnTo>
                <a:lnTo>
                  <a:pt x="218" y="502"/>
                </a:lnTo>
                <a:lnTo>
                  <a:pt x="204" y="532"/>
                </a:lnTo>
                <a:lnTo>
                  <a:pt x="194" y="562"/>
                </a:lnTo>
                <a:lnTo>
                  <a:pt x="186" y="592"/>
                </a:lnTo>
                <a:lnTo>
                  <a:pt x="178" y="624"/>
                </a:lnTo>
                <a:lnTo>
                  <a:pt x="174" y="656"/>
                </a:lnTo>
                <a:lnTo>
                  <a:pt x="171" y="690"/>
                </a:lnTo>
                <a:lnTo>
                  <a:pt x="169" y="722"/>
                </a:lnTo>
                <a:lnTo>
                  <a:pt x="169" y="753"/>
                </a:lnTo>
                <a:lnTo>
                  <a:pt x="173" y="784"/>
                </a:lnTo>
                <a:lnTo>
                  <a:pt x="164" y="841"/>
                </a:lnTo>
                <a:lnTo>
                  <a:pt x="164" y="928"/>
                </a:lnTo>
                <a:lnTo>
                  <a:pt x="132" y="941"/>
                </a:lnTo>
                <a:lnTo>
                  <a:pt x="99" y="810"/>
                </a:lnTo>
                <a:lnTo>
                  <a:pt x="52" y="779"/>
                </a:lnTo>
                <a:lnTo>
                  <a:pt x="52" y="779"/>
                </a:lnTo>
                <a:lnTo>
                  <a:pt x="35" y="664"/>
                </a:lnTo>
                <a:lnTo>
                  <a:pt x="18" y="547"/>
                </a:lnTo>
                <a:lnTo>
                  <a:pt x="1" y="411"/>
                </a:lnTo>
                <a:lnTo>
                  <a:pt x="1" y="411"/>
                </a:lnTo>
                <a:lnTo>
                  <a:pt x="0" y="394"/>
                </a:lnTo>
                <a:lnTo>
                  <a:pt x="0" y="376"/>
                </a:lnTo>
                <a:lnTo>
                  <a:pt x="1" y="357"/>
                </a:lnTo>
                <a:lnTo>
                  <a:pt x="5" y="339"/>
                </a:lnTo>
                <a:lnTo>
                  <a:pt x="10" y="321"/>
                </a:lnTo>
                <a:lnTo>
                  <a:pt x="16" y="302"/>
                </a:lnTo>
                <a:lnTo>
                  <a:pt x="25" y="282"/>
                </a:lnTo>
                <a:lnTo>
                  <a:pt x="33" y="264"/>
                </a:lnTo>
                <a:lnTo>
                  <a:pt x="43" y="245"/>
                </a:lnTo>
                <a:lnTo>
                  <a:pt x="55" y="227"/>
                </a:lnTo>
                <a:lnTo>
                  <a:pt x="80" y="190"/>
                </a:lnTo>
                <a:lnTo>
                  <a:pt x="109" y="156"/>
                </a:lnTo>
                <a:lnTo>
                  <a:pt x="139" y="123"/>
                </a:lnTo>
                <a:lnTo>
                  <a:pt x="173" y="92"/>
                </a:lnTo>
                <a:lnTo>
                  <a:pt x="206" y="66"/>
                </a:lnTo>
                <a:lnTo>
                  <a:pt x="241" y="44"/>
                </a:lnTo>
                <a:lnTo>
                  <a:pt x="277" y="24"/>
                </a:lnTo>
                <a:lnTo>
                  <a:pt x="293" y="17"/>
                </a:lnTo>
                <a:lnTo>
                  <a:pt x="310" y="10"/>
                </a:lnTo>
                <a:lnTo>
                  <a:pt x="327" y="5"/>
                </a:lnTo>
                <a:lnTo>
                  <a:pt x="344" y="2"/>
                </a:lnTo>
                <a:lnTo>
                  <a:pt x="359" y="0"/>
                </a:lnTo>
                <a:lnTo>
                  <a:pt x="374" y="0"/>
                </a:lnTo>
                <a:lnTo>
                  <a:pt x="389" y="2"/>
                </a:lnTo>
                <a:lnTo>
                  <a:pt x="402" y="5"/>
                </a:lnTo>
                <a:lnTo>
                  <a:pt x="402" y="5"/>
                </a:lnTo>
                <a:lnTo>
                  <a:pt x="428" y="14"/>
                </a:lnTo>
                <a:lnTo>
                  <a:pt x="449" y="22"/>
                </a:lnTo>
                <a:lnTo>
                  <a:pt x="468" y="34"/>
                </a:lnTo>
                <a:lnTo>
                  <a:pt x="483" y="44"/>
                </a:lnTo>
                <a:lnTo>
                  <a:pt x="495" y="56"/>
                </a:lnTo>
                <a:lnTo>
                  <a:pt x="505" y="67"/>
                </a:lnTo>
                <a:lnTo>
                  <a:pt x="512" y="79"/>
                </a:lnTo>
                <a:lnTo>
                  <a:pt x="517" y="91"/>
                </a:lnTo>
                <a:lnTo>
                  <a:pt x="522" y="103"/>
                </a:lnTo>
                <a:lnTo>
                  <a:pt x="523" y="113"/>
                </a:lnTo>
                <a:lnTo>
                  <a:pt x="525" y="129"/>
                </a:lnTo>
                <a:lnTo>
                  <a:pt x="525" y="143"/>
                </a:lnTo>
                <a:lnTo>
                  <a:pt x="523" y="146"/>
                </a:lnTo>
                <a:lnTo>
                  <a:pt x="523" y="146"/>
                </a:lnTo>
                <a:close/>
              </a:path>
            </a:pathLst>
          </a:custGeom>
          <a:solidFill>
            <a:srgbClr val="FFDD7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0" name="Freeform 68"/>
          <p:cNvSpPr/>
          <p:nvPr>
            <p:custDataLst>
              <p:tags r:id="rId66"/>
            </p:custDataLst>
          </p:nvPr>
        </p:nvSpPr>
        <p:spPr bwMode="auto">
          <a:xfrm>
            <a:off x="3261437" y="2019692"/>
            <a:ext cx="175008" cy="109380"/>
          </a:xfrm>
          <a:custGeom>
            <a:avLst/>
            <a:gdLst>
              <a:gd name="T0" fmla="*/ 101 w 230"/>
              <a:gd name="T1" fmla="*/ 52 h 144"/>
              <a:gd name="T2" fmla="*/ 101 w 230"/>
              <a:gd name="T3" fmla="*/ 52 h 144"/>
              <a:gd name="T4" fmla="*/ 93 w 230"/>
              <a:gd name="T5" fmla="*/ 52 h 144"/>
              <a:gd name="T6" fmla="*/ 69 w 230"/>
              <a:gd name="T7" fmla="*/ 52 h 144"/>
              <a:gd name="T8" fmla="*/ 53 w 230"/>
              <a:gd name="T9" fmla="*/ 54 h 144"/>
              <a:gd name="T10" fmla="*/ 36 w 230"/>
              <a:gd name="T11" fmla="*/ 59 h 144"/>
              <a:gd name="T12" fmla="*/ 19 w 230"/>
              <a:gd name="T13" fmla="*/ 64 h 144"/>
              <a:gd name="T14" fmla="*/ 0 w 230"/>
              <a:gd name="T15" fmla="*/ 74 h 144"/>
              <a:gd name="T16" fmla="*/ 0 w 230"/>
              <a:gd name="T17" fmla="*/ 74 h 144"/>
              <a:gd name="T18" fmla="*/ 39 w 230"/>
              <a:gd name="T19" fmla="*/ 72 h 144"/>
              <a:gd name="T20" fmla="*/ 68 w 230"/>
              <a:gd name="T21" fmla="*/ 72 h 144"/>
              <a:gd name="T22" fmla="*/ 89 w 230"/>
              <a:gd name="T23" fmla="*/ 74 h 144"/>
              <a:gd name="T24" fmla="*/ 89 w 230"/>
              <a:gd name="T25" fmla="*/ 74 h 144"/>
              <a:gd name="T26" fmla="*/ 63 w 230"/>
              <a:gd name="T27" fmla="*/ 84 h 144"/>
              <a:gd name="T28" fmla="*/ 42 w 230"/>
              <a:gd name="T29" fmla="*/ 94 h 144"/>
              <a:gd name="T30" fmla="*/ 24 w 230"/>
              <a:gd name="T31" fmla="*/ 104 h 144"/>
              <a:gd name="T32" fmla="*/ 110 w 230"/>
              <a:gd name="T33" fmla="*/ 97 h 144"/>
              <a:gd name="T34" fmla="*/ 79 w 230"/>
              <a:gd name="T35" fmla="*/ 144 h 144"/>
              <a:gd name="T36" fmla="*/ 79 w 230"/>
              <a:gd name="T37" fmla="*/ 144 h 144"/>
              <a:gd name="T38" fmla="*/ 105 w 230"/>
              <a:gd name="T39" fmla="*/ 131 h 144"/>
              <a:gd name="T40" fmla="*/ 125 w 230"/>
              <a:gd name="T41" fmla="*/ 121 h 144"/>
              <a:gd name="T42" fmla="*/ 143 w 230"/>
              <a:gd name="T43" fmla="*/ 114 h 144"/>
              <a:gd name="T44" fmla="*/ 143 w 230"/>
              <a:gd name="T45" fmla="*/ 114 h 144"/>
              <a:gd name="T46" fmla="*/ 150 w 230"/>
              <a:gd name="T47" fmla="*/ 109 h 144"/>
              <a:gd name="T48" fmla="*/ 168 w 230"/>
              <a:gd name="T49" fmla="*/ 96 h 144"/>
              <a:gd name="T50" fmla="*/ 180 w 230"/>
              <a:gd name="T51" fmla="*/ 89 h 144"/>
              <a:gd name="T52" fmla="*/ 195 w 230"/>
              <a:gd name="T53" fmla="*/ 82 h 144"/>
              <a:gd name="T54" fmla="*/ 212 w 230"/>
              <a:gd name="T55" fmla="*/ 77 h 144"/>
              <a:gd name="T56" fmla="*/ 230 w 230"/>
              <a:gd name="T57" fmla="*/ 74 h 144"/>
              <a:gd name="T58" fmla="*/ 230 w 230"/>
              <a:gd name="T59" fmla="*/ 74 h 144"/>
              <a:gd name="T60" fmla="*/ 202 w 230"/>
              <a:gd name="T61" fmla="*/ 72 h 144"/>
              <a:gd name="T62" fmla="*/ 178 w 230"/>
              <a:gd name="T63" fmla="*/ 74 h 144"/>
              <a:gd name="T64" fmla="*/ 167 w 230"/>
              <a:gd name="T65" fmla="*/ 74 h 144"/>
              <a:gd name="T66" fmla="*/ 160 w 230"/>
              <a:gd name="T67" fmla="*/ 77 h 144"/>
              <a:gd name="T68" fmla="*/ 160 w 230"/>
              <a:gd name="T69" fmla="*/ 77 h 144"/>
              <a:gd name="T70" fmla="*/ 173 w 230"/>
              <a:gd name="T71" fmla="*/ 60 h 144"/>
              <a:gd name="T72" fmla="*/ 188 w 230"/>
              <a:gd name="T73" fmla="*/ 44 h 144"/>
              <a:gd name="T74" fmla="*/ 207 w 230"/>
              <a:gd name="T75" fmla="*/ 27 h 144"/>
              <a:gd name="T76" fmla="*/ 207 w 230"/>
              <a:gd name="T77" fmla="*/ 27 h 144"/>
              <a:gd name="T78" fmla="*/ 199 w 230"/>
              <a:gd name="T79" fmla="*/ 29 h 144"/>
              <a:gd name="T80" fmla="*/ 182 w 230"/>
              <a:gd name="T81" fmla="*/ 32 h 144"/>
              <a:gd name="T82" fmla="*/ 160 w 230"/>
              <a:gd name="T83" fmla="*/ 39 h 144"/>
              <a:gd name="T84" fmla="*/ 148 w 230"/>
              <a:gd name="T85" fmla="*/ 44 h 144"/>
              <a:gd name="T86" fmla="*/ 140 w 230"/>
              <a:gd name="T87" fmla="*/ 50 h 144"/>
              <a:gd name="T88" fmla="*/ 140 w 230"/>
              <a:gd name="T89" fmla="*/ 50 h 144"/>
              <a:gd name="T90" fmla="*/ 148 w 230"/>
              <a:gd name="T91" fmla="*/ 27 h 144"/>
              <a:gd name="T92" fmla="*/ 155 w 230"/>
              <a:gd name="T93" fmla="*/ 10 h 144"/>
              <a:gd name="T94" fmla="*/ 158 w 230"/>
              <a:gd name="T95" fmla="*/ 3 h 144"/>
              <a:gd name="T96" fmla="*/ 162 w 230"/>
              <a:gd name="T97" fmla="*/ 0 h 144"/>
              <a:gd name="T98" fmla="*/ 162 w 230"/>
              <a:gd name="T99" fmla="*/ 0 h 144"/>
              <a:gd name="T100" fmla="*/ 136 w 230"/>
              <a:gd name="T101" fmla="*/ 18 h 144"/>
              <a:gd name="T102" fmla="*/ 116 w 230"/>
              <a:gd name="T103" fmla="*/ 35 h 144"/>
              <a:gd name="T104" fmla="*/ 108 w 230"/>
              <a:gd name="T105" fmla="*/ 45 h 144"/>
              <a:gd name="T106" fmla="*/ 101 w 230"/>
              <a:gd name="T107" fmla="*/ 52 h 144"/>
              <a:gd name="T108" fmla="*/ 101 w 230"/>
              <a:gd name="T109"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0" h="144">
                <a:moveTo>
                  <a:pt x="101" y="52"/>
                </a:moveTo>
                <a:lnTo>
                  <a:pt x="101" y="52"/>
                </a:lnTo>
                <a:lnTo>
                  <a:pt x="93" y="52"/>
                </a:lnTo>
                <a:lnTo>
                  <a:pt x="69" y="52"/>
                </a:lnTo>
                <a:lnTo>
                  <a:pt x="53" y="54"/>
                </a:lnTo>
                <a:lnTo>
                  <a:pt x="36" y="59"/>
                </a:lnTo>
                <a:lnTo>
                  <a:pt x="19" y="64"/>
                </a:lnTo>
                <a:lnTo>
                  <a:pt x="0" y="74"/>
                </a:lnTo>
                <a:lnTo>
                  <a:pt x="0" y="74"/>
                </a:lnTo>
                <a:lnTo>
                  <a:pt x="39" y="72"/>
                </a:lnTo>
                <a:lnTo>
                  <a:pt x="68" y="72"/>
                </a:lnTo>
                <a:lnTo>
                  <a:pt x="89" y="74"/>
                </a:lnTo>
                <a:lnTo>
                  <a:pt x="89" y="74"/>
                </a:lnTo>
                <a:lnTo>
                  <a:pt x="63" y="84"/>
                </a:lnTo>
                <a:lnTo>
                  <a:pt x="42" y="94"/>
                </a:lnTo>
                <a:lnTo>
                  <a:pt x="24" y="104"/>
                </a:lnTo>
                <a:lnTo>
                  <a:pt x="110" y="97"/>
                </a:lnTo>
                <a:lnTo>
                  <a:pt x="79" y="144"/>
                </a:lnTo>
                <a:lnTo>
                  <a:pt x="79" y="144"/>
                </a:lnTo>
                <a:lnTo>
                  <a:pt x="105" y="131"/>
                </a:lnTo>
                <a:lnTo>
                  <a:pt x="125" y="121"/>
                </a:lnTo>
                <a:lnTo>
                  <a:pt x="143" y="114"/>
                </a:lnTo>
                <a:lnTo>
                  <a:pt x="143" y="114"/>
                </a:lnTo>
                <a:lnTo>
                  <a:pt x="150" y="109"/>
                </a:lnTo>
                <a:lnTo>
                  <a:pt x="168" y="96"/>
                </a:lnTo>
                <a:lnTo>
                  <a:pt x="180" y="89"/>
                </a:lnTo>
                <a:lnTo>
                  <a:pt x="195" y="82"/>
                </a:lnTo>
                <a:lnTo>
                  <a:pt x="212" y="77"/>
                </a:lnTo>
                <a:lnTo>
                  <a:pt x="230" y="74"/>
                </a:lnTo>
                <a:lnTo>
                  <a:pt x="230" y="74"/>
                </a:lnTo>
                <a:lnTo>
                  <a:pt x="202" y="72"/>
                </a:lnTo>
                <a:lnTo>
                  <a:pt x="178" y="74"/>
                </a:lnTo>
                <a:lnTo>
                  <a:pt x="167" y="74"/>
                </a:lnTo>
                <a:lnTo>
                  <a:pt x="160" y="77"/>
                </a:lnTo>
                <a:lnTo>
                  <a:pt x="160" y="77"/>
                </a:lnTo>
                <a:lnTo>
                  <a:pt x="173" y="60"/>
                </a:lnTo>
                <a:lnTo>
                  <a:pt x="188" y="44"/>
                </a:lnTo>
                <a:lnTo>
                  <a:pt x="207" y="27"/>
                </a:lnTo>
                <a:lnTo>
                  <a:pt x="207" y="27"/>
                </a:lnTo>
                <a:lnTo>
                  <a:pt x="199" y="29"/>
                </a:lnTo>
                <a:lnTo>
                  <a:pt x="182" y="32"/>
                </a:lnTo>
                <a:lnTo>
                  <a:pt x="160" y="39"/>
                </a:lnTo>
                <a:lnTo>
                  <a:pt x="148" y="44"/>
                </a:lnTo>
                <a:lnTo>
                  <a:pt x="140" y="50"/>
                </a:lnTo>
                <a:lnTo>
                  <a:pt x="140" y="50"/>
                </a:lnTo>
                <a:lnTo>
                  <a:pt x="148" y="27"/>
                </a:lnTo>
                <a:lnTo>
                  <a:pt x="155" y="10"/>
                </a:lnTo>
                <a:lnTo>
                  <a:pt x="158" y="3"/>
                </a:lnTo>
                <a:lnTo>
                  <a:pt x="162" y="0"/>
                </a:lnTo>
                <a:lnTo>
                  <a:pt x="162" y="0"/>
                </a:lnTo>
                <a:lnTo>
                  <a:pt x="136" y="18"/>
                </a:lnTo>
                <a:lnTo>
                  <a:pt x="116" y="35"/>
                </a:lnTo>
                <a:lnTo>
                  <a:pt x="108" y="45"/>
                </a:lnTo>
                <a:lnTo>
                  <a:pt x="101" y="52"/>
                </a:lnTo>
                <a:lnTo>
                  <a:pt x="101" y="52"/>
                </a:lnTo>
                <a:close/>
              </a:path>
            </a:pathLst>
          </a:custGeom>
          <a:solidFill>
            <a:srgbClr val="EBBC5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1" name="Freeform 69"/>
          <p:cNvSpPr/>
          <p:nvPr>
            <p:custDataLst>
              <p:tags r:id="rId67"/>
            </p:custDataLst>
          </p:nvPr>
        </p:nvSpPr>
        <p:spPr bwMode="auto">
          <a:xfrm>
            <a:off x="3206342" y="2542286"/>
            <a:ext cx="290060" cy="223622"/>
          </a:xfrm>
          <a:custGeom>
            <a:avLst/>
            <a:gdLst>
              <a:gd name="T0" fmla="*/ 98 w 383"/>
              <a:gd name="T1" fmla="*/ 1 h 293"/>
              <a:gd name="T2" fmla="*/ 66 w 383"/>
              <a:gd name="T3" fmla="*/ 8 h 293"/>
              <a:gd name="T4" fmla="*/ 32 w 383"/>
              <a:gd name="T5" fmla="*/ 31 h 293"/>
              <a:gd name="T6" fmla="*/ 9 w 383"/>
              <a:gd name="T7" fmla="*/ 65 h 293"/>
              <a:gd name="T8" fmla="*/ 0 w 383"/>
              <a:gd name="T9" fmla="*/ 97 h 293"/>
              <a:gd name="T10" fmla="*/ 0 w 383"/>
              <a:gd name="T11" fmla="*/ 169 h 293"/>
              <a:gd name="T12" fmla="*/ 5 w 383"/>
              <a:gd name="T13" fmla="*/ 206 h 293"/>
              <a:gd name="T14" fmla="*/ 22 w 383"/>
              <a:gd name="T15" fmla="*/ 238 h 293"/>
              <a:gd name="T16" fmla="*/ 46 w 383"/>
              <a:gd name="T17" fmla="*/ 265 h 293"/>
              <a:gd name="T18" fmla="*/ 76 w 383"/>
              <a:gd name="T19" fmla="*/ 283 h 293"/>
              <a:gd name="T20" fmla="*/ 111 w 383"/>
              <a:gd name="T21" fmla="*/ 291 h 293"/>
              <a:gd name="T22" fmla="*/ 229 w 383"/>
              <a:gd name="T23" fmla="*/ 293 h 293"/>
              <a:gd name="T24" fmla="*/ 244 w 383"/>
              <a:gd name="T25" fmla="*/ 291 h 293"/>
              <a:gd name="T26" fmla="*/ 286 w 383"/>
              <a:gd name="T27" fmla="*/ 281 h 293"/>
              <a:gd name="T28" fmla="*/ 323 w 383"/>
              <a:gd name="T29" fmla="*/ 261 h 293"/>
              <a:gd name="T30" fmla="*/ 353 w 383"/>
              <a:gd name="T31" fmla="*/ 229 h 293"/>
              <a:gd name="T32" fmla="*/ 373 w 383"/>
              <a:gd name="T33" fmla="*/ 192 h 293"/>
              <a:gd name="T34" fmla="*/ 383 w 383"/>
              <a:gd name="T35" fmla="*/ 149 h 293"/>
              <a:gd name="T36" fmla="*/ 366 w 383"/>
              <a:gd name="T37" fmla="*/ 164 h 293"/>
              <a:gd name="T38" fmla="*/ 321 w 383"/>
              <a:gd name="T39" fmla="*/ 187 h 293"/>
              <a:gd name="T40" fmla="*/ 254 w 383"/>
              <a:gd name="T41" fmla="*/ 197 h 293"/>
              <a:gd name="T42" fmla="*/ 205 w 383"/>
              <a:gd name="T43" fmla="*/ 194 h 293"/>
              <a:gd name="T44" fmla="*/ 193 w 383"/>
              <a:gd name="T45" fmla="*/ 189 h 293"/>
              <a:gd name="T46" fmla="*/ 247 w 383"/>
              <a:gd name="T47" fmla="*/ 187 h 293"/>
              <a:gd name="T48" fmla="*/ 329 w 383"/>
              <a:gd name="T49" fmla="*/ 171 h 293"/>
              <a:gd name="T50" fmla="*/ 381 w 383"/>
              <a:gd name="T51" fmla="*/ 147 h 293"/>
              <a:gd name="T52" fmla="*/ 378 w 383"/>
              <a:gd name="T53" fmla="*/ 90 h 293"/>
              <a:gd name="T54" fmla="*/ 364 w 383"/>
              <a:gd name="T55" fmla="*/ 60 h 293"/>
              <a:gd name="T56" fmla="*/ 343 w 383"/>
              <a:gd name="T57" fmla="*/ 35 h 293"/>
              <a:gd name="T58" fmla="*/ 354 w 383"/>
              <a:gd name="T59" fmla="*/ 55 h 293"/>
              <a:gd name="T60" fmla="*/ 364 w 383"/>
              <a:gd name="T61" fmla="*/ 88 h 293"/>
              <a:gd name="T62" fmla="*/ 366 w 383"/>
              <a:gd name="T63" fmla="*/ 117 h 293"/>
              <a:gd name="T64" fmla="*/ 366 w 383"/>
              <a:gd name="T65" fmla="*/ 120 h 293"/>
              <a:gd name="T66" fmla="*/ 354 w 383"/>
              <a:gd name="T67" fmla="*/ 122 h 293"/>
              <a:gd name="T68" fmla="*/ 316 w 383"/>
              <a:gd name="T69" fmla="*/ 139 h 293"/>
              <a:gd name="T70" fmla="*/ 250 w 383"/>
              <a:gd name="T71" fmla="*/ 147 h 293"/>
              <a:gd name="T72" fmla="*/ 240 w 383"/>
              <a:gd name="T73" fmla="*/ 147 h 293"/>
              <a:gd name="T74" fmla="*/ 178 w 383"/>
              <a:gd name="T75" fmla="*/ 137 h 293"/>
              <a:gd name="T76" fmla="*/ 114 w 383"/>
              <a:gd name="T77" fmla="*/ 107 h 293"/>
              <a:gd name="T78" fmla="*/ 86 w 383"/>
              <a:gd name="T79" fmla="*/ 83 h 293"/>
              <a:gd name="T80" fmla="*/ 88 w 383"/>
              <a:gd name="T81" fmla="*/ 77 h 293"/>
              <a:gd name="T82" fmla="*/ 116 w 383"/>
              <a:gd name="T83" fmla="*/ 43 h 293"/>
              <a:gd name="T84" fmla="*/ 138 w 383"/>
              <a:gd name="T85" fmla="*/ 21 h 293"/>
              <a:gd name="T86" fmla="*/ 170 w 383"/>
              <a:gd name="T87" fmla="*/ 3 h 293"/>
              <a:gd name="T88" fmla="*/ 108 w 383"/>
              <a:gd name="T8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3" h="293">
                <a:moveTo>
                  <a:pt x="108" y="0"/>
                </a:moveTo>
                <a:lnTo>
                  <a:pt x="108" y="0"/>
                </a:lnTo>
                <a:lnTo>
                  <a:pt x="98" y="1"/>
                </a:lnTo>
                <a:lnTo>
                  <a:pt x="86" y="3"/>
                </a:lnTo>
                <a:lnTo>
                  <a:pt x="76" y="5"/>
                </a:lnTo>
                <a:lnTo>
                  <a:pt x="66" y="8"/>
                </a:lnTo>
                <a:lnTo>
                  <a:pt x="57" y="13"/>
                </a:lnTo>
                <a:lnTo>
                  <a:pt x="47" y="18"/>
                </a:lnTo>
                <a:lnTo>
                  <a:pt x="32" y="31"/>
                </a:lnTo>
                <a:lnTo>
                  <a:pt x="19" y="46"/>
                </a:lnTo>
                <a:lnTo>
                  <a:pt x="14" y="57"/>
                </a:lnTo>
                <a:lnTo>
                  <a:pt x="9" y="65"/>
                </a:lnTo>
                <a:lnTo>
                  <a:pt x="5" y="75"/>
                </a:lnTo>
                <a:lnTo>
                  <a:pt x="2" y="85"/>
                </a:lnTo>
                <a:lnTo>
                  <a:pt x="0" y="97"/>
                </a:lnTo>
                <a:lnTo>
                  <a:pt x="0" y="107"/>
                </a:lnTo>
                <a:lnTo>
                  <a:pt x="0" y="169"/>
                </a:lnTo>
                <a:lnTo>
                  <a:pt x="0" y="169"/>
                </a:lnTo>
                <a:lnTo>
                  <a:pt x="0" y="182"/>
                </a:lnTo>
                <a:lnTo>
                  <a:pt x="4" y="194"/>
                </a:lnTo>
                <a:lnTo>
                  <a:pt x="5" y="206"/>
                </a:lnTo>
                <a:lnTo>
                  <a:pt x="10" y="218"/>
                </a:lnTo>
                <a:lnTo>
                  <a:pt x="15" y="228"/>
                </a:lnTo>
                <a:lnTo>
                  <a:pt x="22" y="238"/>
                </a:lnTo>
                <a:lnTo>
                  <a:pt x="29" y="248"/>
                </a:lnTo>
                <a:lnTo>
                  <a:pt x="37" y="256"/>
                </a:lnTo>
                <a:lnTo>
                  <a:pt x="46" y="265"/>
                </a:lnTo>
                <a:lnTo>
                  <a:pt x="54" y="271"/>
                </a:lnTo>
                <a:lnTo>
                  <a:pt x="66" y="278"/>
                </a:lnTo>
                <a:lnTo>
                  <a:pt x="76" y="283"/>
                </a:lnTo>
                <a:lnTo>
                  <a:pt x="88" y="286"/>
                </a:lnTo>
                <a:lnTo>
                  <a:pt x="99" y="290"/>
                </a:lnTo>
                <a:lnTo>
                  <a:pt x="111" y="291"/>
                </a:lnTo>
                <a:lnTo>
                  <a:pt x="125" y="293"/>
                </a:lnTo>
                <a:lnTo>
                  <a:pt x="229" y="293"/>
                </a:lnTo>
                <a:lnTo>
                  <a:pt x="229" y="293"/>
                </a:lnTo>
                <a:lnTo>
                  <a:pt x="229" y="293"/>
                </a:lnTo>
                <a:lnTo>
                  <a:pt x="229" y="293"/>
                </a:lnTo>
                <a:lnTo>
                  <a:pt x="244" y="291"/>
                </a:lnTo>
                <a:lnTo>
                  <a:pt x="259" y="290"/>
                </a:lnTo>
                <a:lnTo>
                  <a:pt x="272" y="286"/>
                </a:lnTo>
                <a:lnTo>
                  <a:pt x="286" y="281"/>
                </a:lnTo>
                <a:lnTo>
                  <a:pt x="299" y="276"/>
                </a:lnTo>
                <a:lnTo>
                  <a:pt x="311" y="268"/>
                </a:lnTo>
                <a:lnTo>
                  <a:pt x="323" y="261"/>
                </a:lnTo>
                <a:lnTo>
                  <a:pt x="334" y="251"/>
                </a:lnTo>
                <a:lnTo>
                  <a:pt x="344" y="241"/>
                </a:lnTo>
                <a:lnTo>
                  <a:pt x="353" y="229"/>
                </a:lnTo>
                <a:lnTo>
                  <a:pt x="361" y="218"/>
                </a:lnTo>
                <a:lnTo>
                  <a:pt x="368" y="206"/>
                </a:lnTo>
                <a:lnTo>
                  <a:pt x="373" y="192"/>
                </a:lnTo>
                <a:lnTo>
                  <a:pt x="378" y="179"/>
                </a:lnTo>
                <a:lnTo>
                  <a:pt x="381" y="164"/>
                </a:lnTo>
                <a:lnTo>
                  <a:pt x="383" y="149"/>
                </a:lnTo>
                <a:lnTo>
                  <a:pt x="383" y="149"/>
                </a:lnTo>
                <a:lnTo>
                  <a:pt x="375" y="156"/>
                </a:lnTo>
                <a:lnTo>
                  <a:pt x="366" y="164"/>
                </a:lnTo>
                <a:lnTo>
                  <a:pt x="353" y="172"/>
                </a:lnTo>
                <a:lnTo>
                  <a:pt x="339" y="179"/>
                </a:lnTo>
                <a:lnTo>
                  <a:pt x="321" y="187"/>
                </a:lnTo>
                <a:lnTo>
                  <a:pt x="302" y="192"/>
                </a:lnTo>
                <a:lnTo>
                  <a:pt x="279" y="196"/>
                </a:lnTo>
                <a:lnTo>
                  <a:pt x="254" y="197"/>
                </a:lnTo>
                <a:lnTo>
                  <a:pt x="254" y="197"/>
                </a:lnTo>
                <a:lnTo>
                  <a:pt x="222" y="196"/>
                </a:lnTo>
                <a:lnTo>
                  <a:pt x="205" y="194"/>
                </a:lnTo>
                <a:lnTo>
                  <a:pt x="188" y="189"/>
                </a:lnTo>
                <a:lnTo>
                  <a:pt x="188" y="189"/>
                </a:lnTo>
                <a:lnTo>
                  <a:pt x="193" y="189"/>
                </a:lnTo>
                <a:lnTo>
                  <a:pt x="193" y="189"/>
                </a:lnTo>
                <a:lnTo>
                  <a:pt x="224" y="189"/>
                </a:lnTo>
                <a:lnTo>
                  <a:pt x="247" y="187"/>
                </a:lnTo>
                <a:lnTo>
                  <a:pt x="272" y="184"/>
                </a:lnTo>
                <a:lnTo>
                  <a:pt x="301" y="179"/>
                </a:lnTo>
                <a:lnTo>
                  <a:pt x="329" y="171"/>
                </a:lnTo>
                <a:lnTo>
                  <a:pt x="356" y="161"/>
                </a:lnTo>
                <a:lnTo>
                  <a:pt x="370" y="154"/>
                </a:lnTo>
                <a:lnTo>
                  <a:pt x="381" y="147"/>
                </a:lnTo>
                <a:lnTo>
                  <a:pt x="376" y="147"/>
                </a:lnTo>
                <a:lnTo>
                  <a:pt x="376" y="90"/>
                </a:lnTo>
                <a:lnTo>
                  <a:pt x="378" y="90"/>
                </a:lnTo>
                <a:lnTo>
                  <a:pt x="378" y="90"/>
                </a:lnTo>
                <a:lnTo>
                  <a:pt x="371" y="75"/>
                </a:lnTo>
                <a:lnTo>
                  <a:pt x="364" y="60"/>
                </a:lnTo>
                <a:lnTo>
                  <a:pt x="354" y="46"/>
                </a:lnTo>
                <a:lnTo>
                  <a:pt x="343" y="35"/>
                </a:lnTo>
                <a:lnTo>
                  <a:pt x="343" y="35"/>
                </a:lnTo>
                <a:lnTo>
                  <a:pt x="348" y="41"/>
                </a:lnTo>
                <a:lnTo>
                  <a:pt x="348" y="41"/>
                </a:lnTo>
                <a:lnTo>
                  <a:pt x="354" y="55"/>
                </a:lnTo>
                <a:lnTo>
                  <a:pt x="359" y="67"/>
                </a:lnTo>
                <a:lnTo>
                  <a:pt x="359" y="67"/>
                </a:lnTo>
                <a:lnTo>
                  <a:pt x="364" y="88"/>
                </a:lnTo>
                <a:lnTo>
                  <a:pt x="366" y="105"/>
                </a:lnTo>
                <a:lnTo>
                  <a:pt x="366" y="105"/>
                </a:lnTo>
                <a:lnTo>
                  <a:pt x="366" y="117"/>
                </a:lnTo>
                <a:lnTo>
                  <a:pt x="366" y="117"/>
                </a:lnTo>
                <a:lnTo>
                  <a:pt x="366" y="120"/>
                </a:lnTo>
                <a:lnTo>
                  <a:pt x="366" y="120"/>
                </a:lnTo>
                <a:lnTo>
                  <a:pt x="364" y="114"/>
                </a:lnTo>
                <a:lnTo>
                  <a:pt x="364" y="114"/>
                </a:lnTo>
                <a:lnTo>
                  <a:pt x="354" y="122"/>
                </a:lnTo>
                <a:lnTo>
                  <a:pt x="344" y="127"/>
                </a:lnTo>
                <a:lnTo>
                  <a:pt x="331" y="132"/>
                </a:lnTo>
                <a:lnTo>
                  <a:pt x="316" y="139"/>
                </a:lnTo>
                <a:lnTo>
                  <a:pt x="297" y="142"/>
                </a:lnTo>
                <a:lnTo>
                  <a:pt x="276" y="145"/>
                </a:lnTo>
                <a:lnTo>
                  <a:pt x="250" y="147"/>
                </a:lnTo>
                <a:lnTo>
                  <a:pt x="250" y="147"/>
                </a:lnTo>
                <a:lnTo>
                  <a:pt x="240" y="147"/>
                </a:lnTo>
                <a:lnTo>
                  <a:pt x="240" y="147"/>
                </a:lnTo>
                <a:lnTo>
                  <a:pt x="224" y="145"/>
                </a:lnTo>
                <a:lnTo>
                  <a:pt x="207" y="144"/>
                </a:lnTo>
                <a:lnTo>
                  <a:pt x="178" y="137"/>
                </a:lnTo>
                <a:lnTo>
                  <a:pt x="153" y="127"/>
                </a:lnTo>
                <a:lnTo>
                  <a:pt x="131" y="117"/>
                </a:lnTo>
                <a:lnTo>
                  <a:pt x="114" y="107"/>
                </a:lnTo>
                <a:lnTo>
                  <a:pt x="101" y="97"/>
                </a:lnTo>
                <a:lnTo>
                  <a:pt x="86" y="83"/>
                </a:lnTo>
                <a:lnTo>
                  <a:pt x="86" y="83"/>
                </a:lnTo>
                <a:lnTo>
                  <a:pt x="81" y="92"/>
                </a:lnTo>
                <a:lnTo>
                  <a:pt x="81" y="92"/>
                </a:lnTo>
                <a:lnTo>
                  <a:pt x="88" y="77"/>
                </a:lnTo>
                <a:lnTo>
                  <a:pt x="88" y="77"/>
                </a:lnTo>
                <a:lnTo>
                  <a:pt x="99" y="62"/>
                </a:lnTo>
                <a:lnTo>
                  <a:pt x="116" y="43"/>
                </a:lnTo>
                <a:lnTo>
                  <a:pt x="116" y="43"/>
                </a:lnTo>
                <a:lnTo>
                  <a:pt x="126" y="33"/>
                </a:lnTo>
                <a:lnTo>
                  <a:pt x="138" y="21"/>
                </a:lnTo>
                <a:lnTo>
                  <a:pt x="138" y="21"/>
                </a:lnTo>
                <a:lnTo>
                  <a:pt x="153" y="11"/>
                </a:lnTo>
                <a:lnTo>
                  <a:pt x="170" y="3"/>
                </a:lnTo>
                <a:lnTo>
                  <a:pt x="170" y="3"/>
                </a:lnTo>
                <a:lnTo>
                  <a:pt x="175" y="0"/>
                </a:lnTo>
                <a:lnTo>
                  <a:pt x="108" y="0"/>
                </a:lnTo>
                <a:lnTo>
                  <a:pt x="108" y="0"/>
                </a:lnTo>
                <a:lnTo>
                  <a:pt x="108" y="0"/>
                </a:lnTo>
                <a:close/>
              </a:path>
            </a:pathLst>
          </a:custGeom>
          <a:solidFill>
            <a:srgbClr val="ECD9C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2" name="Freeform 70"/>
          <p:cNvSpPr/>
          <p:nvPr>
            <p:custDataLst>
              <p:tags r:id="rId68"/>
            </p:custDataLst>
          </p:nvPr>
        </p:nvSpPr>
        <p:spPr bwMode="auto">
          <a:xfrm>
            <a:off x="3206342" y="2542286"/>
            <a:ext cx="290060" cy="223622"/>
          </a:xfrm>
          <a:custGeom>
            <a:avLst/>
            <a:gdLst>
              <a:gd name="T0" fmla="*/ 98 w 383"/>
              <a:gd name="T1" fmla="*/ 1 h 293"/>
              <a:gd name="T2" fmla="*/ 66 w 383"/>
              <a:gd name="T3" fmla="*/ 8 h 293"/>
              <a:gd name="T4" fmla="*/ 32 w 383"/>
              <a:gd name="T5" fmla="*/ 31 h 293"/>
              <a:gd name="T6" fmla="*/ 9 w 383"/>
              <a:gd name="T7" fmla="*/ 65 h 293"/>
              <a:gd name="T8" fmla="*/ 0 w 383"/>
              <a:gd name="T9" fmla="*/ 97 h 293"/>
              <a:gd name="T10" fmla="*/ 0 w 383"/>
              <a:gd name="T11" fmla="*/ 169 h 293"/>
              <a:gd name="T12" fmla="*/ 5 w 383"/>
              <a:gd name="T13" fmla="*/ 206 h 293"/>
              <a:gd name="T14" fmla="*/ 22 w 383"/>
              <a:gd name="T15" fmla="*/ 238 h 293"/>
              <a:gd name="T16" fmla="*/ 46 w 383"/>
              <a:gd name="T17" fmla="*/ 265 h 293"/>
              <a:gd name="T18" fmla="*/ 76 w 383"/>
              <a:gd name="T19" fmla="*/ 283 h 293"/>
              <a:gd name="T20" fmla="*/ 111 w 383"/>
              <a:gd name="T21" fmla="*/ 291 h 293"/>
              <a:gd name="T22" fmla="*/ 229 w 383"/>
              <a:gd name="T23" fmla="*/ 293 h 293"/>
              <a:gd name="T24" fmla="*/ 244 w 383"/>
              <a:gd name="T25" fmla="*/ 291 h 293"/>
              <a:gd name="T26" fmla="*/ 286 w 383"/>
              <a:gd name="T27" fmla="*/ 281 h 293"/>
              <a:gd name="T28" fmla="*/ 323 w 383"/>
              <a:gd name="T29" fmla="*/ 261 h 293"/>
              <a:gd name="T30" fmla="*/ 353 w 383"/>
              <a:gd name="T31" fmla="*/ 229 h 293"/>
              <a:gd name="T32" fmla="*/ 373 w 383"/>
              <a:gd name="T33" fmla="*/ 192 h 293"/>
              <a:gd name="T34" fmla="*/ 383 w 383"/>
              <a:gd name="T35" fmla="*/ 149 h 293"/>
              <a:gd name="T36" fmla="*/ 366 w 383"/>
              <a:gd name="T37" fmla="*/ 164 h 293"/>
              <a:gd name="T38" fmla="*/ 321 w 383"/>
              <a:gd name="T39" fmla="*/ 187 h 293"/>
              <a:gd name="T40" fmla="*/ 254 w 383"/>
              <a:gd name="T41" fmla="*/ 197 h 293"/>
              <a:gd name="T42" fmla="*/ 205 w 383"/>
              <a:gd name="T43" fmla="*/ 194 h 293"/>
              <a:gd name="T44" fmla="*/ 193 w 383"/>
              <a:gd name="T45" fmla="*/ 189 h 293"/>
              <a:gd name="T46" fmla="*/ 247 w 383"/>
              <a:gd name="T47" fmla="*/ 187 h 293"/>
              <a:gd name="T48" fmla="*/ 329 w 383"/>
              <a:gd name="T49" fmla="*/ 171 h 293"/>
              <a:gd name="T50" fmla="*/ 381 w 383"/>
              <a:gd name="T51" fmla="*/ 147 h 293"/>
              <a:gd name="T52" fmla="*/ 378 w 383"/>
              <a:gd name="T53" fmla="*/ 90 h 293"/>
              <a:gd name="T54" fmla="*/ 364 w 383"/>
              <a:gd name="T55" fmla="*/ 60 h 293"/>
              <a:gd name="T56" fmla="*/ 343 w 383"/>
              <a:gd name="T57" fmla="*/ 35 h 293"/>
              <a:gd name="T58" fmla="*/ 354 w 383"/>
              <a:gd name="T59" fmla="*/ 55 h 293"/>
              <a:gd name="T60" fmla="*/ 364 w 383"/>
              <a:gd name="T61" fmla="*/ 88 h 293"/>
              <a:gd name="T62" fmla="*/ 366 w 383"/>
              <a:gd name="T63" fmla="*/ 117 h 293"/>
              <a:gd name="T64" fmla="*/ 366 w 383"/>
              <a:gd name="T65" fmla="*/ 120 h 293"/>
              <a:gd name="T66" fmla="*/ 354 w 383"/>
              <a:gd name="T67" fmla="*/ 122 h 293"/>
              <a:gd name="T68" fmla="*/ 316 w 383"/>
              <a:gd name="T69" fmla="*/ 139 h 293"/>
              <a:gd name="T70" fmla="*/ 250 w 383"/>
              <a:gd name="T71" fmla="*/ 147 h 293"/>
              <a:gd name="T72" fmla="*/ 240 w 383"/>
              <a:gd name="T73" fmla="*/ 147 h 293"/>
              <a:gd name="T74" fmla="*/ 178 w 383"/>
              <a:gd name="T75" fmla="*/ 137 h 293"/>
              <a:gd name="T76" fmla="*/ 114 w 383"/>
              <a:gd name="T77" fmla="*/ 107 h 293"/>
              <a:gd name="T78" fmla="*/ 86 w 383"/>
              <a:gd name="T79" fmla="*/ 83 h 293"/>
              <a:gd name="T80" fmla="*/ 88 w 383"/>
              <a:gd name="T81" fmla="*/ 77 h 293"/>
              <a:gd name="T82" fmla="*/ 116 w 383"/>
              <a:gd name="T83" fmla="*/ 43 h 293"/>
              <a:gd name="T84" fmla="*/ 138 w 383"/>
              <a:gd name="T85" fmla="*/ 21 h 293"/>
              <a:gd name="T86" fmla="*/ 170 w 383"/>
              <a:gd name="T87" fmla="*/ 3 h 293"/>
              <a:gd name="T88" fmla="*/ 108 w 383"/>
              <a:gd name="T8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3" h="293">
                <a:moveTo>
                  <a:pt x="108" y="0"/>
                </a:moveTo>
                <a:lnTo>
                  <a:pt x="108" y="0"/>
                </a:lnTo>
                <a:lnTo>
                  <a:pt x="98" y="1"/>
                </a:lnTo>
                <a:lnTo>
                  <a:pt x="86" y="3"/>
                </a:lnTo>
                <a:lnTo>
                  <a:pt x="76" y="5"/>
                </a:lnTo>
                <a:lnTo>
                  <a:pt x="66" y="8"/>
                </a:lnTo>
                <a:lnTo>
                  <a:pt x="57" y="13"/>
                </a:lnTo>
                <a:lnTo>
                  <a:pt x="47" y="18"/>
                </a:lnTo>
                <a:lnTo>
                  <a:pt x="32" y="31"/>
                </a:lnTo>
                <a:lnTo>
                  <a:pt x="19" y="46"/>
                </a:lnTo>
                <a:lnTo>
                  <a:pt x="14" y="57"/>
                </a:lnTo>
                <a:lnTo>
                  <a:pt x="9" y="65"/>
                </a:lnTo>
                <a:lnTo>
                  <a:pt x="5" y="75"/>
                </a:lnTo>
                <a:lnTo>
                  <a:pt x="2" y="85"/>
                </a:lnTo>
                <a:lnTo>
                  <a:pt x="0" y="97"/>
                </a:lnTo>
                <a:lnTo>
                  <a:pt x="0" y="107"/>
                </a:lnTo>
                <a:lnTo>
                  <a:pt x="0" y="169"/>
                </a:lnTo>
                <a:lnTo>
                  <a:pt x="0" y="169"/>
                </a:lnTo>
                <a:lnTo>
                  <a:pt x="0" y="182"/>
                </a:lnTo>
                <a:lnTo>
                  <a:pt x="4" y="194"/>
                </a:lnTo>
                <a:lnTo>
                  <a:pt x="5" y="206"/>
                </a:lnTo>
                <a:lnTo>
                  <a:pt x="10" y="218"/>
                </a:lnTo>
                <a:lnTo>
                  <a:pt x="15" y="228"/>
                </a:lnTo>
                <a:lnTo>
                  <a:pt x="22" y="238"/>
                </a:lnTo>
                <a:lnTo>
                  <a:pt x="29" y="248"/>
                </a:lnTo>
                <a:lnTo>
                  <a:pt x="37" y="256"/>
                </a:lnTo>
                <a:lnTo>
                  <a:pt x="46" y="265"/>
                </a:lnTo>
                <a:lnTo>
                  <a:pt x="54" y="271"/>
                </a:lnTo>
                <a:lnTo>
                  <a:pt x="66" y="278"/>
                </a:lnTo>
                <a:lnTo>
                  <a:pt x="76" y="283"/>
                </a:lnTo>
                <a:lnTo>
                  <a:pt x="88" y="286"/>
                </a:lnTo>
                <a:lnTo>
                  <a:pt x="99" y="290"/>
                </a:lnTo>
                <a:lnTo>
                  <a:pt x="111" y="291"/>
                </a:lnTo>
                <a:lnTo>
                  <a:pt x="125" y="293"/>
                </a:lnTo>
                <a:lnTo>
                  <a:pt x="229" y="293"/>
                </a:lnTo>
                <a:lnTo>
                  <a:pt x="229" y="293"/>
                </a:lnTo>
                <a:lnTo>
                  <a:pt x="229" y="293"/>
                </a:lnTo>
                <a:lnTo>
                  <a:pt x="229" y="293"/>
                </a:lnTo>
                <a:lnTo>
                  <a:pt x="244" y="291"/>
                </a:lnTo>
                <a:lnTo>
                  <a:pt x="259" y="290"/>
                </a:lnTo>
                <a:lnTo>
                  <a:pt x="272" y="286"/>
                </a:lnTo>
                <a:lnTo>
                  <a:pt x="286" y="281"/>
                </a:lnTo>
                <a:lnTo>
                  <a:pt x="299" y="276"/>
                </a:lnTo>
                <a:lnTo>
                  <a:pt x="311" y="268"/>
                </a:lnTo>
                <a:lnTo>
                  <a:pt x="323" y="261"/>
                </a:lnTo>
                <a:lnTo>
                  <a:pt x="334" y="251"/>
                </a:lnTo>
                <a:lnTo>
                  <a:pt x="344" y="241"/>
                </a:lnTo>
                <a:lnTo>
                  <a:pt x="353" y="229"/>
                </a:lnTo>
                <a:lnTo>
                  <a:pt x="361" y="218"/>
                </a:lnTo>
                <a:lnTo>
                  <a:pt x="368" y="206"/>
                </a:lnTo>
                <a:lnTo>
                  <a:pt x="373" y="192"/>
                </a:lnTo>
                <a:lnTo>
                  <a:pt x="378" y="179"/>
                </a:lnTo>
                <a:lnTo>
                  <a:pt x="381" y="164"/>
                </a:lnTo>
                <a:lnTo>
                  <a:pt x="383" y="149"/>
                </a:lnTo>
                <a:lnTo>
                  <a:pt x="383" y="149"/>
                </a:lnTo>
                <a:lnTo>
                  <a:pt x="375" y="156"/>
                </a:lnTo>
                <a:lnTo>
                  <a:pt x="366" y="164"/>
                </a:lnTo>
                <a:lnTo>
                  <a:pt x="353" y="172"/>
                </a:lnTo>
                <a:lnTo>
                  <a:pt x="339" y="179"/>
                </a:lnTo>
                <a:lnTo>
                  <a:pt x="321" y="187"/>
                </a:lnTo>
                <a:lnTo>
                  <a:pt x="302" y="192"/>
                </a:lnTo>
                <a:lnTo>
                  <a:pt x="279" y="196"/>
                </a:lnTo>
                <a:lnTo>
                  <a:pt x="254" y="197"/>
                </a:lnTo>
                <a:lnTo>
                  <a:pt x="254" y="197"/>
                </a:lnTo>
                <a:lnTo>
                  <a:pt x="222" y="196"/>
                </a:lnTo>
                <a:lnTo>
                  <a:pt x="205" y="194"/>
                </a:lnTo>
                <a:lnTo>
                  <a:pt x="188" y="189"/>
                </a:lnTo>
                <a:lnTo>
                  <a:pt x="188" y="189"/>
                </a:lnTo>
                <a:lnTo>
                  <a:pt x="193" y="189"/>
                </a:lnTo>
                <a:lnTo>
                  <a:pt x="193" y="189"/>
                </a:lnTo>
                <a:lnTo>
                  <a:pt x="224" y="189"/>
                </a:lnTo>
                <a:lnTo>
                  <a:pt x="247" y="187"/>
                </a:lnTo>
                <a:lnTo>
                  <a:pt x="272" y="184"/>
                </a:lnTo>
                <a:lnTo>
                  <a:pt x="301" y="179"/>
                </a:lnTo>
                <a:lnTo>
                  <a:pt x="329" y="171"/>
                </a:lnTo>
                <a:lnTo>
                  <a:pt x="356" y="161"/>
                </a:lnTo>
                <a:lnTo>
                  <a:pt x="370" y="154"/>
                </a:lnTo>
                <a:lnTo>
                  <a:pt x="381" y="147"/>
                </a:lnTo>
                <a:lnTo>
                  <a:pt x="376" y="147"/>
                </a:lnTo>
                <a:lnTo>
                  <a:pt x="376" y="90"/>
                </a:lnTo>
                <a:lnTo>
                  <a:pt x="378" y="90"/>
                </a:lnTo>
                <a:lnTo>
                  <a:pt x="378" y="90"/>
                </a:lnTo>
                <a:lnTo>
                  <a:pt x="371" y="75"/>
                </a:lnTo>
                <a:lnTo>
                  <a:pt x="364" y="60"/>
                </a:lnTo>
                <a:lnTo>
                  <a:pt x="354" y="46"/>
                </a:lnTo>
                <a:lnTo>
                  <a:pt x="343" y="35"/>
                </a:lnTo>
                <a:lnTo>
                  <a:pt x="343" y="35"/>
                </a:lnTo>
                <a:lnTo>
                  <a:pt x="348" y="41"/>
                </a:lnTo>
                <a:lnTo>
                  <a:pt x="348" y="41"/>
                </a:lnTo>
                <a:lnTo>
                  <a:pt x="354" y="55"/>
                </a:lnTo>
                <a:lnTo>
                  <a:pt x="359" y="67"/>
                </a:lnTo>
                <a:lnTo>
                  <a:pt x="359" y="67"/>
                </a:lnTo>
                <a:lnTo>
                  <a:pt x="364" y="88"/>
                </a:lnTo>
                <a:lnTo>
                  <a:pt x="366" y="105"/>
                </a:lnTo>
                <a:lnTo>
                  <a:pt x="366" y="105"/>
                </a:lnTo>
                <a:lnTo>
                  <a:pt x="366" y="117"/>
                </a:lnTo>
                <a:lnTo>
                  <a:pt x="366" y="117"/>
                </a:lnTo>
                <a:lnTo>
                  <a:pt x="366" y="120"/>
                </a:lnTo>
                <a:lnTo>
                  <a:pt x="366" y="120"/>
                </a:lnTo>
                <a:lnTo>
                  <a:pt x="364" y="114"/>
                </a:lnTo>
                <a:lnTo>
                  <a:pt x="364" y="114"/>
                </a:lnTo>
                <a:lnTo>
                  <a:pt x="354" y="122"/>
                </a:lnTo>
                <a:lnTo>
                  <a:pt x="344" y="127"/>
                </a:lnTo>
                <a:lnTo>
                  <a:pt x="331" y="132"/>
                </a:lnTo>
                <a:lnTo>
                  <a:pt x="316" y="139"/>
                </a:lnTo>
                <a:lnTo>
                  <a:pt x="297" y="142"/>
                </a:lnTo>
                <a:lnTo>
                  <a:pt x="276" y="145"/>
                </a:lnTo>
                <a:lnTo>
                  <a:pt x="250" y="147"/>
                </a:lnTo>
                <a:lnTo>
                  <a:pt x="250" y="147"/>
                </a:lnTo>
                <a:lnTo>
                  <a:pt x="240" y="147"/>
                </a:lnTo>
                <a:lnTo>
                  <a:pt x="240" y="147"/>
                </a:lnTo>
                <a:lnTo>
                  <a:pt x="224" y="145"/>
                </a:lnTo>
                <a:lnTo>
                  <a:pt x="207" y="144"/>
                </a:lnTo>
                <a:lnTo>
                  <a:pt x="178" y="137"/>
                </a:lnTo>
                <a:lnTo>
                  <a:pt x="153" y="127"/>
                </a:lnTo>
                <a:lnTo>
                  <a:pt x="131" y="117"/>
                </a:lnTo>
                <a:lnTo>
                  <a:pt x="114" y="107"/>
                </a:lnTo>
                <a:lnTo>
                  <a:pt x="101" y="97"/>
                </a:lnTo>
                <a:lnTo>
                  <a:pt x="86" y="83"/>
                </a:lnTo>
                <a:lnTo>
                  <a:pt x="86" y="83"/>
                </a:lnTo>
                <a:lnTo>
                  <a:pt x="81" y="92"/>
                </a:lnTo>
                <a:lnTo>
                  <a:pt x="81" y="92"/>
                </a:lnTo>
                <a:lnTo>
                  <a:pt x="88" y="77"/>
                </a:lnTo>
                <a:lnTo>
                  <a:pt x="88" y="77"/>
                </a:lnTo>
                <a:lnTo>
                  <a:pt x="99" y="62"/>
                </a:lnTo>
                <a:lnTo>
                  <a:pt x="116" y="43"/>
                </a:lnTo>
                <a:lnTo>
                  <a:pt x="116" y="43"/>
                </a:lnTo>
                <a:lnTo>
                  <a:pt x="126" y="33"/>
                </a:lnTo>
                <a:lnTo>
                  <a:pt x="138" y="21"/>
                </a:lnTo>
                <a:lnTo>
                  <a:pt x="138" y="21"/>
                </a:lnTo>
                <a:lnTo>
                  <a:pt x="153" y="11"/>
                </a:lnTo>
                <a:lnTo>
                  <a:pt x="170" y="3"/>
                </a:lnTo>
                <a:lnTo>
                  <a:pt x="170" y="3"/>
                </a:lnTo>
                <a:lnTo>
                  <a:pt x="175" y="0"/>
                </a:lnTo>
                <a:lnTo>
                  <a:pt x="108" y="0"/>
                </a:lnTo>
                <a:lnTo>
                  <a:pt x="108" y="0"/>
                </a:lnTo>
                <a:lnTo>
                  <a:pt x="108"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3" name="Freeform 71"/>
          <p:cNvSpPr/>
          <p:nvPr>
            <p:custDataLst>
              <p:tags r:id="rId69"/>
            </p:custDataLst>
          </p:nvPr>
        </p:nvSpPr>
        <p:spPr bwMode="auto">
          <a:xfrm>
            <a:off x="3271970" y="2542286"/>
            <a:ext cx="211468" cy="112621"/>
          </a:xfrm>
          <a:custGeom>
            <a:avLst/>
            <a:gdLst>
              <a:gd name="T0" fmla="*/ 134 w 278"/>
              <a:gd name="T1" fmla="*/ 0 h 147"/>
              <a:gd name="T2" fmla="*/ 126 w 278"/>
              <a:gd name="T3" fmla="*/ 1 h 147"/>
              <a:gd name="T4" fmla="*/ 92 w 278"/>
              <a:gd name="T5" fmla="*/ 13 h 147"/>
              <a:gd name="T6" fmla="*/ 75 w 278"/>
              <a:gd name="T7" fmla="*/ 21 h 147"/>
              <a:gd name="T8" fmla="*/ 62 w 278"/>
              <a:gd name="T9" fmla="*/ 30 h 147"/>
              <a:gd name="T10" fmla="*/ 37 w 278"/>
              <a:gd name="T11" fmla="*/ 48 h 147"/>
              <a:gd name="T12" fmla="*/ 5 w 278"/>
              <a:gd name="T13" fmla="*/ 78 h 147"/>
              <a:gd name="T14" fmla="*/ 0 w 278"/>
              <a:gd name="T15" fmla="*/ 83 h 147"/>
              <a:gd name="T16" fmla="*/ 15 w 278"/>
              <a:gd name="T17" fmla="*/ 97 h 147"/>
              <a:gd name="T18" fmla="*/ 45 w 278"/>
              <a:gd name="T19" fmla="*/ 117 h 147"/>
              <a:gd name="T20" fmla="*/ 92 w 278"/>
              <a:gd name="T21" fmla="*/ 137 h 147"/>
              <a:gd name="T22" fmla="*/ 138 w 278"/>
              <a:gd name="T23" fmla="*/ 145 h 147"/>
              <a:gd name="T24" fmla="*/ 154 w 278"/>
              <a:gd name="T25" fmla="*/ 147 h 147"/>
              <a:gd name="T26" fmla="*/ 164 w 278"/>
              <a:gd name="T27" fmla="*/ 147 h 147"/>
              <a:gd name="T28" fmla="*/ 211 w 278"/>
              <a:gd name="T29" fmla="*/ 142 h 147"/>
              <a:gd name="T30" fmla="*/ 245 w 278"/>
              <a:gd name="T31" fmla="*/ 132 h 147"/>
              <a:gd name="T32" fmla="*/ 268 w 278"/>
              <a:gd name="T33" fmla="*/ 122 h 147"/>
              <a:gd name="T34" fmla="*/ 278 w 278"/>
              <a:gd name="T35" fmla="*/ 114 h 147"/>
              <a:gd name="T36" fmla="*/ 277 w 278"/>
              <a:gd name="T37" fmla="*/ 107 h 147"/>
              <a:gd name="T38" fmla="*/ 263 w 278"/>
              <a:gd name="T39" fmla="*/ 70 h 147"/>
              <a:gd name="T40" fmla="*/ 257 w 278"/>
              <a:gd name="T41" fmla="*/ 58 h 147"/>
              <a:gd name="T42" fmla="*/ 250 w 278"/>
              <a:gd name="T43" fmla="*/ 46 h 147"/>
              <a:gd name="T44" fmla="*/ 230 w 278"/>
              <a:gd name="T45" fmla="*/ 25 h 147"/>
              <a:gd name="T46" fmla="*/ 216 w 278"/>
              <a:gd name="T47" fmla="*/ 15 h 147"/>
              <a:gd name="T48" fmla="*/ 200 w 278"/>
              <a:gd name="T49" fmla="*/ 8 h 147"/>
              <a:gd name="T50" fmla="*/ 181 w 278"/>
              <a:gd name="T51" fmla="*/ 1 h 147"/>
              <a:gd name="T52" fmla="*/ 201 w 278"/>
              <a:gd name="T53" fmla="*/ 11 h 147"/>
              <a:gd name="T54" fmla="*/ 218 w 278"/>
              <a:gd name="T55" fmla="*/ 25 h 147"/>
              <a:gd name="T56" fmla="*/ 230 w 278"/>
              <a:gd name="T57" fmla="*/ 45 h 147"/>
              <a:gd name="T58" fmla="*/ 235 w 278"/>
              <a:gd name="T59" fmla="*/ 67 h 147"/>
              <a:gd name="T60" fmla="*/ 235 w 278"/>
              <a:gd name="T61" fmla="*/ 82 h 147"/>
              <a:gd name="T62" fmla="*/ 225 w 278"/>
              <a:gd name="T63" fmla="*/ 109 h 147"/>
              <a:gd name="T64" fmla="*/ 206 w 278"/>
              <a:gd name="T65" fmla="*/ 130 h 147"/>
              <a:gd name="T66" fmla="*/ 181 w 278"/>
              <a:gd name="T67" fmla="*/ 144 h 147"/>
              <a:gd name="T68" fmla="*/ 166 w 278"/>
              <a:gd name="T69" fmla="*/ 145 h 147"/>
              <a:gd name="T70" fmla="*/ 161 w 278"/>
              <a:gd name="T71" fmla="*/ 147 h 147"/>
              <a:gd name="T72" fmla="*/ 134 w 278"/>
              <a:gd name="T73" fmla="*/ 140 h 147"/>
              <a:gd name="T74" fmla="*/ 111 w 278"/>
              <a:gd name="T75" fmla="*/ 127 h 147"/>
              <a:gd name="T76" fmla="*/ 94 w 278"/>
              <a:gd name="T77" fmla="*/ 105 h 147"/>
              <a:gd name="T78" fmla="*/ 87 w 278"/>
              <a:gd name="T79" fmla="*/ 78 h 147"/>
              <a:gd name="T80" fmla="*/ 87 w 278"/>
              <a:gd name="T81" fmla="*/ 65 h 147"/>
              <a:gd name="T82" fmla="*/ 96 w 278"/>
              <a:gd name="T83" fmla="*/ 40 h 147"/>
              <a:gd name="T84" fmla="*/ 111 w 278"/>
              <a:gd name="T85" fmla="*/ 18 h 147"/>
              <a:gd name="T86" fmla="*/ 132 w 278"/>
              <a:gd name="T87" fmla="*/ 5 h 147"/>
              <a:gd name="T88" fmla="*/ 134 w 278"/>
              <a:gd name="T8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7">
                <a:moveTo>
                  <a:pt x="134" y="0"/>
                </a:moveTo>
                <a:lnTo>
                  <a:pt x="134" y="0"/>
                </a:lnTo>
                <a:lnTo>
                  <a:pt x="126" y="1"/>
                </a:lnTo>
                <a:lnTo>
                  <a:pt x="126" y="1"/>
                </a:lnTo>
                <a:lnTo>
                  <a:pt x="109" y="6"/>
                </a:lnTo>
                <a:lnTo>
                  <a:pt x="92" y="13"/>
                </a:lnTo>
                <a:lnTo>
                  <a:pt x="92" y="13"/>
                </a:lnTo>
                <a:lnTo>
                  <a:pt x="75" y="21"/>
                </a:lnTo>
                <a:lnTo>
                  <a:pt x="62" y="30"/>
                </a:lnTo>
                <a:lnTo>
                  <a:pt x="62" y="30"/>
                </a:lnTo>
                <a:lnTo>
                  <a:pt x="37" y="48"/>
                </a:lnTo>
                <a:lnTo>
                  <a:pt x="37" y="48"/>
                </a:lnTo>
                <a:lnTo>
                  <a:pt x="18" y="65"/>
                </a:lnTo>
                <a:lnTo>
                  <a:pt x="5" y="78"/>
                </a:lnTo>
                <a:lnTo>
                  <a:pt x="5" y="78"/>
                </a:lnTo>
                <a:lnTo>
                  <a:pt x="0" y="83"/>
                </a:lnTo>
                <a:lnTo>
                  <a:pt x="0" y="83"/>
                </a:lnTo>
                <a:lnTo>
                  <a:pt x="15" y="97"/>
                </a:lnTo>
                <a:lnTo>
                  <a:pt x="28" y="107"/>
                </a:lnTo>
                <a:lnTo>
                  <a:pt x="45" y="117"/>
                </a:lnTo>
                <a:lnTo>
                  <a:pt x="67" y="127"/>
                </a:lnTo>
                <a:lnTo>
                  <a:pt x="92" y="137"/>
                </a:lnTo>
                <a:lnTo>
                  <a:pt x="121" y="144"/>
                </a:lnTo>
                <a:lnTo>
                  <a:pt x="138" y="145"/>
                </a:lnTo>
                <a:lnTo>
                  <a:pt x="154" y="147"/>
                </a:lnTo>
                <a:lnTo>
                  <a:pt x="154" y="147"/>
                </a:lnTo>
                <a:lnTo>
                  <a:pt x="164" y="147"/>
                </a:lnTo>
                <a:lnTo>
                  <a:pt x="164" y="147"/>
                </a:lnTo>
                <a:lnTo>
                  <a:pt x="190" y="145"/>
                </a:lnTo>
                <a:lnTo>
                  <a:pt x="211" y="142"/>
                </a:lnTo>
                <a:lnTo>
                  <a:pt x="230" y="139"/>
                </a:lnTo>
                <a:lnTo>
                  <a:pt x="245" y="132"/>
                </a:lnTo>
                <a:lnTo>
                  <a:pt x="258" y="127"/>
                </a:lnTo>
                <a:lnTo>
                  <a:pt x="268" y="122"/>
                </a:lnTo>
                <a:lnTo>
                  <a:pt x="278" y="114"/>
                </a:lnTo>
                <a:lnTo>
                  <a:pt x="278" y="114"/>
                </a:lnTo>
                <a:lnTo>
                  <a:pt x="277" y="107"/>
                </a:lnTo>
                <a:lnTo>
                  <a:pt x="277" y="107"/>
                </a:lnTo>
                <a:lnTo>
                  <a:pt x="272" y="90"/>
                </a:lnTo>
                <a:lnTo>
                  <a:pt x="263" y="70"/>
                </a:lnTo>
                <a:lnTo>
                  <a:pt x="263" y="70"/>
                </a:lnTo>
                <a:lnTo>
                  <a:pt x="257" y="58"/>
                </a:lnTo>
                <a:lnTo>
                  <a:pt x="250" y="46"/>
                </a:lnTo>
                <a:lnTo>
                  <a:pt x="250" y="46"/>
                </a:lnTo>
                <a:lnTo>
                  <a:pt x="240" y="35"/>
                </a:lnTo>
                <a:lnTo>
                  <a:pt x="230" y="25"/>
                </a:lnTo>
                <a:lnTo>
                  <a:pt x="230" y="25"/>
                </a:lnTo>
                <a:lnTo>
                  <a:pt x="216" y="15"/>
                </a:lnTo>
                <a:lnTo>
                  <a:pt x="200" y="8"/>
                </a:lnTo>
                <a:lnTo>
                  <a:pt x="200" y="8"/>
                </a:lnTo>
                <a:lnTo>
                  <a:pt x="181" y="1"/>
                </a:lnTo>
                <a:lnTo>
                  <a:pt x="181" y="1"/>
                </a:lnTo>
                <a:lnTo>
                  <a:pt x="191" y="5"/>
                </a:lnTo>
                <a:lnTo>
                  <a:pt x="201" y="11"/>
                </a:lnTo>
                <a:lnTo>
                  <a:pt x="210" y="18"/>
                </a:lnTo>
                <a:lnTo>
                  <a:pt x="218" y="25"/>
                </a:lnTo>
                <a:lnTo>
                  <a:pt x="225" y="35"/>
                </a:lnTo>
                <a:lnTo>
                  <a:pt x="230" y="45"/>
                </a:lnTo>
                <a:lnTo>
                  <a:pt x="233" y="55"/>
                </a:lnTo>
                <a:lnTo>
                  <a:pt x="235" y="67"/>
                </a:lnTo>
                <a:lnTo>
                  <a:pt x="235" y="67"/>
                </a:lnTo>
                <a:lnTo>
                  <a:pt x="235" y="82"/>
                </a:lnTo>
                <a:lnTo>
                  <a:pt x="231" y="95"/>
                </a:lnTo>
                <a:lnTo>
                  <a:pt x="225" y="109"/>
                </a:lnTo>
                <a:lnTo>
                  <a:pt x="216" y="120"/>
                </a:lnTo>
                <a:lnTo>
                  <a:pt x="206" y="130"/>
                </a:lnTo>
                <a:lnTo>
                  <a:pt x="195" y="139"/>
                </a:lnTo>
                <a:lnTo>
                  <a:pt x="181" y="144"/>
                </a:lnTo>
                <a:lnTo>
                  <a:pt x="166" y="145"/>
                </a:lnTo>
                <a:lnTo>
                  <a:pt x="166" y="145"/>
                </a:lnTo>
                <a:lnTo>
                  <a:pt x="161" y="147"/>
                </a:lnTo>
                <a:lnTo>
                  <a:pt x="161" y="147"/>
                </a:lnTo>
                <a:lnTo>
                  <a:pt x="146" y="145"/>
                </a:lnTo>
                <a:lnTo>
                  <a:pt x="134" y="140"/>
                </a:lnTo>
                <a:lnTo>
                  <a:pt x="121" y="135"/>
                </a:lnTo>
                <a:lnTo>
                  <a:pt x="111" y="127"/>
                </a:lnTo>
                <a:lnTo>
                  <a:pt x="102" y="117"/>
                </a:lnTo>
                <a:lnTo>
                  <a:pt x="94" y="105"/>
                </a:lnTo>
                <a:lnTo>
                  <a:pt x="89" y="92"/>
                </a:lnTo>
                <a:lnTo>
                  <a:pt x="87" y="78"/>
                </a:lnTo>
                <a:lnTo>
                  <a:pt x="87" y="78"/>
                </a:lnTo>
                <a:lnTo>
                  <a:pt x="87" y="65"/>
                </a:lnTo>
                <a:lnTo>
                  <a:pt x="91" y="52"/>
                </a:lnTo>
                <a:lnTo>
                  <a:pt x="96" y="40"/>
                </a:lnTo>
                <a:lnTo>
                  <a:pt x="102" y="28"/>
                </a:lnTo>
                <a:lnTo>
                  <a:pt x="111" y="18"/>
                </a:lnTo>
                <a:lnTo>
                  <a:pt x="121" y="10"/>
                </a:lnTo>
                <a:lnTo>
                  <a:pt x="132" y="5"/>
                </a:lnTo>
                <a:lnTo>
                  <a:pt x="146" y="0"/>
                </a:lnTo>
                <a:lnTo>
                  <a:pt x="134"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4" name="Freeform 72"/>
          <p:cNvSpPr/>
          <p:nvPr>
            <p:custDataLst>
              <p:tags r:id="rId70"/>
            </p:custDataLst>
          </p:nvPr>
        </p:nvSpPr>
        <p:spPr bwMode="auto">
          <a:xfrm>
            <a:off x="3271970" y="2542286"/>
            <a:ext cx="211468" cy="112621"/>
          </a:xfrm>
          <a:custGeom>
            <a:avLst/>
            <a:gdLst>
              <a:gd name="T0" fmla="*/ 134 w 278"/>
              <a:gd name="T1" fmla="*/ 0 h 147"/>
              <a:gd name="T2" fmla="*/ 126 w 278"/>
              <a:gd name="T3" fmla="*/ 1 h 147"/>
              <a:gd name="T4" fmla="*/ 92 w 278"/>
              <a:gd name="T5" fmla="*/ 13 h 147"/>
              <a:gd name="T6" fmla="*/ 75 w 278"/>
              <a:gd name="T7" fmla="*/ 21 h 147"/>
              <a:gd name="T8" fmla="*/ 62 w 278"/>
              <a:gd name="T9" fmla="*/ 30 h 147"/>
              <a:gd name="T10" fmla="*/ 37 w 278"/>
              <a:gd name="T11" fmla="*/ 48 h 147"/>
              <a:gd name="T12" fmla="*/ 5 w 278"/>
              <a:gd name="T13" fmla="*/ 78 h 147"/>
              <a:gd name="T14" fmla="*/ 0 w 278"/>
              <a:gd name="T15" fmla="*/ 83 h 147"/>
              <a:gd name="T16" fmla="*/ 15 w 278"/>
              <a:gd name="T17" fmla="*/ 97 h 147"/>
              <a:gd name="T18" fmla="*/ 45 w 278"/>
              <a:gd name="T19" fmla="*/ 117 h 147"/>
              <a:gd name="T20" fmla="*/ 92 w 278"/>
              <a:gd name="T21" fmla="*/ 137 h 147"/>
              <a:gd name="T22" fmla="*/ 138 w 278"/>
              <a:gd name="T23" fmla="*/ 145 h 147"/>
              <a:gd name="T24" fmla="*/ 154 w 278"/>
              <a:gd name="T25" fmla="*/ 147 h 147"/>
              <a:gd name="T26" fmla="*/ 164 w 278"/>
              <a:gd name="T27" fmla="*/ 147 h 147"/>
              <a:gd name="T28" fmla="*/ 211 w 278"/>
              <a:gd name="T29" fmla="*/ 142 h 147"/>
              <a:gd name="T30" fmla="*/ 245 w 278"/>
              <a:gd name="T31" fmla="*/ 132 h 147"/>
              <a:gd name="T32" fmla="*/ 268 w 278"/>
              <a:gd name="T33" fmla="*/ 122 h 147"/>
              <a:gd name="T34" fmla="*/ 278 w 278"/>
              <a:gd name="T35" fmla="*/ 114 h 147"/>
              <a:gd name="T36" fmla="*/ 277 w 278"/>
              <a:gd name="T37" fmla="*/ 107 h 147"/>
              <a:gd name="T38" fmla="*/ 263 w 278"/>
              <a:gd name="T39" fmla="*/ 70 h 147"/>
              <a:gd name="T40" fmla="*/ 257 w 278"/>
              <a:gd name="T41" fmla="*/ 58 h 147"/>
              <a:gd name="T42" fmla="*/ 250 w 278"/>
              <a:gd name="T43" fmla="*/ 46 h 147"/>
              <a:gd name="T44" fmla="*/ 230 w 278"/>
              <a:gd name="T45" fmla="*/ 25 h 147"/>
              <a:gd name="T46" fmla="*/ 216 w 278"/>
              <a:gd name="T47" fmla="*/ 15 h 147"/>
              <a:gd name="T48" fmla="*/ 200 w 278"/>
              <a:gd name="T49" fmla="*/ 8 h 147"/>
              <a:gd name="T50" fmla="*/ 181 w 278"/>
              <a:gd name="T51" fmla="*/ 1 h 147"/>
              <a:gd name="T52" fmla="*/ 201 w 278"/>
              <a:gd name="T53" fmla="*/ 11 h 147"/>
              <a:gd name="T54" fmla="*/ 218 w 278"/>
              <a:gd name="T55" fmla="*/ 25 h 147"/>
              <a:gd name="T56" fmla="*/ 230 w 278"/>
              <a:gd name="T57" fmla="*/ 45 h 147"/>
              <a:gd name="T58" fmla="*/ 235 w 278"/>
              <a:gd name="T59" fmla="*/ 67 h 147"/>
              <a:gd name="T60" fmla="*/ 235 w 278"/>
              <a:gd name="T61" fmla="*/ 82 h 147"/>
              <a:gd name="T62" fmla="*/ 225 w 278"/>
              <a:gd name="T63" fmla="*/ 109 h 147"/>
              <a:gd name="T64" fmla="*/ 206 w 278"/>
              <a:gd name="T65" fmla="*/ 130 h 147"/>
              <a:gd name="T66" fmla="*/ 181 w 278"/>
              <a:gd name="T67" fmla="*/ 144 h 147"/>
              <a:gd name="T68" fmla="*/ 166 w 278"/>
              <a:gd name="T69" fmla="*/ 145 h 147"/>
              <a:gd name="T70" fmla="*/ 161 w 278"/>
              <a:gd name="T71" fmla="*/ 147 h 147"/>
              <a:gd name="T72" fmla="*/ 134 w 278"/>
              <a:gd name="T73" fmla="*/ 140 h 147"/>
              <a:gd name="T74" fmla="*/ 111 w 278"/>
              <a:gd name="T75" fmla="*/ 127 h 147"/>
              <a:gd name="T76" fmla="*/ 94 w 278"/>
              <a:gd name="T77" fmla="*/ 105 h 147"/>
              <a:gd name="T78" fmla="*/ 87 w 278"/>
              <a:gd name="T79" fmla="*/ 78 h 147"/>
              <a:gd name="T80" fmla="*/ 87 w 278"/>
              <a:gd name="T81" fmla="*/ 65 h 147"/>
              <a:gd name="T82" fmla="*/ 96 w 278"/>
              <a:gd name="T83" fmla="*/ 40 h 147"/>
              <a:gd name="T84" fmla="*/ 111 w 278"/>
              <a:gd name="T85" fmla="*/ 18 h 147"/>
              <a:gd name="T86" fmla="*/ 132 w 278"/>
              <a:gd name="T87" fmla="*/ 5 h 147"/>
              <a:gd name="T88" fmla="*/ 134 w 278"/>
              <a:gd name="T8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7">
                <a:moveTo>
                  <a:pt x="134" y="0"/>
                </a:moveTo>
                <a:lnTo>
                  <a:pt x="134" y="0"/>
                </a:lnTo>
                <a:lnTo>
                  <a:pt x="126" y="1"/>
                </a:lnTo>
                <a:lnTo>
                  <a:pt x="126" y="1"/>
                </a:lnTo>
                <a:lnTo>
                  <a:pt x="109" y="6"/>
                </a:lnTo>
                <a:lnTo>
                  <a:pt x="92" y="13"/>
                </a:lnTo>
                <a:lnTo>
                  <a:pt x="92" y="13"/>
                </a:lnTo>
                <a:lnTo>
                  <a:pt x="75" y="21"/>
                </a:lnTo>
                <a:lnTo>
                  <a:pt x="62" y="30"/>
                </a:lnTo>
                <a:lnTo>
                  <a:pt x="62" y="30"/>
                </a:lnTo>
                <a:lnTo>
                  <a:pt x="37" y="48"/>
                </a:lnTo>
                <a:lnTo>
                  <a:pt x="37" y="48"/>
                </a:lnTo>
                <a:lnTo>
                  <a:pt x="18" y="65"/>
                </a:lnTo>
                <a:lnTo>
                  <a:pt x="5" y="78"/>
                </a:lnTo>
                <a:lnTo>
                  <a:pt x="5" y="78"/>
                </a:lnTo>
                <a:lnTo>
                  <a:pt x="0" y="83"/>
                </a:lnTo>
                <a:lnTo>
                  <a:pt x="0" y="83"/>
                </a:lnTo>
                <a:lnTo>
                  <a:pt x="15" y="97"/>
                </a:lnTo>
                <a:lnTo>
                  <a:pt x="28" y="107"/>
                </a:lnTo>
                <a:lnTo>
                  <a:pt x="45" y="117"/>
                </a:lnTo>
                <a:lnTo>
                  <a:pt x="67" y="127"/>
                </a:lnTo>
                <a:lnTo>
                  <a:pt x="92" y="137"/>
                </a:lnTo>
                <a:lnTo>
                  <a:pt x="121" y="144"/>
                </a:lnTo>
                <a:lnTo>
                  <a:pt x="138" y="145"/>
                </a:lnTo>
                <a:lnTo>
                  <a:pt x="154" y="147"/>
                </a:lnTo>
                <a:lnTo>
                  <a:pt x="154" y="147"/>
                </a:lnTo>
                <a:lnTo>
                  <a:pt x="164" y="147"/>
                </a:lnTo>
                <a:lnTo>
                  <a:pt x="164" y="147"/>
                </a:lnTo>
                <a:lnTo>
                  <a:pt x="190" y="145"/>
                </a:lnTo>
                <a:lnTo>
                  <a:pt x="211" y="142"/>
                </a:lnTo>
                <a:lnTo>
                  <a:pt x="230" y="139"/>
                </a:lnTo>
                <a:lnTo>
                  <a:pt x="245" y="132"/>
                </a:lnTo>
                <a:lnTo>
                  <a:pt x="258" y="127"/>
                </a:lnTo>
                <a:lnTo>
                  <a:pt x="268" y="122"/>
                </a:lnTo>
                <a:lnTo>
                  <a:pt x="278" y="114"/>
                </a:lnTo>
                <a:lnTo>
                  <a:pt x="278" y="114"/>
                </a:lnTo>
                <a:lnTo>
                  <a:pt x="277" y="107"/>
                </a:lnTo>
                <a:lnTo>
                  <a:pt x="277" y="107"/>
                </a:lnTo>
                <a:lnTo>
                  <a:pt x="272" y="90"/>
                </a:lnTo>
                <a:lnTo>
                  <a:pt x="263" y="70"/>
                </a:lnTo>
                <a:lnTo>
                  <a:pt x="263" y="70"/>
                </a:lnTo>
                <a:lnTo>
                  <a:pt x="257" y="58"/>
                </a:lnTo>
                <a:lnTo>
                  <a:pt x="250" y="46"/>
                </a:lnTo>
                <a:lnTo>
                  <a:pt x="250" y="46"/>
                </a:lnTo>
                <a:lnTo>
                  <a:pt x="240" y="35"/>
                </a:lnTo>
                <a:lnTo>
                  <a:pt x="230" y="25"/>
                </a:lnTo>
                <a:lnTo>
                  <a:pt x="230" y="25"/>
                </a:lnTo>
                <a:lnTo>
                  <a:pt x="216" y="15"/>
                </a:lnTo>
                <a:lnTo>
                  <a:pt x="200" y="8"/>
                </a:lnTo>
                <a:lnTo>
                  <a:pt x="200" y="8"/>
                </a:lnTo>
                <a:lnTo>
                  <a:pt x="181" y="1"/>
                </a:lnTo>
                <a:lnTo>
                  <a:pt x="181" y="1"/>
                </a:lnTo>
                <a:lnTo>
                  <a:pt x="191" y="5"/>
                </a:lnTo>
                <a:lnTo>
                  <a:pt x="201" y="11"/>
                </a:lnTo>
                <a:lnTo>
                  <a:pt x="210" y="18"/>
                </a:lnTo>
                <a:lnTo>
                  <a:pt x="218" y="25"/>
                </a:lnTo>
                <a:lnTo>
                  <a:pt x="225" y="35"/>
                </a:lnTo>
                <a:lnTo>
                  <a:pt x="230" y="45"/>
                </a:lnTo>
                <a:lnTo>
                  <a:pt x="233" y="55"/>
                </a:lnTo>
                <a:lnTo>
                  <a:pt x="235" y="67"/>
                </a:lnTo>
                <a:lnTo>
                  <a:pt x="235" y="67"/>
                </a:lnTo>
                <a:lnTo>
                  <a:pt x="235" y="82"/>
                </a:lnTo>
                <a:lnTo>
                  <a:pt x="231" y="95"/>
                </a:lnTo>
                <a:lnTo>
                  <a:pt x="225" y="109"/>
                </a:lnTo>
                <a:lnTo>
                  <a:pt x="216" y="120"/>
                </a:lnTo>
                <a:lnTo>
                  <a:pt x="206" y="130"/>
                </a:lnTo>
                <a:lnTo>
                  <a:pt x="195" y="139"/>
                </a:lnTo>
                <a:lnTo>
                  <a:pt x="181" y="144"/>
                </a:lnTo>
                <a:lnTo>
                  <a:pt x="166" y="145"/>
                </a:lnTo>
                <a:lnTo>
                  <a:pt x="166" y="145"/>
                </a:lnTo>
                <a:lnTo>
                  <a:pt x="161" y="147"/>
                </a:lnTo>
                <a:lnTo>
                  <a:pt x="161" y="147"/>
                </a:lnTo>
                <a:lnTo>
                  <a:pt x="146" y="145"/>
                </a:lnTo>
                <a:lnTo>
                  <a:pt x="134" y="140"/>
                </a:lnTo>
                <a:lnTo>
                  <a:pt x="121" y="135"/>
                </a:lnTo>
                <a:lnTo>
                  <a:pt x="111" y="127"/>
                </a:lnTo>
                <a:lnTo>
                  <a:pt x="102" y="117"/>
                </a:lnTo>
                <a:lnTo>
                  <a:pt x="94" y="105"/>
                </a:lnTo>
                <a:lnTo>
                  <a:pt x="89" y="92"/>
                </a:lnTo>
                <a:lnTo>
                  <a:pt x="87" y="78"/>
                </a:lnTo>
                <a:lnTo>
                  <a:pt x="87" y="78"/>
                </a:lnTo>
                <a:lnTo>
                  <a:pt x="87" y="65"/>
                </a:lnTo>
                <a:lnTo>
                  <a:pt x="91" y="52"/>
                </a:lnTo>
                <a:lnTo>
                  <a:pt x="96" y="40"/>
                </a:lnTo>
                <a:lnTo>
                  <a:pt x="102" y="28"/>
                </a:lnTo>
                <a:lnTo>
                  <a:pt x="111" y="18"/>
                </a:lnTo>
                <a:lnTo>
                  <a:pt x="121" y="10"/>
                </a:lnTo>
                <a:lnTo>
                  <a:pt x="132" y="5"/>
                </a:lnTo>
                <a:lnTo>
                  <a:pt x="146" y="0"/>
                </a:lnTo>
                <a:lnTo>
                  <a:pt x="13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5" name="Freeform 73"/>
          <p:cNvSpPr>
            <a:spLocks noEditPoints="1"/>
          </p:cNvSpPr>
          <p:nvPr>
            <p:custDataLst>
              <p:tags r:id="rId71"/>
            </p:custDataLst>
          </p:nvPr>
        </p:nvSpPr>
        <p:spPr bwMode="auto">
          <a:xfrm>
            <a:off x="3267109" y="2542286"/>
            <a:ext cx="217140" cy="92365"/>
          </a:xfrm>
          <a:custGeom>
            <a:avLst/>
            <a:gdLst>
              <a:gd name="T0" fmla="*/ 183 w 285"/>
              <a:gd name="T1" fmla="*/ 0 h 120"/>
              <a:gd name="T2" fmla="*/ 186 w 285"/>
              <a:gd name="T3" fmla="*/ 1 h 120"/>
              <a:gd name="T4" fmla="*/ 205 w 285"/>
              <a:gd name="T5" fmla="*/ 8 h 120"/>
              <a:gd name="T6" fmla="*/ 235 w 285"/>
              <a:gd name="T7" fmla="*/ 25 h 120"/>
              <a:gd name="T8" fmla="*/ 245 w 285"/>
              <a:gd name="T9" fmla="*/ 35 h 120"/>
              <a:gd name="T10" fmla="*/ 255 w 285"/>
              <a:gd name="T11" fmla="*/ 46 h 120"/>
              <a:gd name="T12" fmla="*/ 268 w 285"/>
              <a:gd name="T13" fmla="*/ 70 h 120"/>
              <a:gd name="T14" fmla="*/ 277 w 285"/>
              <a:gd name="T15" fmla="*/ 90 h 120"/>
              <a:gd name="T16" fmla="*/ 282 w 285"/>
              <a:gd name="T17" fmla="*/ 107 h 120"/>
              <a:gd name="T18" fmla="*/ 283 w 285"/>
              <a:gd name="T19" fmla="*/ 114 h 120"/>
              <a:gd name="T20" fmla="*/ 285 w 285"/>
              <a:gd name="T21" fmla="*/ 120 h 120"/>
              <a:gd name="T22" fmla="*/ 285 w 285"/>
              <a:gd name="T23" fmla="*/ 117 h 120"/>
              <a:gd name="T24" fmla="*/ 285 w 285"/>
              <a:gd name="T25" fmla="*/ 105 h 120"/>
              <a:gd name="T26" fmla="*/ 278 w 285"/>
              <a:gd name="T27" fmla="*/ 67 h 120"/>
              <a:gd name="T28" fmla="*/ 273 w 285"/>
              <a:gd name="T29" fmla="*/ 55 h 120"/>
              <a:gd name="T30" fmla="*/ 267 w 285"/>
              <a:gd name="T31" fmla="*/ 41 h 120"/>
              <a:gd name="T32" fmla="*/ 262 w 285"/>
              <a:gd name="T33" fmla="*/ 35 h 120"/>
              <a:gd name="T34" fmla="*/ 226 w 285"/>
              <a:gd name="T35" fmla="*/ 11 h 120"/>
              <a:gd name="T36" fmla="*/ 193 w 285"/>
              <a:gd name="T37" fmla="*/ 1 h 120"/>
              <a:gd name="T38" fmla="*/ 94 w 285"/>
              <a:gd name="T39" fmla="*/ 0 h 120"/>
              <a:gd name="T40" fmla="*/ 89 w 285"/>
              <a:gd name="T41" fmla="*/ 3 h 120"/>
              <a:gd name="T42" fmla="*/ 72 w 285"/>
              <a:gd name="T43" fmla="*/ 11 h 120"/>
              <a:gd name="T44" fmla="*/ 57 w 285"/>
              <a:gd name="T45" fmla="*/ 21 h 120"/>
              <a:gd name="T46" fmla="*/ 35 w 285"/>
              <a:gd name="T47" fmla="*/ 43 h 120"/>
              <a:gd name="T48" fmla="*/ 18 w 285"/>
              <a:gd name="T49" fmla="*/ 62 h 120"/>
              <a:gd name="T50" fmla="*/ 7 w 285"/>
              <a:gd name="T51" fmla="*/ 77 h 120"/>
              <a:gd name="T52" fmla="*/ 0 w 285"/>
              <a:gd name="T53" fmla="*/ 92 h 120"/>
              <a:gd name="T54" fmla="*/ 5 w 285"/>
              <a:gd name="T55" fmla="*/ 83 h 120"/>
              <a:gd name="T56" fmla="*/ 10 w 285"/>
              <a:gd name="T57" fmla="*/ 78 h 120"/>
              <a:gd name="T58" fmla="*/ 42 w 285"/>
              <a:gd name="T59" fmla="*/ 48 h 120"/>
              <a:gd name="T60" fmla="*/ 67 w 285"/>
              <a:gd name="T61" fmla="*/ 30 h 120"/>
              <a:gd name="T62" fmla="*/ 80 w 285"/>
              <a:gd name="T63" fmla="*/ 21 h 120"/>
              <a:gd name="T64" fmla="*/ 97 w 285"/>
              <a:gd name="T65" fmla="*/ 13 h 120"/>
              <a:gd name="T66" fmla="*/ 131 w 285"/>
              <a:gd name="T67" fmla="*/ 1 h 120"/>
              <a:gd name="T68" fmla="*/ 139 w 285"/>
              <a:gd name="T6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5" h="120">
                <a:moveTo>
                  <a:pt x="183" y="0"/>
                </a:moveTo>
                <a:lnTo>
                  <a:pt x="183" y="0"/>
                </a:lnTo>
                <a:lnTo>
                  <a:pt x="186" y="1"/>
                </a:lnTo>
                <a:lnTo>
                  <a:pt x="186" y="1"/>
                </a:lnTo>
                <a:lnTo>
                  <a:pt x="205" y="8"/>
                </a:lnTo>
                <a:lnTo>
                  <a:pt x="205" y="8"/>
                </a:lnTo>
                <a:lnTo>
                  <a:pt x="221" y="15"/>
                </a:lnTo>
                <a:lnTo>
                  <a:pt x="235" y="25"/>
                </a:lnTo>
                <a:lnTo>
                  <a:pt x="235" y="25"/>
                </a:lnTo>
                <a:lnTo>
                  <a:pt x="245" y="35"/>
                </a:lnTo>
                <a:lnTo>
                  <a:pt x="255" y="46"/>
                </a:lnTo>
                <a:lnTo>
                  <a:pt x="255" y="46"/>
                </a:lnTo>
                <a:lnTo>
                  <a:pt x="262" y="58"/>
                </a:lnTo>
                <a:lnTo>
                  <a:pt x="268" y="70"/>
                </a:lnTo>
                <a:lnTo>
                  <a:pt x="268" y="70"/>
                </a:lnTo>
                <a:lnTo>
                  <a:pt x="277" y="90"/>
                </a:lnTo>
                <a:lnTo>
                  <a:pt x="282" y="107"/>
                </a:lnTo>
                <a:lnTo>
                  <a:pt x="282" y="107"/>
                </a:lnTo>
                <a:lnTo>
                  <a:pt x="283" y="114"/>
                </a:lnTo>
                <a:lnTo>
                  <a:pt x="283" y="114"/>
                </a:lnTo>
                <a:lnTo>
                  <a:pt x="285" y="120"/>
                </a:lnTo>
                <a:lnTo>
                  <a:pt x="285" y="120"/>
                </a:lnTo>
                <a:lnTo>
                  <a:pt x="285" y="117"/>
                </a:lnTo>
                <a:lnTo>
                  <a:pt x="285" y="117"/>
                </a:lnTo>
                <a:lnTo>
                  <a:pt x="285" y="105"/>
                </a:lnTo>
                <a:lnTo>
                  <a:pt x="285" y="105"/>
                </a:lnTo>
                <a:lnTo>
                  <a:pt x="283" y="88"/>
                </a:lnTo>
                <a:lnTo>
                  <a:pt x="278" y="67"/>
                </a:lnTo>
                <a:lnTo>
                  <a:pt x="278" y="67"/>
                </a:lnTo>
                <a:lnTo>
                  <a:pt x="273" y="55"/>
                </a:lnTo>
                <a:lnTo>
                  <a:pt x="267" y="41"/>
                </a:lnTo>
                <a:lnTo>
                  <a:pt x="267" y="41"/>
                </a:lnTo>
                <a:lnTo>
                  <a:pt x="262" y="35"/>
                </a:lnTo>
                <a:lnTo>
                  <a:pt x="262" y="35"/>
                </a:lnTo>
                <a:lnTo>
                  <a:pt x="245" y="21"/>
                </a:lnTo>
                <a:lnTo>
                  <a:pt x="226" y="11"/>
                </a:lnTo>
                <a:lnTo>
                  <a:pt x="205" y="3"/>
                </a:lnTo>
                <a:lnTo>
                  <a:pt x="193" y="1"/>
                </a:lnTo>
                <a:lnTo>
                  <a:pt x="183" y="0"/>
                </a:lnTo>
                <a:close/>
                <a:moveTo>
                  <a:pt x="94" y="0"/>
                </a:moveTo>
                <a:lnTo>
                  <a:pt x="94" y="0"/>
                </a:lnTo>
                <a:lnTo>
                  <a:pt x="89" y="3"/>
                </a:lnTo>
                <a:lnTo>
                  <a:pt x="89" y="3"/>
                </a:lnTo>
                <a:lnTo>
                  <a:pt x="72" y="11"/>
                </a:lnTo>
                <a:lnTo>
                  <a:pt x="57" y="21"/>
                </a:lnTo>
                <a:lnTo>
                  <a:pt x="57" y="21"/>
                </a:lnTo>
                <a:lnTo>
                  <a:pt x="45" y="33"/>
                </a:lnTo>
                <a:lnTo>
                  <a:pt x="35" y="43"/>
                </a:lnTo>
                <a:lnTo>
                  <a:pt x="35" y="43"/>
                </a:lnTo>
                <a:lnTo>
                  <a:pt x="18" y="62"/>
                </a:lnTo>
                <a:lnTo>
                  <a:pt x="7" y="77"/>
                </a:lnTo>
                <a:lnTo>
                  <a:pt x="7" y="77"/>
                </a:lnTo>
                <a:lnTo>
                  <a:pt x="0" y="92"/>
                </a:lnTo>
                <a:lnTo>
                  <a:pt x="0" y="92"/>
                </a:lnTo>
                <a:lnTo>
                  <a:pt x="5" y="83"/>
                </a:lnTo>
                <a:lnTo>
                  <a:pt x="5" y="83"/>
                </a:lnTo>
                <a:lnTo>
                  <a:pt x="10" y="78"/>
                </a:lnTo>
                <a:lnTo>
                  <a:pt x="10" y="78"/>
                </a:lnTo>
                <a:lnTo>
                  <a:pt x="23" y="65"/>
                </a:lnTo>
                <a:lnTo>
                  <a:pt x="42" y="48"/>
                </a:lnTo>
                <a:lnTo>
                  <a:pt x="42" y="48"/>
                </a:lnTo>
                <a:lnTo>
                  <a:pt x="67" y="30"/>
                </a:lnTo>
                <a:lnTo>
                  <a:pt x="67" y="30"/>
                </a:lnTo>
                <a:lnTo>
                  <a:pt x="80" y="21"/>
                </a:lnTo>
                <a:lnTo>
                  <a:pt x="97" y="13"/>
                </a:lnTo>
                <a:lnTo>
                  <a:pt x="97" y="13"/>
                </a:lnTo>
                <a:lnTo>
                  <a:pt x="114" y="6"/>
                </a:lnTo>
                <a:lnTo>
                  <a:pt x="131" y="1"/>
                </a:lnTo>
                <a:lnTo>
                  <a:pt x="131" y="1"/>
                </a:lnTo>
                <a:lnTo>
                  <a:pt x="139" y="0"/>
                </a:lnTo>
                <a:lnTo>
                  <a:pt x="94" y="0"/>
                </a:lnTo>
                <a:close/>
              </a:path>
            </a:pathLst>
          </a:custGeom>
          <a:solidFill>
            <a:srgbClr val="837F7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6" name="Freeform 74"/>
          <p:cNvSpPr/>
          <p:nvPr>
            <p:custDataLst>
              <p:tags r:id="rId72"/>
            </p:custDataLst>
          </p:nvPr>
        </p:nvSpPr>
        <p:spPr bwMode="auto">
          <a:xfrm>
            <a:off x="3407278" y="2542286"/>
            <a:ext cx="77781" cy="92365"/>
          </a:xfrm>
          <a:custGeom>
            <a:avLst/>
            <a:gdLst>
              <a:gd name="T0" fmla="*/ 0 w 102"/>
              <a:gd name="T1" fmla="*/ 0 h 120"/>
              <a:gd name="T2" fmla="*/ 0 w 102"/>
              <a:gd name="T3" fmla="*/ 0 h 120"/>
              <a:gd name="T4" fmla="*/ 3 w 102"/>
              <a:gd name="T5" fmla="*/ 1 h 120"/>
              <a:gd name="T6" fmla="*/ 3 w 102"/>
              <a:gd name="T7" fmla="*/ 1 h 120"/>
              <a:gd name="T8" fmla="*/ 22 w 102"/>
              <a:gd name="T9" fmla="*/ 8 h 120"/>
              <a:gd name="T10" fmla="*/ 22 w 102"/>
              <a:gd name="T11" fmla="*/ 8 h 120"/>
              <a:gd name="T12" fmla="*/ 38 w 102"/>
              <a:gd name="T13" fmla="*/ 15 h 120"/>
              <a:gd name="T14" fmla="*/ 52 w 102"/>
              <a:gd name="T15" fmla="*/ 25 h 120"/>
              <a:gd name="T16" fmla="*/ 52 w 102"/>
              <a:gd name="T17" fmla="*/ 25 h 120"/>
              <a:gd name="T18" fmla="*/ 62 w 102"/>
              <a:gd name="T19" fmla="*/ 35 h 120"/>
              <a:gd name="T20" fmla="*/ 72 w 102"/>
              <a:gd name="T21" fmla="*/ 46 h 120"/>
              <a:gd name="T22" fmla="*/ 72 w 102"/>
              <a:gd name="T23" fmla="*/ 46 h 120"/>
              <a:gd name="T24" fmla="*/ 79 w 102"/>
              <a:gd name="T25" fmla="*/ 58 h 120"/>
              <a:gd name="T26" fmla="*/ 85 w 102"/>
              <a:gd name="T27" fmla="*/ 70 h 120"/>
              <a:gd name="T28" fmla="*/ 85 w 102"/>
              <a:gd name="T29" fmla="*/ 70 h 120"/>
              <a:gd name="T30" fmla="*/ 94 w 102"/>
              <a:gd name="T31" fmla="*/ 90 h 120"/>
              <a:gd name="T32" fmla="*/ 99 w 102"/>
              <a:gd name="T33" fmla="*/ 107 h 120"/>
              <a:gd name="T34" fmla="*/ 99 w 102"/>
              <a:gd name="T35" fmla="*/ 107 h 120"/>
              <a:gd name="T36" fmla="*/ 100 w 102"/>
              <a:gd name="T37" fmla="*/ 114 h 120"/>
              <a:gd name="T38" fmla="*/ 100 w 102"/>
              <a:gd name="T39" fmla="*/ 114 h 120"/>
              <a:gd name="T40" fmla="*/ 102 w 102"/>
              <a:gd name="T41" fmla="*/ 120 h 120"/>
              <a:gd name="T42" fmla="*/ 102 w 102"/>
              <a:gd name="T43" fmla="*/ 120 h 120"/>
              <a:gd name="T44" fmla="*/ 102 w 102"/>
              <a:gd name="T45" fmla="*/ 117 h 120"/>
              <a:gd name="T46" fmla="*/ 102 w 102"/>
              <a:gd name="T47" fmla="*/ 117 h 120"/>
              <a:gd name="T48" fmla="*/ 102 w 102"/>
              <a:gd name="T49" fmla="*/ 105 h 120"/>
              <a:gd name="T50" fmla="*/ 102 w 102"/>
              <a:gd name="T51" fmla="*/ 105 h 120"/>
              <a:gd name="T52" fmla="*/ 100 w 102"/>
              <a:gd name="T53" fmla="*/ 88 h 120"/>
              <a:gd name="T54" fmla="*/ 95 w 102"/>
              <a:gd name="T55" fmla="*/ 67 h 120"/>
              <a:gd name="T56" fmla="*/ 95 w 102"/>
              <a:gd name="T57" fmla="*/ 67 h 120"/>
              <a:gd name="T58" fmla="*/ 90 w 102"/>
              <a:gd name="T59" fmla="*/ 55 h 120"/>
              <a:gd name="T60" fmla="*/ 84 w 102"/>
              <a:gd name="T61" fmla="*/ 41 h 120"/>
              <a:gd name="T62" fmla="*/ 84 w 102"/>
              <a:gd name="T63" fmla="*/ 41 h 120"/>
              <a:gd name="T64" fmla="*/ 79 w 102"/>
              <a:gd name="T65" fmla="*/ 35 h 120"/>
              <a:gd name="T66" fmla="*/ 79 w 102"/>
              <a:gd name="T67" fmla="*/ 35 h 120"/>
              <a:gd name="T68" fmla="*/ 62 w 102"/>
              <a:gd name="T69" fmla="*/ 21 h 120"/>
              <a:gd name="T70" fmla="*/ 43 w 102"/>
              <a:gd name="T71" fmla="*/ 11 h 120"/>
              <a:gd name="T72" fmla="*/ 22 w 102"/>
              <a:gd name="T73" fmla="*/ 3 h 120"/>
              <a:gd name="T74" fmla="*/ 10 w 102"/>
              <a:gd name="T75" fmla="*/ 1 h 120"/>
              <a:gd name="T76" fmla="*/ 0 w 102"/>
              <a:gd name="T7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120">
                <a:moveTo>
                  <a:pt x="0" y="0"/>
                </a:moveTo>
                <a:lnTo>
                  <a:pt x="0" y="0"/>
                </a:lnTo>
                <a:lnTo>
                  <a:pt x="3" y="1"/>
                </a:lnTo>
                <a:lnTo>
                  <a:pt x="3" y="1"/>
                </a:lnTo>
                <a:lnTo>
                  <a:pt x="22" y="8"/>
                </a:lnTo>
                <a:lnTo>
                  <a:pt x="22" y="8"/>
                </a:lnTo>
                <a:lnTo>
                  <a:pt x="38" y="15"/>
                </a:lnTo>
                <a:lnTo>
                  <a:pt x="52" y="25"/>
                </a:lnTo>
                <a:lnTo>
                  <a:pt x="52" y="25"/>
                </a:lnTo>
                <a:lnTo>
                  <a:pt x="62" y="35"/>
                </a:lnTo>
                <a:lnTo>
                  <a:pt x="72" y="46"/>
                </a:lnTo>
                <a:lnTo>
                  <a:pt x="72" y="46"/>
                </a:lnTo>
                <a:lnTo>
                  <a:pt x="79" y="58"/>
                </a:lnTo>
                <a:lnTo>
                  <a:pt x="85" y="70"/>
                </a:lnTo>
                <a:lnTo>
                  <a:pt x="85" y="70"/>
                </a:lnTo>
                <a:lnTo>
                  <a:pt x="94" y="90"/>
                </a:lnTo>
                <a:lnTo>
                  <a:pt x="99" y="107"/>
                </a:lnTo>
                <a:lnTo>
                  <a:pt x="99" y="107"/>
                </a:lnTo>
                <a:lnTo>
                  <a:pt x="100" y="114"/>
                </a:lnTo>
                <a:lnTo>
                  <a:pt x="100" y="114"/>
                </a:lnTo>
                <a:lnTo>
                  <a:pt x="102" y="120"/>
                </a:lnTo>
                <a:lnTo>
                  <a:pt x="102" y="120"/>
                </a:lnTo>
                <a:lnTo>
                  <a:pt x="102" y="117"/>
                </a:lnTo>
                <a:lnTo>
                  <a:pt x="102" y="117"/>
                </a:lnTo>
                <a:lnTo>
                  <a:pt x="102" y="105"/>
                </a:lnTo>
                <a:lnTo>
                  <a:pt x="102" y="105"/>
                </a:lnTo>
                <a:lnTo>
                  <a:pt x="100" y="88"/>
                </a:lnTo>
                <a:lnTo>
                  <a:pt x="95" y="67"/>
                </a:lnTo>
                <a:lnTo>
                  <a:pt x="95" y="67"/>
                </a:lnTo>
                <a:lnTo>
                  <a:pt x="90" y="55"/>
                </a:lnTo>
                <a:lnTo>
                  <a:pt x="84" y="41"/>
                </a:lnTo>
                <a:lnTo>
                  <a:pt x="84" y="41"/>
                </a:lnTo>
                <a:lnTo>
                  <a:pt x="79" y="35"/>
                </a:lnTo>
                <a:lnTo>
                  <a:pt x="79" y="35"/>
                </a:lnTo>
                <a:lnTo>
                  <a:pt x="62" y="21"/>
                </a:lnTo>
                <a:lnTo>
                  <a:pt x="43" y="11"/>
                </a:lnTo>
                <a:lnTo>
                  <a:pt x="22" y="3"/>
                </a:lnTo>
                <a:lnTo>
                  <a:pt x="10" y="1"/>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7" name="Freeform 75"/>
          <p:cNvSpPr/>
          <p:nvPr>
            <p:custDataLst>
              <p:tags r:id="rId73"/>
            </p:custDataLst>
          </p:nvPr>
        </p:nvSpPr>
        <p:spPr bwMode="auto">
          <a:xfrm>
            <a:off x="3267109" y="2542286"/>
            <a:ext cx="106139" cy="69679"/>
          </a:xfrm>
          <a:custGeom>
            <a:avLst/>
            <a:gdLst>
              <a:gd name="T0" fmla="*/ 94 w 139"/>
              <a:gd name="T1" fmla="*/ 0 h 92"/>
              <a:gd name="T2" fmla="*/ 94 w 139"/>
              <a:gd name="T3" fmla="*/ 0 h 92"/>
              <a:gd name="T4" fmla="*/ 89 w 139"/>
              <a:gd name="T5" fmla="*/ 3 h 92"/>
              <a:gd name="T6" fmla="*/ 89 w 139"/>
              <a:gd name="T7" fmla="*/ 3 h 92"/>
              <a:gd name="T8" fmla="*/ 72 w 139"/>
              <a:gd name="T9" fmla="*/ 11 h 92"/>
              <a:gd name="T10" fmla="*/ 57 w 139"/>
              <a:gd name="T11" fmla="*/ 21 h 92"/>
              <a:gd name="T12" fmla="*/ 57 w 139"/>
              <a:gd name="T13" fmla="*/ 21 h 92"/>
              <a:gd name="T14" fmla="*/ 45 w 139"/>
              <a:gd name="T15" fmla="*/ 33 h 92"/>
              <a:gd name="T16" fmla="*/ 35 w 139"/>
              <a:gd name="T17" fmla="*/ 43 h 92"/>
              <a:gd name="T18" fmla="*/ 35 w 139"/>
              <a:gd name="T19" fmla="*/ 43 h 92"/>
              <a:gd name="T20" fmla="*/ 18 w 139"/>
              <a:gd name="T21" fmla="*/ 62 h 92"/>
              <a:gd name="T22" fmla="*/ 7 w 139"/>
              <a:gd name="T23" fmla="*/ 77 h 92"/>
              <a:gd name="T24" fmla="*/ 7 w 139"/>
              <a:gd name="T25" fmla="*/ 77 h 92"/>
              <a:gd name="T26" fmla="*/ 0 w 139"/>
              <a:gd name="T27" fmla="*/ 92 h 92"/>
              <a:gd name="T28" fmla="*/ 0 w 139"/>
              <a:gd name="T29" fmla="*/ 92 h 92"/>
              <a:gd name="T30" fmla="*/ 5 w 139"/>
              <a:gd name="T31" fmla="*/ 83 h 92"/>
              <a:gd name="T32" fmla="*/ 5 w 139"/>
              <a:gd name="T33" fmla="*/ 83 h 92"/>
              <a:gd name="T34" fmla="*/ 10 w 139"/>
              <a:gd name="T35" fmla="*/ 78 h 92"/>
              <a:gd name="T36" fmla="*/ 10 w 139"/>
              <a:gd name="T37" fmla="*/ 78 h 92"/>
              <a:gd name="T38" fmla="*/ 23 w 139"/>
              <a:gd name="T39" fmla="*/ 65 h 92"/>
              <a:gd name="T40" fmla="*/ 42 w 139"/>
              <a:gd name="T41" fmla="*/ 48 h 92"/>
              <a:gd name="T42" fmla="*/ 42 w 139"/>
              <a:gd name="T43" fmla="*/ 48 h 92"/>
              <a:gd name="T44" fmla="*/ 67 w 139"/>
              <a:gd name="T45" fmla="*/ 30 h 92"/>
              <a:gd name="T46" fmla="*/ 67 w 139"/>
              <a:gd name="T47" fmla="*/ 30 h 92"/>
              <a:gd name="T48" fmla="*/ 80 w 139"/>
              <a:gd name="T49" fmla="*/ 21 h 92"/>
              <a:gd name="T50" fmla="*/ 97 w 139"/>
              <a:gd name="T51" fmla="*/ 13 h 92"/>
              <a:gd name="T52" fmla="*/ 97 w 139"/>
              <a:gd name="T53" fmla="*/ 13 h 92"/>
              <a:gd name="T54" fmla="*/ 114 w 139"/>
              <a:gd name="T55" fmla="*/ 6 h 92"/>
              <a:gd name="T56" fmla="*/ 131 w 139"/>
              <a:gd name="T57" fmla="*/ 1 h 92"/>
              <a:gd name="T58" fmla="*/ 131 w 139"/>
              <a:gd name="T59" fmla="*/ 1 h 92"/>
              <a:gd name="T60" fmla="*/ 139 w 139"/>
              <a:gd name="T61" fmla="*/ 0 h 92"/>
              <a:gd name="T62" fmla="*/ 94 w 139"/>
              <a:gd name="T6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92">
                <a:moveTo>
                  <a:pt x="94" y="0"/>
                </a:moveTo>
                <a:lnTo>
                  <a:pt x="94" y="0"/>
                </a:lnTo>
                <a:lnTo>
                  <a:pt x="89" y="3"/>
                </a:lnTo>
                <a:lnTo>
                  <a:pt x="89" y="3"/>
                </a:lnTo>
                <a:lnTo>
                  <a:pt x="72" y="11"/>
                </a:lnTo>
                <a:lnTo>
                  <a:pt x="57" y="21"/>
                </a:lnTo>
                <a:lnTo>
                  <a:pt x="57" y="21"/>
                </a:lnTo>
                <a:lnTo>
                  <a:pt x="45" y="33"/>
                </a:lnTo>
                <a:lnTo>
                  <a:pt x="35" y="43"/>
                </a:lnTo>
                <a:lnTo>
                  <a:pt x="35" y="43"/>
                </a:lnTo>
                <a:lnTo>
                  <a:pt x="18" y="62"/>
                </a:lnTo>
                <a:lnTo>
                  <a:pt x="7" y="77"/>
                </a:lnTo>
                <a:lnTo>
                  <a:pt x="7" y="77"/>
                </a:lnTo>
                <a:lnTo>
                  <a:pt x="0" y="92"/>
                </a:lnTo>
                <a:lnTo>
                  <a:pt x="0" y="92"/>
                </a:lnTo>
                <a:lnTo>
                  <a:pt x="5" y="83"/>
                </a:lnTo>
                <a:lnTo>
                  <a:pt x="5" y="83"/>
                </a:lnTo>
                <a:lnTo>
                  <a:pt x="10" y="78"/>
                </a:lnTo>
                <a:lnTo>
                  <a:pt x="10" y="78"/>
                </a:lnTo>
                <a:lnTo>
                  <a:pt x="23" y="65"/>
                </a:lnTo>
                <a:lnTo>
                  <a:pt x="42" y="48"/>
                </a:lnTo>
                <a:lnTo>
                  <a:pt x="42" y="48"/>
                </a:lnTo>
                <a:lnTo>
                  <a:pt x="67" y="30"/>
                </a:lnTo>
                <a:lnTo>
                  <a:pt x="67" y="30"/>
                </a:lnTo>
                <a:lnTo>
                  <a:pt x="80" y="21"/>
                </a:lnTo>
                <a:lnTo>
                  <a:pt x="97" y="13"/>
                </a:lnTo>
                <a:lnTo>
                  <a:pt x="97" y="13"/>
                </a:lnTo>
                <a:lnTo>
                  <a:pt x="114" y="6"/>
                </a:lnTo>
                <a:lnTo>
                  <a:pt x="131" y="1"/>
                </a:lnTo>
                <a:lnTo>
                  <a:pt x="131" y="1"/>
                </a:lnTo>
                <a:lnTo>
                  <a:pt x="139" y="0"/>
                </a:lnTo>
                <a:lnTo>
                  <a:pt x="9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8" name="Freeform 76"/>
          <p:cNvSpPr>
            <a:spLocks noEditPoints="1"/>
          </p:cNvSpPr>
          <p:nvPr>
            <p:custDataLst>
              <p:tags r:id="rId74"/>
            </p:custDataLst>
          </p:nvPr>
        </p:nvSpPr>
        <p:spPr bwMode="auto">
          <a:xfrm>
            <a:off x="3338409" y="2542286"/>
            <a:ext cx="111001" cy="112621"/>
          </a:xfrm>
          <a:custGeom>
            <a:avLst/>
            <a:gdLst>
              <a:gd name="T0" fmla="*/ 42 w 148"/>
              <a:gd name="T1" fmla="*/ 68 h 147"/>
              <a:gd name="T2" fmla="*/ 27 w 148"/>
              <a:gd name="T3" fmla="*/ 62 h 147"/>
              <a:gd name="T4" fmla="*/ 22 w 148"/>
              <a:gd name="T5" fmla="*/ 46 h 147"/>
              <a:gd name="T6" fmla="*/ 22 w 148"/>
              <a:gd name="T7" fmla="*/ 41 h 147"/>
              <a:gd name="T8" fmla="*/ 27 w 148"/>
              <a:gd name="T9" fmla="*/ 28 h 147"/>
              <a:gd name="T10" fmla="*/ 39 w 148"/>
              <a:gd name="T11" fmla="*/ 20 h 147"/>
              <a:gd name="T12" fmla="*/ 44 w 148"/>
              <a:gd name="T13" fmla="*/ 20 h 147"/>
              <a:gd name="T14" fmla="*/ 47 w 148"/>
              <a:gd name="T15" fmla="*/ 20 h 147"/>
              <a:gd name="T16" fmla="*/ 62 w 148"/>
              <a:gd name="T17" fmla="*/ 25 h 147"/>
              <a:gd name="T18" fmla="*/ 71 w 148"/>
              <a:gd name="T19" fmla="*/ 40 h 147"/>
              <a:gd name="T20" fmla="*/ 71 w 148"/>
              <a:gd name="T21" fmla="*/ 40 h 147"/>
              <a:gd name="T22" fmla="*/ 74 w 148"/>
              <a:gd name="T23" fmla="*/ 40 h 147"/>
              <a:gd name="T24" fmla="*/ 81 w 148"/>
              <a:gd name="T25" fmla="*/ 40 h 147"/>
              <a:gd name="T26" fmla="*/ 91 w 148"/>
              <a:gd name="T27" fmla="*/ 45 h 147"/>
              <a:gd name="T28" fmla="*/ 99 w 148"/>
              <a:gd name="T29" fmla="*/ 53 h 147"/>
              <a:gd name="T30" fmla="*/ 106 w 148"/>
              <a:gd name="T31" fmla="*/ 63 h 147"/>
              <a:gd name="T32" fmla="*/ 106 w 148"/>
              <a:gd name="T33" fmla="*/ 70 h 147"/>
              <a:gd name="T34" fmla="*/ 104 w 148"/>
              <a:gd name="T35" fmla="*/ 82 h 147"/>
              <a:gd name="T36" fmla="*/ 109 w 148"/>
              <a:gd name="T37" fmla="*/ 83 h 147"/>
              <a:gd name="T38" fmla="*/ 118 w 148"/>
              <a:gd name="T39" fmla="*/ 92 h 147"/>
              <a:gd name="T40" fmla="*/ 118 w 148"/>
              <a:gd name="T41" fmla="*/ 97 h 147"/>
              <a:gd name="T42" fmla="*/ 114 w 148"/>
              <a:gd name="T43" fmla="*/ 110 h 147"/>
              <a:gd name="T44" fmla="*/ 103 w 148"/>
              <a:gd name="T45" fmla="*/ 117 h 147"/>
              <a:gd name="T46" fmla="*/ 101 w 148"/>
              <a:gd name="T47" fmla="*/ 117 h 147"/>
              <a:gd name="T48" fmla="*/ 96 w 148"/>
              <a:gd name="T49" fmla="*/ 115 h 147"/>
              <a:gd name="T50" fmla="*/ 86 w 148"/>
              <a:gd name="T51" fmla="*/ 109 h 147"/>
              <a:gd name="T52" fmla="*/ 84 w 148"/>
              <a:gd name="T53" fmla="*/ 104 h 147"/>
              <a:gd name="T54" fmla="*/ 76 w 148"/>
              <a:gd name="T55" fmla="*/ 105 h 147"/>
              <a:gd name="T56" fmla="*/ 74 w 148"/>
              <a:gd name="T57" fmla="*/ 105 h 147"/>
              <a:gd name="T58" fmla="*/ 62 w 148"/>
              <a:gd name="T59" fmla="*/ 104 h 147"/>
              <a:gd name="T60" fmla="*/ 52 w 148"/>
              <a:gd name="T61" fmla="*/ 97 h 147"/>
              <a:gd name="T62" fmla="*/ 44 w 148"/>
              <a:gd name="T63" fmla="*/ 87 h 147"/>
              <a:gd name="T64" fmla="*/ 40 w 148"/>
              <a:gd name="T65" fmla="*/ 75 h 147"/>
              <a:gd name="T66" fmla="*/ 42 w 148"/>
              <a:gd name="T67" fmla="*/ 68 h 147"/>
              <a:gd name="T68" fmla="*/ 59 w 148"/>
              <a:gd name="T69" fmla="*/ 0 h 147"/>
              <a:gd name="T70" fmla="*/ 34 w 148"/>
              <a:gd name="T71" fmla="*/ 10 h 147"/>
              <a:gd name="T72" fmla="*/ 15 w 148"/>
              <a:gd name="T73" fmla="*/ 28 h 147"/>
              <a:gd name="T74" fmla="*/ 4 w 148"/>
              <a:gd name="T75" fmla="*/ 52 h 147"/>
              <a:gd name="T76" fmla="*/ 0 w 148"/>
              <a:gd name="T77" fmla="*/ 78 h 147"/>
              <a:gd name="T78" fmla="*/ 2 w 148"/>
              <a:gd name="T79" fmla="*/ 92 h 147"/>
              <a:gd name="T80" fmla="*/ 15 w 148"/>
              <a:gd name="T81" fmla="*/ 117 h 147"/>
              <a:gd name="T82" fmla="*/ 34 w 148"/>
              <a:gd name="T83" fmla="*/ 135 h 147"/>
              <a:gd name="T84" fmla="*/ 59 w 148"/>
              <a:gd name="T85" fmla="*/ 145 h 147"/>
              <a:gd name="T86" fmla="*/ 74 w 148"/>
              <a:gd name="T87" fmla="*/ 147 h 147"/>
              <a:gd name="T88" fmla="*/ 79 w 148"/>
              <a:gd name="T89" fmla="*/ 145 h 147"/>
              <a:gd name="T90" fmla="*/ 108 w 148"/>
              <a:gd name="T91" fmla="*/ 139 h 147"/>
              <a:gd name="T92" fmla="*/ 129 w 148"/>
              <a:gd name="T93" fmla="*/ 120 h 147"/>
              <a:gd name="T94" fmla="*/ 144 w 148"/>
              <a:gd name="T95" fmla="*/ 95 h 147"/>
              <a:gd name="T96" fmla="*/ 148 w 148"/>
              <a:gd name="T97" fmla="*/ 67 h 147"/>
              <a:gd name="T98" fmla="*/ 146 w 148"/>
              <a:gd name="T99" fmla="*/ 55 h 147"/>
              <a:gd name="T100" fmla="*/ 138 w 148"/>
              <a:gd name="T101" fmla="*/ 35 h 147"/>
              <a:gd name="T102" fmla="*/ 123 w 148"/>
              <a:gd name="T103" fmla="*/ 18 h 147"/>
              <a:gd name="T104" fmla="*/ 104 w 148"/>
              <a:gd name="T105" fmla="*/ 5 h 147"/>
              <a:gd name="T106" fmla="*/ 94 w 148"/>
              <a:gd name="T107" fmla="*/ 1 h 147"/>
              <a:gd name="T108" fmla="*/ 91 w 148"/>
              <a:gd name="T109" fmla="*/ 0 h 147"/>
              <a:gd name="T110" fmla="*/ 59 w 148"/>
              <a:gd name="T11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8" h="147">
                <a:moveTo>
                  <a:pt x="42" y="68"/>
                </a:moveTo>
                <a:lnTo>
                  <a:pt x="42" y="68"/>
                </a:lnTo>
                <a:lnTo>
                  <a:pt x="34" y="67"/>
                </a:lnTo>
                <a:lnTo>
                  <a:pt x="27" y="62"/>
                </a:lnTo>
                <a:lnTo>
                  <a:pt x="24" y="55"/>
                </a:lnTo>
                <a:lnTo>
                  <a:pt x="22" y="46"/>
                </a:lnTo>
                <a:lnTo>
                  <a:pt x="22" y="46"/>
                </a:lnTo>
                <a:lnTo>
                  <a:pt x="22" y="41"/>
                </a:lnTo>
                <a:lnTo>
                  <a:pt x="22" y="36"/>
                </a:lnTo>
                <a:lnTo>
                  <a:pt x="27" y="28"/>
                </a:lnTo>
                <a:lnTo>
                  <a:pt x="35" y="23"/>
                </a:lnTo>
                <a:lnTo>
                  <a:pt x="39" y="20"/>
                </a:lnTo>
                <a:lnTo>
                  <a:pt x="44" y="20"/>
                </a:lnTo>
                <a:lnTo>
                  <a:pt x="44" y="20"/>
                </a:lnTo>
                <a:lnTo>
                  <a:pt x="47" y="20"/>
                </a:lnTo>
                <a:lnTo>
                  <a:pt x="47" y="20"/>
                </a:lnTo>
                <a:lnTo>
                  <a:pt x="56" y="21"/>
                </a:lnTo>
                <a:lnTo>
                  <a:pt x="62" y="25"/>
                </a:lnTo>
                <a:lnTo>
                  <a:pt x="67" y="31"/>
                </a:lnTo>
                <a:lnTo>
                  <a:pt x="71" y="40"/>
                </a:lnTo>
                <a:lnTo>
                  <a:pt x="71" y="40"/>
                </a:lnTo>
                <a:lnTo>
                  <a:pt x="71" y="40"/>
                </a:lnTo>
                <a:lnTo>
                  <a:pt x="71" y="40"/>
                </a:lnTo>
                <a:lnTo>
                  <a:pt x="74" y="40"/>
                </a:lnTo>
                <a:lnTo>
                  <a:pt x="74" y="40"/>
                </a:lnTo>
                <a:lnTo>
                  <a:pt x="81" y="40"/>
                </a:lnTo>
                <a:lnTo>
                  <a:pt x="86" y="41"/>
                </a:lnTo>
                <a:lnTo>
                  <a:pt x="91" y="45"/>
                </a:lnTo>
                <a:lnTo>
                  <a:pt x="96" y="48"/>
                </a:lnTo>
                <a:lnTo>
                  <a:pt x="99" y="53"/>
                </a:lnTo>
                <a:lnTo>
                  <a:pt x="103" y="58"/>
                </a:lnTo>
                <a:lnTo>
                  <a:pt x="106" y="63"/>
                </a:lnTo>
                <a:lnTo>
                  <a:pt x="106" y="70"/>
                </a:lnTo>
                <a:lnTo>
                  <a:pt x="106" y="70"/>
                </a:lnTo>
                <a:lnTo>
                  <a:pt x="106" y="77"/>
                </a:lnTo>
                <a:lnTo>
                  <a:pt x="104" y="82"/>
                </a:lnTo>
                <a:lnTo>
                  <a:pt x="104" y="82"/>
                </a:lnTo>
                <a:lnTo>
                  <a:pt x="109" y="83"/>
                </a:lnTo>
                <a:lnTo>
                  <a:pt x="114" y="87"/>
                </a:lnTo>
                <a:lnTo>
                  <a:pt x="118" y="92"/>
                </a:lnTo>
                <a:lnTo>
                  <a:pt x="118" y="97"/>
                </a:lnTo>
                <a:lnTo>
                  <a:pt x="118" y="97"/>
                </a:lnTo>
                <a:lnTo>
                  <a:pt x="118" y="105"/>
                </a:lnTo>
                <a:lnTo>
                  <a:pt x="114" y="110"/>
                </a:lnTo>
                <a:lnTo>
                  <a:pt x="109" y="115"/>
                </a:lnTo>
                <a:lnTo>
                  <a:pt x="103" y="117"/>
                </a:lnTo>
                <a:lnTo>
                  <a:pt x="103" y="117"/>
                </a:lnTo>
                <a:lnTo>
                  <a:pt x="101" y="117"/>
                </a:lnTo>
                <a:lnTo>
                  <a:pt x="101" y="117"/>
                </a:lnTo>
                <a:lnTo>
                  <a:pt x="96" y="115"/>
                </a:lnTo>
                <a:lnTo>
                  <a:pt x="91" y="114"/>
                </a:lnTo>
                <a:lnTo>
                  <a:pt x="86" y="109"/>
                </a:lnTo>
                <a:lnTo>
                  <a:pt x="84" y="104"/>
                </a:lnTo>
                <a:lnTo>
                  <a:pt x="84" y="104"/>
                </a:lnTo>
                <a:lnTo>
                  <a:pt x="76" y="105"/>
                </a:lnTo>
                <a:lnTo>
                  <a:pt x="76" y="105"/>
                </a:lnTo>
                <a:lnTo>
                  <a:pt x="74" y="105"/>
                </a:lnTo>
                <a:lnTo>
                  <a:pt x="74" y="105"/>
                </a:lnTo>
                <a:lnTo>
                  <a:pt x="67" y="105"/>
                </a:lnTo>
                <a:lnTo>
                  <a:pt x="62" y="104"/>
                </a:lnTo>
                <a:lnTo>
                  <a:pt x="56" y="100"/>
                </a:lnTo>
                <a:lnTo>
                  <a:pt x="52" y="97"/>
                </a:lnTo>
                <a:lnTo>
                  <a:pt x="47" y="92"/>
                </a:lnTo>
                <a:lnTo>
                  <a:pt x="44" y="87"/>
                </a:lnTo>
                <a:lnTo>
                  <a:pt x="42" y="82"/>
                </a:lnTo>
                <a:lnTo>
                  <a:pt x="40" y="75"/>
                </a:lnTo>
                <a:lnTo>
                  <a:pt x="40" y="75"/>
                </a:lnTo>
                <a:lnTo>
                  <a:pt x="42" y="68"/>
                </a:lnTo>
                <a:close/>
                <a:moveTo>
                  <a:pt x="59" y="0"/>
                </a:moveTo>
                <a:lnTo>
                  <a:pt x="59" y="0"/>
                </a:lnTo>
                <a:lnTo>
                  <a:pt x="45" y="5"/>
                </a:lnTo>
                <a:lnTo>
                  <a:pt x="34" y="10"/>
                </a:lnTo>
                <a:lnTo>
                  <a:pt x="24" y="18"/>
                </a:lnTo>
                <a:lnTo>
                  <a:pt x="15" y="28"/>
                </a:lnTo>
                <a:lnTo>
                  <a:pt x="9" y="40"/>
                </a:lnTo>
                <a:lnTo>
                  <a:pt x="4" y="52"/>
                </a:lnTo>
                <a:lnTo>
                  <a:pt x="0" y="65"/>
                </a:lnTo>
                <a:lnTo>
                  <a:pt x="0" y="78"/>
                </a:lnTo>
                <a:lnTo>
                  <a:pt x="0" y="78"/>
                </a:lnTo>
                <a:lnTo>
                  <a:pt x="2" y="92"/>
                </a:lnTo>
                <a:lnTo>
                  <a:pt x="7" y="105"/>
                </a:lnTo>
                <a:lnTo>
                  <a:pt x="15" y="117"/>
                </a:lnTo>
                <a:lnTo>
                  <a:pt x="24" y="127"/>
                </a:lnTo>
                <a:lnTo>
                  <a:pt x="34" y="135"/>
                </a:lnTo>
                <a:lnTo>
                  <a:pt x="47" y="140"/>
                </a:lnTo>
                <a:lnTo>
                  <a:pt x="59" y="145"/>
                </a:lnTo>
                <a:lnTo>
                  <a:pt x="74" y="147"/>
                </a:lnTo>
                <a:lnTo>
                  <a:pt x="74" y="147"/>
                </a:lnTo>
                <a:lnTo>
                  <a:pt x="79" y="145"/>
                </a:lnTo>
                <a:lnTo>
                  <a:pt x="79" y="145"/>
                </a:lnTo>
                <a:lnTo>
                  <a:pt x="94" y="144"/>
                </a:lnTo>
                <a:lnTo>
                  <a:pt x="108" y="139"/>
                </a:lnTo>
                <a:lnTo>
                  <a:pt x="119" y="130"/>
                </a:lnTo>
                <a:lnTo>
                  <a:pt x="129" y="120"/>
                </a:lnTo>
                <a:lnTo>
                  <a:pt x="138" y="109"/>
                </a:lnTo>
                <a:lnTo>
                  <a:pt x="144" y="95"/>
                </a:lnTo>
                <a:lnTo>
                  <a:pt x="148" y="82"/>
                </a:lnTo>
                <a:lnTo>
                  <a:pt x="148" y="67"/>
                </a:lnTo>
                <a:lnTo>
                  <a:pt x="148" y="67"/>
                </a:lnTo>
                <a:lnTo>
                  <a:pt x="146" y="55"/>
                </a:lnTo>
                <a:lnTo>
                  <a:pt x="143" y="45"/>
                </a:lnTo>
                <a:lnTo>
                  <a:pt x="138" y="35"/>
                </a:lnTo>
                <a:lnTo>
                  <a:pt x="131" y="25"/>
                </a:lnTo>
                <a:lnTo>
                  <a:pt x="123" y="18"/>
                </a:lnTo>
                <a:lnTo>
                  <a:pt x="114" y="11"/>
                </a:lnTo>
                <a:lnTo>
                  <a:pt x="104" y="5"/>
                </a:lnTo>
                <a:lnTo>
                  <a:pt x="94" y="1"/>
                </a:lnTo>
                <a:lnTo>
                  <a:pt x="94" y="1"/>
                </a:lnTo>
                <a:lnTo>
                  <a:pt x="91" y="0"/>
                </a:lnTo>
                <a:lnTo>
                  <a:pt x="91" y="0"/>
                </a:lnTo>
                <a:lnTo>
                  <a:pt x="82" y="0"/>
                </a:lnTo>
                <a:lnTo>
                  <a:pt x="59" y="0"/>
                </a:lnTo>
                <a:close/>
              </a:path>
            </a:pathLst>
          </a:custGeom>
          <a:solidFill>
            <a:srgbClr val="94D5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89" name="Freeform 77"/>
          <p:cNvSpPr/>
          <p:nvPr>
            <p:custDataLst>
              <p:tags r:id="rId75"/>
            </p:custDataLst>
          </p:nvPr>
        </p:nvSpPr>
        <p:spPr bwMode="auto">
          <a:xfrm>
            <a:off x="3353803" y="2557680"/>
            <a:ext cx="72920" cy="74541"/>
          </a:xfrm>
          <a:custGeom>
            <a:avLst/>
            <a:gdLst>
              <a:gd name="T0" fmla="*/ 20 w 96"/>
              <a:gd name="T1" fmla="*/ 48 h 97"/>
              <a:gd name="T2" fmla="*/ 5 w 96"/>
              <a:gd name="T3" fmla="*/ 42 h 97"/>
              <a:gd name="T4" fmla="*/ 0 w 96"/>
              <a:gd name="T5" fmla="*/ 26 h 97"/>
              <a:gd name="T6" fmla="*/ 0 w 96"/>
              <a:gd name="T7" fmla="*/ 21 h 97"/>
              <a:gd name="T8" fmla="*/ 5 w 96"/>
              <a:gd name="T9" fmla="*/ 8 h 97"/>
              <a:gd name="T10" fmla="*/ 17 w 96"/>
              <a:gd name="T11" fmla="*/ 0 h 97"/>
              <a:gd name="T12" fmla="*/ 22 w 96"/>
              <a:gd name="T13" fmla="*/ 0 h 97"/>
              <a:gd name="T14" fmla="*/ 25 w 96"/>
              <a:gd name="T15" fmla="*/ 0 h 97"/>
              <a:gd name="T16" fmla="*/ 40 w 96"/>
              <a:gd name="T17" fmla="*/ 5 h 97"/>
              <a:gd name="T18" fmla="*/ 49 w 96"/>
              <a:gd name="T19" fmla="*/ 20 h 97"/>
              <a:gd name="T20" fmla="*/ 49 w 96"/>
              <a:gd name="T21" fmla="*/ 20 h 97"/>
              <a:gd name="T22" fmla="*/ 52 w 96"/>
              <a:gd name="T23" fmla="*/ 20 h 97"/>
              <a:gd name="T24" fmla="*/ 59 w 96"/>
              <a:gd name="T25" fmla="*/ 20 h 97"/>
              <a:gd name="T26" fmla="*/ 69 w 96"/>
              <a:gd name="T27" fmla="*/ 25 h 97"/>
              <a:gd name="T28" fmla="*/ 77 w 96"/>
              <a:gd name="T29" fmla="*/ 33 h 97"/>
              <a:gd name="T30" fmla="*/ 84 w 96"/>
              <a:gd name="T31" fmla="*/ 43 h 97"/>
              <a:gd name="T32" fmla="*/ 84 w 96"/>
              <a:gd name="T33" fmla="*/ 50 h 97"/>
              <a:gd name="T34" fmla="*/ 82 w 96"/>
              <a:gd name="T35" fmla="*/ 62 h 97"/>
              <a:gd name="T36" fmla="*/ 87 w 96"/>
              <a:gd name="T37" fmla="*/ 63 h 97"/>
              <a:gd name="T38" fmla="*/ 96 w 96"/>
              <a:gd name="T39" fmla="*/ 72 h 97"/>
              <a:gd name="T40" fmla="*/ 96 w 96"/>
              <a:gd name="T41" fmla="*/ 77 h 97"/>
              <a:gd name="T42" fmla="*/ 92 w 96"/>
              <a:gd name="T43" fmla="*/ 90 h 97"/>
              <a:gd name="T44" fmla="*/ 81 w 96"/>
              <a:gd name="T45" fmla="*/ 97 h 97"/>
              <a:gd name="T46" fmla="*/ 79 w 96"/>
              <a:gd name="T47" fmla="*/ 97 h 97"/>
              <a:gd name="T48" fmla="*/ 74 w 96"/>
              <a:gd name="T49" fmla="*/ 95 h 97"/>
              <a:gd name="T50" fmla="*/ 64 w 96"/>
              <a:gd name="T51" fmla="*/ 89 h 97"/>
              <a:gd name="T52" fmla="*/ 62 w 96"/>
              <a:gd name="T53" fmla="*/ 84 h 97"/>
              <a:gd name="T54" fmla="*/ 54 w 96"/>
              <a:gd name="T55" fmla="*/ 85 h 97"/>
              <a:gd name="T56" fmla="*/ 52 w 96"/>
              <a:gd name="T57" fmla="*/ 85 h 97"/>
              <a:gd name="T58" fmla="*/ 40 w 96"/>
              <a:gd name="T59" fmla="*/ 84 h 97"/>
              <a:gd name="T60" fmla="*/ 30 w 96"/>
              <a:gd name="T61" fmla="*/ 77 h 97"/>
              <a:gd name="T62" fmla="*/ 22 w 96"/>
              <a:gd name="T63" fmla="*/ 67 h 97"/>
              <a:gd name="T64" fmla="*/ 18 w 96"/>
              <a:gd name="T65" fmla="*/ 55 h 97"/>
              <a:gd name="T66" fmla="*/ 20 w 96"/>
              <a:gd name="T67" fmla="*/ 4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97">
                <a:moveTo>
                  <a:pt x="20" y="48"/>
                </a:moveTo>
                <a:lnTo>
                  <a:pt x="20" y="48"/>
                </a:lnTo>
                <a:lnTo>
                  <a:pt x="12" y="47"/>
                </a:lnTo>
                <a:lnTo>
                  <a:pt x="5" y="42"/>
                </a:lnTo>
                <a:lnTo>
                  <a:pt x="2" y="35"/>
                </a:lnTo>
                <a:lnTo>
                  <a:pt x="0" y="26"/>
                </a:lnTo>
                <a:lnTo>
                  <a:pt x="0" y="26"/>
                </a:lnTo>
                <a:lnTo>
                  <a:pt x="0" y="21"/>
                </a:lnTo>
                <a:lnTo>
                  <a:pt x="0" y="16"/>
                </a:lnTo>
                <a:lnTo>
                  <a:pt x="5" y="8"/>
                </a:lnTo>
                <a:lnTo>
                  <a:pt x="13" y="3"/>
                </a:lnTo>
                <a:lnTo>
                  <a:pt x="17" y="0"/>
                </a:lnTo>
                <a:lnTo>
                  <a:pt x="22" y="0"/>
                </a:lnTo>
                <a:lnTo>
                  <a:pt x="22" y="0"/>
                </a:lnTo>
                <a:lnTo>
                  <a:pt x="25" y="0"/>
                </a:lnTo>
                <a:lnTo>
                  <a:pt x="25" y="0"/>
                </a:lnTo>
                <a:lnTo>
                  <a:pt x="34" y="1"/>
                </a:lnTo>
                <a:lnTo>
                  <a:pt x="40" y="5"/>
                </a:lnTo>
                <a:lnTo>
                  <a:pt x="45" y="11"/>
                </a:lnTo>
                <a:lnTo>
                  <a:pt x="49" y="20"/>
                </a:lnTo>
                <a:lnTo>
                  <a:pt x="49" y="20"/>
                </a:lnTo>
                <a:lnTo>
                  <a:pt x="49" y="20"/>
                </a:lnTo>
                <a:lnTo>
                  <a:pt x="49" y="20"/>
                </a:lnTo>
                <a:lnTo>
                  <a:pt x="52" y="20"/>
                </a:lnTo>
                <a:lnTo>
                  <a:pt x="52" y="20"/>
                </a:lnTo>
                <a:lnTo>
                  <a:pt x="59" y="20"/>
                </a:lnTo>
                <a:lnTo>
                  <a:pt x="64" y="21"/>
                </a:lnTo>
                <a:lnTo>
                  <a:pt x="69" y="25"/>
                </a:lnTo>
                <a:lnTo>
                  <a:pt x="74" y="28"/>
                </a:lnTo>
                <a:lnTo>
                  <a:pt x="77" y="33"/>
                </a:lnTo>
                <a:lnTo>
                  <a:pt x="81" y="38"/>
                </a:lnTo>
                <a:lnTo>
                  <a:pt x="84" y="43"/>
                </a:lnTo>
                <a:lnTo>
                  <a:pt x="84" y="50"/>
                </a:lnTo>
                <a:lnTo>
                  <a:pt x="84" y="50"/>
                </a:lnTo>
                <a:lnTo>
                  <a:pt x="84" y="57"/>
                </a:lnTo>
                <a:lnTo>
                  <a:pt x="82" y="62"/>
                </a:lnTo>
                <a:lnTo>
                  <a:pt x="82" y="62"/>
                </a:lnTo>
                <a:lnTo>
                  <a:pt x="87" y="63"/>
                </a:lnTo>
                <a:lnTo>
                  <a:pt x="92" y="67"/>
                </a:lnTo>
                <a:lnTo>
                  <a:pt x="96" y="72"/>
                </a:lnTo>
                <a:lnTo>
                  <a:pt x="96" y="77"/>
                </a:lnTo>
                <a:lnTo>
                  <a:pt x="96" y="77"/>
                </a:lnTo>
                <a:lnTo>
                  <a:pt x="96" y="85"/>
                </a:lnTo>
                <a:lnTo>
                  <a:pt x="92" y="90"/>
                </a:lnTo>
                <a:lnTo>
                  <a:pt x="87" y="95"/>
                </a:lnTo>
                <a:lnTo>
                  <a:pt x="81" y="97"/>
                </a:lnTo>
                <a:lnTo>
                  <a:pt x="81" y="97"/>
                </a:lnTo>
                <a:lnTo>
                  <a:pt x="79" y="97"/>
                </a:lnTo>
                <a:lnTo>
                  <a:pt x="79" y="97"/>
                </a:lnTo>
                <a:lnTo>
                  <a:pt x="74" y="95"/>
                </a:lnTo>
                <a:lnTo>
                  <a:pt x="69" y="94"/>
                </a:lnTo>
                <a:lnTo>
                  <a:pt x="64" y="89"/>
                </a:lnTo>
                <a:lnTo>
                  <a:pt x="62" y="84"/>
                </a:lnTo>
                <a:lnTo>
                  <a:pt x="62" y="84"/>
                </a:lnTo>
                <a:lnTo>
                  <a:pt x="54" y="85"/>
                </a:lnTo>
                <a:lnTo>
                  <a:pt x="54" y="85"/>
                </a:lnTo>
                <a:lnTo>
                  <a:pt x="52" y="85"/>
                </a:lnTo>
                <a:lnTo>
                  <a:pt x="52" y="85"/>
                </a:lnTo>
                <a:lnTo>
                  <a:pt x="45" y="85"/>
                </a:lnTo>
                <a:lnTo>
                  <a:pt x="40" y="84"/>
                </a:lnTo>
                <a:lnTo>
                  <a:pt x="34" y="80"/>
                </a:lnTo>
                <a:lnTo>
                  <a:pt x="30" y="77"/>
                </a:lnTo>
                <a:lnTo>
                  <a:pt x="25" y="72"/>
                </a:lnTo>
                <a:lnTo>
                  <a:pt x="22" y="67"/>
                </a:lnTo>
                <a:lnTo>
                  <a:pt x="20" y="62"/>
                </a:lnTo>
                <a:lnTo>
                  <a:pt x="18" y="55"/>
                </a:lnTo>
                <a:lnTo>
                  <a:pt x="18" y="55"/>
                </a:lnTo>
                <a:lnTo>
                  <a:pt x="20" y="48"/>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0" name="Freeform 78"/>
          <p:cNvSpPr/>
          <p:nvPr>
            <p:custDataLst>
              <p:tags r:id="rId76"/>
            </p:custDataLst>
          </p:nvPr>
        </p:nvSpPr>
        <p:spPr bwMode="auto">
          <a:xfrm>
            <a:off x="3338409" y="2542286"/>
            <a:ext cx="111001" cy="112621"/>
          </a:xfrm>
          <a:custGeom>
            <a:avLst/>
            <a:gdLst>
              <a:gd name="T0" fmla="*/ 59 w 148"/>
              <a:gd name="T1" fmla="*/ 0 h 147"/>
              <a:gd name="T2" fmla="*/ 59 w 148"/>
              <a:gd name="T3" fmla="*/ 0 h 147"/>
              <a:gd name="T4" fmla="*/ 45 w 148"/>
              <a:gd name="T5" fmla="*/ 5 h 147"/>
              <a:gd name="T6" fmla="*/ 34 w 148"/>
              <a:gd name="T7" fmla="*/ 10 h 147"/>
              <a:gd name="T8" fmla="*/ 24 w 148"/>
              <a:gd name="T9" fmla="*/ 18 h 147"/>
              <a:gd name="T10" fmla="*/ 15 w 148"/>
              <a:gd name="T11" fmla="*/ 28 h 147"/>
              <a:gd name="T12" fmla="*/ 9 w 148"/>
              <a:gd name="T13" fmla="*/ 40 h 147"/>
              <a:gd name="T14" fmla="*/ 4 w 148"/>
              <a:gd name="T15" fmla="*/ 52 h 147"/>
              <a:gd name="T16" fmla="*/ 0 w 148"/>
              <a:gd name="T17" fmla="*/ 65 h 147"/>
              <a:gd name="T18" fmla="*/ 0 w 148"/>
              <a:gd name="T19" fmla="*/ 78 h 147"/>
              <a:gd name="T20" fmla="*/ 0 w 148"/>
              <a:gd name="T21" fmla="*/ 78 h 147"/>
              <a:gd name="T22" fmla="*/ 2 w 148"/>
              <a:gd name="T23" fmla="*/ 92 h 147"/>
              <a:gd name="T24" fmla="*/ 7 w 148"/>
              <a:gd name="T25" fmla="*/ 105 h 147"/>
              <a:gd name="T26" fmla="*/ 15 w 148"/>
              <a:gd name="T27" fmla="*/ 117 h 147"/>
              <a:gd name="T28" fmla="*/ 24 w 148"/>
              <a:gd name="T29" fmla="*/ 127 h 147"/>
              <a:gd name="T30" fmla="*/ 34 w 148"/>
              <a:gd name="T31" fmla="*/ 135 h 147"/>
              <a:gd name="T32" fmla="*/ 47 w 148"/>
              <a:gd name="T33" fmla="*/ 140 h 147"/>
              <a:gd name="T34" fmla="*/ 59 w 148"/>
              <a:gd name="T35" fmla="*/ 145 h 147"/>
              <a:gd name="T36" fmla="*/ 74 w 148"/>
              <a:gd name="T37" fmla="*/ 147 h 147"/>
              <a:gd name="T38" fmla="*/ 74 w 148"/>
              <a:gd name="T39" fmla="*/ 147 h 147"/>
              <a:gd name="T40" fmla="*/ 79 w 148"/>
              <a:gd name="T41" fmla="*/ 145 h 147"/>
              <a:gd name="T42" fmla="*/ 79 w 148"/>
              <a:gd name="T43" fmla="*/ 145 h 147"/>
              <a:gd name="T44" fmla="*/ 94 w 148"/>
              <a:gd name="T45" fmla="*/ 144 h 147"/>
              <a:gd name="T46" fmla="*/ 108 w 148"/>
              <a:gd name="T47" fmla="*/ 139 h 147"/>
              <a:gd name="T48" fmla="*/ 119 w 148"/>
              <a:gd name="T49" fmla="*/ 130 h 147"/>
              <a:gd name="T50" fmla="*/ 129 w 148"/>
              <a:gd name="T51" fmla="*/ 120 h 147"/>
              <a:gd name="T52" fmla="*/ 138 w 148"/>
              <a:gd name="T53" fmla="*/ 109 h 147"/>
              <a:gd name="T54" fmla="*/ 144 w 148"/>
              <a:gd name="T55" fmla="*/ 95 h 147"/>
              <a:gd name="T56" fmla="*/ 148 w 148"/>
              <a:gd name="T57" fmla="*/ 82 h 147"/>
              <a:gd name="T58" fmla="*/ 148 w 148"/>
              <a:gd name="T59" fmla="*/ 67 h 147"/>
              <a:gd name="T60" fmla="*/ 148 w 148"/>
              <a:gd name="T61" fmla="*/ 67 h 147"/>
              <a:gd name="T62" fmla="*/ 146 w 148"/>
              <a:gd name="T63" fmla="*/ 55 h 147"/>
              <a:gd name="T64" fmla="*/ 143 w 148"/>
              <a:gd name="T65" fmla="*/ 45 h 147"/>
              <a:gd name="T66" fmla="*/ 138 w 148"/>
              <a:gd name="T67" fmla="*/ 35 h 147"/>
              <a:gd name="T68" fmla="*/ 131 w 148"/>
              <a:gd name="T69" fmla="*/ 25 h 147"/>
              <a:gd name="T70" fmla="*/ 123 w 148"/>
              <a:gd name="T71" fmla="*/ 18 h 147"/>
              <a:gd name="T72" fmla="*/ 114 w 148"/>
              <a:gd name="T73" fmla="*/ 11 h 147"/>
              <a:gd name="T74" fmla="*/ 104 w 148"/>
              <a:gd name="T75" fmla="*/ 5 h 147"/>
              <a:gd name="T76" fmla="*/ 94 w 148"/>
              <a:gd name="T77" fmla="*/ 1 h 147"/>
              <a:gd name="T78" fmla="*/ 94 w 148"/>
              <a:gd name="T79" fmla="*/ 1 h 147"/>
              <a:gd name="T80" fmla="*/ 91 w 148"/>
              <a:gd name="T81" fmla="*/ 0 h 147"/>
              <a:gd name="T82" fmla="*/ 91 w 148"/>
              <a:gd name="T83" fmla="*/ 0 h 147"/>
              <a:gd name="T84" fmla="*/ 82 w 148"/>
              <a:gd name="T85" fmla="*/ 0 h 147"/>
              <a:gd name="T86" fmla="*/ 59 w 148"/>
              <a:gd name="T8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 h="147">
                <a:moveTo>
                  <a:pt x="59" y="0"/>
                </a:moveTo>
                <a:lnTo>
                  <a:pt x="59" y="0"/>
                </a:lnTo>
                <a:lnTo>
                  <a:pt x="45" y="5"/>
                </a:lnTo>
                <a:lnTo>
                  <a:pt x="34" y="10"/>
                </a:lnTo>
                <a:lnTo>
                  <a:pt x="24" y="18"/>
                </a:lnTo>
                <a:lnTo>
                  <a:pt x="15" y="28"/>
                </a:lnTo>
                <a:lnTo>
                  <a:pt x="9" y="40"/>
                </a:lnTo>
                <a:lnTo>
                  <a:pt x="4" y="52"/>
                </a:lnTo>
                <a:lnTo>
                  <a:pt x="0" y="65"/>
                </a:lnTo>
                <a:lnTo>
                  <a:pt x="0" y="78"/>
                </a:lnTo>
                <a:lnTo>
                  <a:pt x="0" y="78"/>
                </a:lnTo>
                <a:lnTo>
                  <a:pt x="2" y="92"/>
                </a:lnTo>
                <a:lnTo>
                  <a:pt x="7" y="105"/>
                </a:lnTo>
                <a:lnTo>
                  <a:pt x="15" y="117"/>
                </a:lnTo>
                <a:lnTo>
                  <a:pt x="24" y="127"/>
                </a:lnTo>
                <a:lnTo>
                  <a:pt x="34" y="135"/>
                </a:lnTo>
                <a:lnTo>
                  <a:pt x="47" y="140"/>
                </a:lnTo>
                <a:lnTo>
                  <a:pt x="59" y="145"/>
                </a:lnTo>
                <a:lnTo>
                  <a:pt x="74" y="147"/>
                </a:lnTo>
                <a:lnTo>
                  <a:pt x="74" y="147"/>
                </a:lnTo>
                <a:lnTo>
                  <a:pt x="79" y="145"/>
                </a:lnTo>
                <a:lnTo>
                  <a:pt x="79" y="145"/>
                </a:lnTo>
                <a:lnTo>
                  <a:pt x="94" y="144"/>
                </a:lnTo>
                <a:lnTo>
                  <a:pt x="108" y="139"/>
                </a:lnTo>
                <a:lnTo>
                  <a:pt x="119" y="130"/>
                </a:lnTo>
                <a:lnTo>
                  <a:pt x="129" y="120"/>
                </a:lnTo>
                <a:lnTo>
                  <a:pt x="138" y="109"/>
                </a:lnTo>
                <a:lnTo>
                  <a:pt x="144" y="95"/>
                </a:lnTo>
                <a:lnTo>
                  <a:pt x="148" y="82"/>
                </a:lnTo>
                <a:lnTo>
                  <a:pt x="148" y="67"/>
                </a:lnTo>
                <a:lnTo>
                  <a:pt x="148" y="67"/>
                </a:lnTo>
                <a:lnTo>
                  <a:pt x="146" y="55"/>
                </a:lnTo>
                <a:lnTo>
                  <a:pt x="143" y="45"/>
                </a:lnTo>
                <a:lnTo>
                  <a:pt x="138" y="35"/>
                </a:lnTo>
                <a:lnTo>
                  <a:pt x="131" y="25"/>
                </a:lnTo>
                <a:lnTo>
                  <a:pt x="123" y="18"/>
                </a:lnTo>
                <a:lnTo>
                  <a:pt x="114" y="11"/>
                </a:lnTo>
                <a:lnTo>
                  <a:pt x="104" y="5"/>
                </a:lnTo>
                <a:lnTo>
                  <a:pt x="94" y="1"/>
                </a:lnTo>
                <a:lnTo>
                  <a:pt x="94" y="1"/>
                </a:lnTo>
                <a:lnTo>
                  <a:pt x="91" y="0"/>
                </a:lnTo>
                <a:lnTo>
                  <a:pt x="91" y="0"/>
                </a:lnTo>
                <a:lnTo>
                  <a:pt x="82" y="0"/>
                </a:lnTo>
                <a:lnTo>
                  <a:pt x="59"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1" name="Freeform 79"/>
          <p:cNvSpPr/>
          <p:nvPr>
            <p:custDataLst>
              <p:tags r:id="rId77"/>
            </p:custDataLst>
          </p:nvPr>
        </p:nvSpPr>
        <p:spPr bwMode="auto">
          <a:xfrm>
            <a:off x="3369197" y="2572264"/>
            <a:ext cx="48613" cy="50234"/>
          </a:xfrm>
          <a:custGeom>
            <a:avLst/>
            <a:gdLst>
              <a:gd name="T0" fmla="*/ 34 w 66"/>
              <a:gd name="T1" fmla="*/ 0 h 65"/>
              <a:gd name="T2" fmla="*/ 34 w 66"/>
              <a:gd name="T3" fmla="*/ 0 h 65"/>
              <a:gd name="T4" fmla="*/ 31 w 66"/>
              <a:gd name="T5" fmla="*/ 0 h 65"/>
              <a:gd name="T6" fmla="*/ 31 w 66"/>
              <a:gd name="T7" fmla="*/ 0 h 65"/>
              <a:gd name="T8" fmla="*/ 31 w 66"/>
              <a:gd name="T9" fmla="*/ 0 h 65"/>
              <a:gd name="T10" fmla="*/ 31 w 66"/>
              <a:gd name="T11" fmla="*/ 0 h 65"/>
              <a:gd name="T12" fmla="*/ 31 w 66"/>
              <a:gd name="T13" fmla="*/ 3 h 65"/>
              <a:gd name="T14" fmla="*/ 31 w 66"/>
              <a:gd name="T15" fmla="*/ 3 h 65"/>
              <a:gd name="T16" fmla="*/ 31 w 66"/>
              <a:gd name="T17" fmla="*/ 8 h 65"/>
              <a:gd name="T18" fmla="*/ 31 w 66"/>
              <a:gd name="T19" fmla="*/ 12 h 65"/>
              <a:gd name="T20" fmla="*/ 26 w 66"/>
              <a:gd name="T21" fmla="*/ 20 h 65"/>
              <a:gd name="T22" fmla="*/ 17 w 66"/>
              <a:gd name="T23" fmla="*/ 27 h 65"/>
              <a:gd name="T24" fmla="*/ 14 w 66"/>
              <a:gd name="T25" fmla="*/ 28 h 65"/>
              <a:gd name="T26" fmla="*/ 9 w 66"/>
              <a:gd name="T27" fmla="*/ 30 h 65"/>
              <a:gd name="T28" fmla="*/ 9 w 66"/>
              <a:gd name="T29" fmla="*/ 30 h 65"/>
              <a:gd name="T30" fmla="*/ 7 w 66"/>
              <a:gd name="T31" fmla="*/ 30 h 65"/>
              <a:gd name="T32" fmla="*/ 7 w 66"/>
              <a:gd name="T33" fmla="*/ 30 h 65"/>
              <a:gd name="T34" fmla="*/ 2 w 66"/>
              <a:gd name="T35" fmla="*/ 28 h 65"/>
              <a:gd name="T36" fmla="*/ 2 w 66"/>
              <a:gd name="T37" fmla="*/ 28 h 65"/>
              <a:gd name="T38" fmla="*/ 0 w 66"/>
              <a:gd name="T39" fmla="*/ 35 h 65"/>
              <a:gd name="T40" fmla="*/ 0 w 66"/>
              <a:gd name="T41" fmla="*/ 35 h 65"/>
              <a:gd name="T42" fmla="*/ 2 w 66"/>
              <a:gd name="T43" fmla="*/ 42 h 65"/>
              <a:gd name="T44" fmla="*/ 4 w 66"/>
              <a:gd name="T45" fmla="*/ 47 h 65"/>
              <a:gd name="T46" fmla="*/ 7 w 66"/>
              <a:gd name="T47" fmla="*/ 52 h 65"/>
              <a:gd name="T48" fmla="*/ 12 w 66"/>
              <a:gd name="T49" fmla="*/ 57 h 65"/>
              <a:gd name="T50" fmla="*/ 16 w 66"/>
              <a:gd name="T51" fmla="*/ 60 h 65"/>
              <a:gd name="T52" fmla="*/ 22 w 66"/>
              <a:gd name="T53" fmla="*/ 64 h 65"/>
              <a:gd name="T54" fmla="*/ 27 w 66"/>
              <a:gd name="T55" fmla="*/ 65 h 65"/>
              <a:gd name="T56" fmla="*/ 34 w 66"/>
              <a:gd name="T57" fmla="*/ 65 h 65"/>
              <a:gd name="T58" fmla="*/ 34 w 66"/>
              <a:gd name="T59" fmla="*/ 65 h 65"/>
              <a:gd name="T60" fmla="*/ 36 w 66"/>
              <a:gd name="T61" fmla="*/ 65 h 65"/>
              <a:gd name="T62" fmla="*/ 36 w 66"/>
              <a:gd name="T63" fmla="*/ 65 h 65"/>
              <a:gd name="T64" fmla="*/ 44 w 66"/>
              <a:gd name="T65" fmla="*/ 64 h 65"/>
              <a:gd name="T66" fmla="*/ 44 w 66"/>
              <a:gd name="T67" fmla="*/ 64 h 65"/>
              <a:gd name="T68" fmla="*/ 42 w 66"/>
              <a:gd name="T69" fmla="*/ 60 h 65"/>
              <a:gd name="T70" fmla="*/ 42 w 66"/>
              <a:gd name="T71" fmla="*/ 60 h 65"/>
              <a:gd name="T72" fmla="*/ 44 w 66"/>
              <a:gd name="T73" fmla="*/ 53 h 65"/>
              <a:gd name="T74" fmla="*/ 47 w 66"/>
              <a:gd name="T75" fmla="*/ 47 h 65"/>
              <a:gd name="T76" fmla="*/ 52 w 66"/>
              <a:gd name="T77" fmla="*/ 43 h 65"/>
              <a:gd name="T78" fmla="*/ 59 w 66"/>
              <a:gd name="T79" fmla="*/ 42 h 65"/>
              <a:gd name="T80" fmla="*/ 59 w 66"/>
              <a:gd name="T81" fmla="*/ 42 h 65"/>
              <a:gd name="T82" fmla="*/ 61 w 66"/>
              <a:gd name="T83" fmla="*/ 42 h 65"/>
              <a:gd name="T84" fmla="*/ 61 w 66"/>
              <a:gd name="T85" fmla="*/ 42 h 65"/>
              <a:gd name="T86" fmla="*/ 64 w 66"/>
              <a:gd name="T87" fmla="*/ 42 h 65"/>
              <a:gd name="T88" fmla="*/ 64 w 66"/>
              <a:gd name="T89" fmla="*/ 42 h 65"/>
              <a:gd name="T90" fmla="*/ 66 w 66"/>
              <a:gd name="T91" fmla="*/ 37 h 65"/>
              <a:gd name="T92" fmla="*/ 66 w 66"/>
              <a:gd name="T93" fmla="*/ 30 h 65"/>
              <a:gd name="T94" fmla="*/ 66 w 66"/>
              <a:gd name="T95" fmla="*/ 30 h 65"/>
              <a:gd name="T96" fmla="*/ 66 w 66"/>
              <a:gd name="T97" fmla="*/ 23 h 65"/>
              <a:gd name="T98" fmla="*/ 63 w 66"/>
              <a:gd name="T99" fmla="*/ 18 h 65"/>
              <a:gd name="T100" fmla="*/ 59 w 66"/>
              <a:gd name="T101" fmla="*/ 13 h 65"/>
              <a:gd name="T102" fmla="*/ 56 w 66"/>
              <a:gd name="T103" fmla="*/ 8 h 65"/>
              <a:gd name="T104" fmla="*/ 51 w 66"/>
              <a:gd name="T105" fmla="*/ 5 h 65"/>
              <a:gd name="T106" fmla="*/ 46 w 66"/>
              <a:gd name="T107" fmla="*/ 1 h 65"/>
              <a:gd name="T108" fmla="*/ 41 w 66"/>
              <a:gd name="T109" fmla="*/ 0 h 65"/>
              <a:gd name="T110" fmla="*/ 34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4" y="0"/>
                </a:moveTo>
                <a:lnTo>
                  <a:pt x="34" y="0"/>
                </a:lnTo>
                <a:lnTo>
                  <a:pt x="31" y="0"/>
                </a:lnTo>
                <a:lnTo>
                  <a:pt x="31" y="0"/>
                </a:lnTo>
                <a:lnTo>
                  <a:pt x="31" y="0"/>
                </a:lnTo>
                <a:lnTo>
                  <a:pt x="31" y="0"/>
                </a:lnTo>
                <a:lnTo>
                  <a:pt x="31" y="3"/>
                </a:lnTo>
                <a:lnTo>
                  <a:pt x="31" y="3"/>
                </a:lnTo>
                <a:lnTo>
                  <a:pt x="31" y="8"/>
                </a:lnTo>
                <a:lnTo>
                  <a:pt x="31" y="12"/>
                </a:lnTo>
                <a:lnTo>
                  <a:pt x="26" y="20"/>
                </a:lnTo>
                <a:lnTo>
                  <a:pt x="17" y="27"/>
                </a:lnTo>
                <a:lnTo>
                  <a:pt x="14" y="28"/>
                </a:lnTo>
                <a:lnTo>
                  <a:pt x="9" y="30"/>
                </a:lnTo>
                <a:lnTo>
                  <a:pt x="9" y="30"/>
                </a:lnTo>
                <a:lnTo>
                  <a:pt x="7" y="30"/>
                </a:lnTo>
                <a:lnTo>
                  <a:pt x="7" y="30"/>
                </a:lnTo>
                <a:lnTo>
                  <a:pt x="2" y="28"/>
                </a:lnTo>
                <a:lnTo>
                  <a:pt x="2" y="28"/>
                </a:lnTo>
                <a:lnTo>
                  <a:pt x="0" y="35"/>
                </a:lnTo>
                <a:lnTo>
                  <a:pt x="0" y="35"/>
                </a:lnTo>
                <a:lnTo>
                  <a:pt x="2" y="42"/>
                </a:lnTo>
                <a:lnTo>
                  <a:pt x="4" y="47"/>
                </a:lnTo>
                <a:lnTo>
                  <a:pt x="7" y="52"/>
                </a:lnTo>
                <a:lnTo>
                  <a:pt x="12" y="57"/>
                </a:lnTo>
                <a:lnTo>
                  <a:pt x="16" y="60"/>
                </a:lnTo>
                <a:lnTo>
                  <a:pt x="22" y="64"/>
                </a:lnTo>
                <a:lnTo>
                  <a:pt x="27" y="65"/>
                </a:lnTo>
                <a:lnTo>
                  <a:pt x="34" y="65"/>
                </a:lnTo>
                <a:lnTo>
                  <a:pt x="34" y="65"/>
                </a:lnTo>
                <a:lnTo>
                  <a:pt x="36" y="65"/>
                </a:lnTo>
                <a:lnTo>
                  <a:pt x="36" y="65"/>
                </a:lnTo>
                <a:lnTo>
                  <a:pt x="44" y="64"/>
                </a:lnTo>
                <a:lnTo>
                  <a:pt x="44" y="64"/>
                </a:lnTo>
                <a:lnTo>
                  <a:pt x="42" y="60"/>
                </a:lnTo>
                <a:lnTo>
                  <a:pt x="42" y="60"/>
                </a:lnTo>
                <a:lnTo>
                  <a:pt x="44" y="53"/>
                </a:lnTo>
                <a:lnTo>
                  <a:pt x="47" y="47"/>
                </a:lnTo>
                <a:lnTo>
                  <a:pt x="52" y="43"/>
                </a:lnTo>
                <a:lnTo>
                  <a:pt x="59" y="42"/>
                </a:lnTo>
                <a:lnTo>
                  <a:pt x="59" y="42"/>
                </a:lnTo>
                <a:lnTo>
                  <a:pt x="61" y="42"/>
                </a:lnTo>
                <a:lnTo>
                  <a:pt x="61" y="42"/>
                </a:lnTo>
                <a:lnTo>
                  <a:pt x="64" y="42"/>
                </a:lnTo>
                <a:lnTo>
                  <a:pt x="64" y="42"/>
                </a:lnTo>
                <a:lnTo>
                  <a:pt x="66" y="37"/>
                </a:lnTo>
                <a:lnTo>
                  <a:pt x="66" y="30"/>
                </a:lnTo>
                <a:lnTo>
                  <a:pt x="66" y="30"/>
                </a:lnTo>
                <a:lnTo>
                  <a:pt x="66" y="23"/>
                </a:lnTo>
                <a:lnTo>
                  <a:pt x="63" y="18"/>
                </a:lnTo>
                <a:lnTo>
                  <a:pt x="59" y="13"/>
                </a:lnTo>
                <a:lnTo>
                  <a:pt x="56" y="8"/>
                </a:lnTo>
                <a:lnTo>
                  <a:pt x="51" y="5"/>
                </a:lnTo>
                <a:lnTo>
                  <a:pt x="46" y="1"/>
                </a:lnTo>
                <a:lnTo>
                  <a:pt x="41" y="0"/>
                </a:lnTo>
                <a:lnTo>
                  <a:pt x="34" y="0"/>
                </a:lnTo>
                <a:close/>
              </a:path>
            </a:pathLst>
          </a:custGeom>
          <a:solidFill>
            <a:srgbClr val="7A79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2" name="Freeform 80"/>
          <p:cNvSpPr/>
          <p:nvPr>
            <p:custDataLst>
              <p:tags r:id="rId78"/>
            </p:custDataLst>
          </p:nvPr>
        </p:nvSpPr>
        <p:spPr bwMode="auto">
          <a:xfrm>
            <a:off x="3369197" y="2572264"/>
            <a:ext cx="48613" cy="50234"/>
          </a:xfrm>
          <a:custGeom>
            <a:avLst/>
            <a:gdLst>
              <a:gd name="T0" fmla="*/ 34 w 66"/>
              <a:gd name="T1" fmla="*/ 0 h 65"/>
              <a:gd name="T2" fmla="*/ 34 w 66"/>
              <a:gd name="T3" fmla="*/ 0 h 65"/>
              <a:gd name="T4" fmla="*/ 31 w 66"/>
              <a:gd name="T5" fmla="*/ 0 h 65"/>
              <a:gd name="T6" fmla="*/ 31 w 66"/>
              <a:gd name="T7" fmla="*/ 0 h 65"/>
              <a:gd name="T8" fmla="*/ 31 w 66"/>
              <a:gd name="T9" fmla="*/ 0 h 65"/>
              <a:gd name="T10" fmla="*/ 31 w 66"/>
              <a:gd name="T11" fmla="*/ 0 h 65"/>
              <a:gd name="T12" fmla="*/ 31 w 66"/>
              <a:gd name="T13" fmla="*/ 3 h 65"/>
              <a:gd name="T14" fmla="*/ 31 w 66"/>
              <a:gd name="T15" fmla="*/ 3 h 65"/>
              <a:gd name="T16" fmla="*/ 31 w 66"/>
              <a:gd name="T17" fmla="*/ 8 h 65"/>
              <a:gd name="T18" fmla="*/ 31 w 66"/>
              <a:gd name="T19" fmla="*/ 12 h 65"/>
              <a:gd name="T20" fmla="*/ 26 w 66"/>
              <a:gd name="T21" fmla="*/ 20 h 65"/>
              <a:gd name="T22" fmla="*/ 17 w 66"/>
              <a:gd name="T23" fmla="*/ 27 h 65"/>
              <a:gd name="T24" fmla="*/ 14 w 66"/>
              <a:gd name="T25" fmla="*/ 28 h 65"/>
              <a:gd name="T26" fmla="*/ 9 w 66"/>
              <a:gd name="T27" fmla="*/ 30 h 65"/>
              <a:gd name="T28" fmla="*/ 9 w 66"/>
              <a:gd name="T29" fmla="*/ 30 h 65"/>
              <a:gd name="T30" fmla="*/ 7 w 66"/>
              <a:gd name="T31" fmla="*/ 30 h 65"/>
              <a:gd name="T32" fmla="*/ 7 w 66"/>
              <a:gd name="T33" fmla="*/ 30 h 65"/>
              <a:gd name="T34" fmla="*/ 2 w 66"/>
              <a:gd name="T35" fmla="*/ 28 h 65"/>
              <a:gd name="T36" fmla="*/ 2 w 66"/>
              <a:gd name="T37" fmla="*/ 28 h 65"/>
              <a:gd name="T38" fmla="*/ 0 w 66"/>
              <a:gd name="T39" fmla="*/ 35 h 65"/>
              <a:gd name="T40" fmla="*/ 0 w 66"/>
              <a:gd name="T41" fmla="*/ 35 h 65"/>
              <a:gd name="T42" fmla="*/ 2 w 66"/>
              <a:gd name="T43" fmla="*/ 42 h 65"/>
              <a:gd name="T44" fmla="*/ 4 w 66"/>
              <a:gd name="T45" fmla="*/ 47 h 65"/>
              <a:gd name="T46" fmla="*/ 7 w 66"/>
              <a:gd name="T47" fmla="*/ 52 h 65"/>
              <a:gd name="T48" fmla="*/ 12 w 66"/>
              <a:gd name="T49" fmla="*/ 57 h 65"/>
              <a:gd name="T50" fmla="*/ 16 w 66"/>
              <a:gd name="T51" fmla="*/ 60 h 65"/>
              <a:gd name="T52" fmla="*/ 22 w 66"/>
              <a:gd name="T53" fmla="*/ 64 h 65"/>
              <a:gd name="T54" fmla="*/ 27 w 66"/>
              <a:gd name="T55" fmla="*/ 65 h 65"/>
              <a:gd name="T56" fmla="*/ 34 w 66"/>
              <a:gd name="T57" fmla="*/ 65 h 65"/>
              <a:gd name="T58" fmla="*/ 34 w 66"/>
              <a:gd name="T59" fmla="*/ 65 h 65"/>
              <a:gd name="T60" fmla="*/ 36 w 66"/>
              <a:gd name="T61" fmla="*/ 65 h 65"/>
              <a:gd name="T62" fmla="*/ 36 w 66"/>
              <a:gd name="T63" fmla="*/ 65 h 65"/>
              <a:gd name="T64" fmla="*/ 44 w 66"/>
              <a:gd name="T65" fmla="*/ 64 h 65"/>
              <a:gd name="T66" fmla="*/ 44 w 66"/>
              <a:gd name="T67" fmla="*/ 64 h 65"/>
              <a:gd name="T68" fmla="*/ 42 w 66"/>
              <a:gd name="T69" fmla="*/ 60 h 65"/>
              <a:gd name="T70" fmla="*/ 42 w 66"/>
              <a:gd name="T71" fmla="*/ 60 h 65"/>
              <a:gd name="T72" fmla="*/ 44 w 66"/>
              <a:gd name="T73" fmla="*/ 53 h 65"/>
              <a:gd name="T74" fmla="*/ 47 w 66"/>
              <a:gd name="T75" fmla="*/ 47 h 65"/>
              <a:gd name="T76" fmla="*/ 52 w 66"/>
              <a:gd name="T77" fmla="*/ 43 h 65"/>
              <a:gd name="T78" fmla="*/ 59 w 66"/>
              <a:gd name="T79" fmla="*/ 42 h 65"/>
              <a:gd name="T80" fmla="*/ 59 w 66"/>
              <a:gd name="T81" fmla="*/ 42 h 65"/>
              <a:gd name="T82" fmla="*/ 61 w 66"/>
              <a:gd name="T83" fmla="*/ 42 h 65"/>
              <a:gd name="T84" fmla="*/ 61 w 66"/>
              <a:gd name="T85" fmla="*/ 42 h 65"/>
              <a:gd name="T86" fmla="*/ 64 w 66"/>
              <a:gd name="T87" fmla="*/ 42 h 65"/>
              <a:gd name="T88" fmla="*/ 64 w 66"/>
              <a:gd name="T89" fmla="*/ 42 h 65"/>
              <a:gd name="T90" fmla="*/ 66 w 66"/>
              <a:gd name="T91" fmla="*/ 37 h 65"/>
              <a:gd name="T92" fmla="*/ 66 w 66"/>
              <a:gd name="T93" fmla="*/ 30 h 65"/>
              <a:gd name="T94" fmla="*/ 66 w 66"/>
              <a:gd name="T95" fmla="*/ 30 h 65"/>
              <a:gd name="T96" fmla="*/ 66 w 66"/>
              <a:gd name="T97" fmla="*/ 23 h 65"/>
              <a:gd name="T98" fmla="*/ 63 w 66"/>
              <a:gd name="T99" fmla="*/ 18 h 65"/>
              <a:gd name="T100" fmla="*/ 59 w 66"/>
              <a:gd name="T101" fmla="*/ 13 h 65"/>
              <a:gd name="T102" fmla="*/ 56 w 66"/>
              <a:gd name="T103" fmla="*/ 8 h 65"/>
              <a:gd name="T104" fmla="*/ 51 w 66"/>
              <a:gd name="T105" fmla="*/ 5 h 65"/>
              <a:gd name="T106" fmla="*/ 46 w 66"/>
              <a:gd name="T107" fmla="*/ 1 h 65"/>
              <a:gd name="T108" fmla="*/ 41 w 66"/>
              <a:gd name="T109" fmla="*/ 0 h 65"/>
              <a:gd name="T110" fmla="*/ 34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4" y="0"/>
                </a:moveTo>
                <a:lnTo>
                  <a:pt x="34" y="0"/>
                </a:lnTo>
                <a:lnTo>
                  <a:pt x="31" y="0"/>
                </a:lnTo>
                <a:lnTo>
                  <a:pt x="31" y="0"/>
                </a:lnTo>
                <a:lnTo>
                  <a:pt x="31" y="0"/>
                </a:lnTo>
                <a:lnTo>
                  <a:pt x="31" y="0"/>
                </a:lnTo>
                <a:lnTo>
                  <a:pt x="31" y="3"/>
                </a:lnTo>
                <a:lnTo>
                  <a:pt x="31" y="3"/>
                </a:lnTo>
                <a:lnTo>
                  <a:pt x="31" y="8"/>
                </a:lnTo>
                <a:lnTo>
                  <a:pt x="31" y="12"/>
                </a:lnTo>
                <a:lnTo>
                  <a:pt x="26" y="20"/>
                </a:lnTo>
                <a:lnTo>
                  <a:pt x="17" y="27"/>
                </a:lnTo>
                <a:lnTo>
                  <a:pt x="14" y="28"/>
                </a:lnTo>
                <a:lnTo>
                  <a:pt x="9" y="30"/>
                </a:lnTo>
                <a:lnTo>
                  <a:pt x="9" y="30"/>
                </a:lnTo>
                <a:lnTo>
                  <a:pt x="7" y="30"/>
                </a:lnTo>
                <a:lnTo>
                  <a:pt x="7" y="30"/>
                </a:lnTo>
                <a:lnTo>
                  <a:pt x="2" y="28"/>
                </a:lnTo>
                <a:lnTo>
                  <a:pt x="2" y="28"/>
                </a:lnTo>
                <a:lnTo>
                  <a:pt x="0" y="35"/>
                </a:lnTo>
                <a:lnTo>
                  <a:pt x="0" y="35"/>
                </a:lnTo>
                <a:lnTo>
                  <a:pt x="2" y="42"/>
                </a:lnTo>
                <a:lnTo>
                  <a:pt x="4" y="47"/>
                </a:lnTo>
                <a:lnTo>
                  <a:pt x="7" y="52"/>
                </a:lnTo>
                <a:lnTo>
                  <a:pt x="12" y="57"/>
                </a:lnTo>
                <a:lnTo>
                  <a:pt x="16" y="60"/>
                </a:lnTo>
                <a:lnTo>
                  <a:pt x="22" y="64"/>
                </a:lnTo>
                <a:lnTo>
                  <a:pt x="27" y="65"/>
                </a:lnTo>
                <a:lnTo>
                  <a:pt x="34" y="65"/>
                </a:lnTo>
                <a:lnTo>
                  <a:pt x="34" y="65"/>
                </a:lnTo>
                <a:lnTo>
                  <a:pt x="36" y="65"/>
                </a:lnTo>
                <a:lnTo>
                  <a:pt x="36" y="65"/>
                </a:lnTo>
                <a:lnTo>
                  <a:pt x="44" y="64"/>
                </a:lnTo>
                <a:lnTo>
                  <a:pt x="44" y="64"/>
                </a:lnTo>
                <a:lnTo>
                  <a:pt x="42" y="60"/>
                </a:lnTo>
                <a:lnTo>
                  <a:pt x="42" y="60"/>
                </a:lnTo>
                <a:lnTo>
                  <a:pt x="44" y="53"/>
                </a:lnTo>
                <a:lnTo>
                  <a:pt x="47" y="47"/>
                </a:lnTo>
                <a:lnTo>
                  <a:pt x="52" y="43"/>
                </a:lnTo>
                <a:lnTo>
                  <a:pt x="59" y="42"/>
                </a:lnTo>
                <a:lnTo>
                  <a:pt x="59" y="42"/>
                </a:lnTo>
                <a:lnTo>
                  <a:pt x="61" y="42"/>
                </a:lnTo>
                <a:lnTo>
                  <a:pt x="61" y="42"/>
                </a:lnTo>
                <a:lnTo>
                  <a:pt x="64" y="42"/>
                </a:lnTo>
                <a:lnTo>
                  <a:pt x="64" y="42"/>
                </a:lnTo>
                <a:lnTo>
                  <a:pt x="66" y="37"/>
                </a:lnTo>
                <a:lnTo>
                  <a:pt x="66" y="30"/>
                </a:lnTo>
                <a:lnTo>
                  <a:pt x="66" y="30"/>
                </a:lnTo>
                <a:lnTo>
                  <a:pt x="66" y="23"/>
                </a:lnTo>
                <a:lnTo>
                  <a:pt x="63" y="18"/>
                </a:lnTo>
                <a:lnTo>
                  <a:pt x="59" y="13"/>
                </a:lnTo>
                <a:lnTo>
                  <a:pt x="56" y="8"/>
                </a:lnTo>
                <a:lnTo>
                  <a:pt x="51" y="5"/>
                </a:lnTo>
                <a:lnTo>
                  <a:pt x="46" y="1"/>
                </a:lnTo>
                <a:lnTo>
                  <a:pt x="41" y="0"/>
                </a:lnTo>
                <a:lnTo>
                  <a:pt x="3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3" name="Freeform 81"/>
          <p:cNvSpPr/>
          <p:nvPr>
            <p:custDataLst>
              <p:tags r:id="rId79"/>
            </p:custDataLst>
          </p:nvPr>
        </p:nvSpPr>
        <p:spPr bwMode="auto">
          <a:xfrm>
            <a:off x="3353803" y="2557680"/>
            <a:ext cx="38080" cy="38080"/>
          </a:xfrm>
          <a:custGeom>
            <a:avLst/>
            <a:gdLst>
              <a:gd name="T0" fmla="*/ 25 w 49"/>
              <a:gd name="T1" fmla="*/ 0 h 50"/>
              <a:gd name="T2" fmla="*/ 25 w 49"/>
              <a:gd name="T3" fmla="*/ 0 h 50"/>
              <a:gd name="T4" fmla="*/ 22 w 49"/>
              <a:gd name="T5" fmla="*/ 0 h 50"/>
              <a:gd name="T6" fmla="*/ 22 w 49"/>
              <a:gd name="T7" fmla="*/ 0 h 50"/>
              <a:gd name="T8" fmla="*/ 17 w 49"/>
              <a:gd name="T9" fmla="*/ 0 h 50"/>
              <a:gd name="T10" fmla="*/ 13 w 49"/>
              <a:gd name="T11" fmla="*/ 3 h 50"/>
              <a:gd name="T12" fmla="*/ 5 w 49"/>
              <a:gd name="T13" fmla="*/ 8 h 50"/>
              <a:gd name="T14" fmla="*/ 0 w 49"/>
              <a:gd name="T15" fmla="*/ 16 h 50"/>
              <a:gd name="T16" fmla="*/ 0 w 49"/>
              <a:gd name="T17" fmla="*/ 21 h 50"/>
              <a:gd name="T18" fmla="*/ 0 w 49"/>
              <a:gd name="T19" fmla="*/ 26 h 50"/>
              <a:gd name="T20" fmla="*/ 0 w 49"/>
              <a:gd name="T21" fmla="*/ 26 h 50"/>
              <a:gd name="T22" fmla="*/ 2 w 49"/>
              <a:gd name="T23" fmla="*/ 35 h 50"/>
              <a:gd name="T24" fmla="*/ 5 w 49"/>
              <a:gd name="T25" fmla="*/ 42 h 50"/>
              <a:gd name="T26" fmla="*/ 12 w 49"/>
              <a:gd name="T27" fmla="*/ 47 h 50"/>
              <a:gd name="T28" fmla="*/ 20 w 49"/>
              <a:gd name="T29" fmla="*/ 48 h 50"/>
              <a:gd name="T30" fmla="*/ 20 w 49"/>
              <a:gd name="T31" fmla="*/ 48 h 50"/>
              <a:gd name="T32" fmla="*/ 25 w 49"/>
              <a:gd name="T33" fmla="*/ 50 h 50"/>
              <a:gd name="T34" fmla="*/ 25 w 49"/>
              <a:gd name="T35" fmla="*/ 50 h 50"/>
              <a:gd name="T36" fmla="*/ 27 w 49"/>
              <a:gd name="T37" fmla="*/ 50 h 50"/>
              <a:gd name="T38" fmla="*/ 27 w 49"/>
              <a:gd name="T39" fmla="*/ 50 h 50"/>
              <a:gd name="T40" fmla="*/ 32 w 49"/>
              <a:gd name="T41" fmla="*/ 48 h 50"/>
              <a:gd name="T42" fmla="*/ 35 w 49"/>
              <a:gd name="T43" fmla="*/ 47 h 50"/>
              <a:gd name="T44" fmla="*/ 44 w 49"/>
              <a:gd name="T45" fmla="*/ 40 h 50"/>
              <a:gd name="T46" fmla="*/ 49 w 49"/>
              <a:gd name="T47" fmla="*/ 32 h 50"/>
              <a:gd name="T48" fmla="*/ 49 w 49"/>
              <a:gd name="T49" fmla="*/ 28 h 50"/>
              <a:gd name="T50" fmla="*/ 49 w 49"/>
              <a:gd name="T51" fmla="*/ 23 h 50"/>
              <a:gd name="T52" fmla="*/ 49 w 49"/>
              <a:gd name="T53" fmla="*/ 23 h 50"/>
              <a:gd name="T54" fmla="*/ 49 w 49"/>
              <a:gd name="T55" fmla="*/ 20 h 50"/>
              <a:gd name="T56" fmla="*/ 49 w 49"/>
              <a:gd name="T57" fmla="*/ 20 h 50"/>
              <a:gd name="T58" fmla="*/ 45 w 49"/>
              <a:gd name="T59" fmla="*/ 11 h 50"/>
              <a:gd name="T60" fmla="*/ 40 w 49"/>
              <a:gd name="T61" fmla="*/ 5 h 50"/>
              <a:gd name="T62" fmla="*/ 34 w 49"/>
              <a:gd name="T63" fmla="*/ 1 h 50"/>
              <a:gd name="T64" fmla="*/ 25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5" y="0"/>
                </a:moveTo>
                <a:lnTo>
                  <a:pt x="25" y="0"/>
                </a:lnTo>
                <a:lnTo>
                  <a:pt x="22" y="0"/>
                </a:lnTo>
                <a:lnTo>
                  <a:pt x="22" y="0"/>
                </a:lnTo>
                <a:lnTo>
                  <a:pt x="17" y="0"/>
                </a:lnTo>
                <a:lnTo>
                  <a:pt x="13" y="3"/>
                </a:lnTo>
                <a:lnTo>
                  <a:pt x="5" y="8"/>
                </a:lnTo>
                <a:lnTo>
                  <a:pt x="0" y="16"/>
                </a:lnTo>
                <a:lnTo>
                  <a:pt x="0" y="21"/>
                </a:lnTo>
                <a:lnTo>
                  <a:pt x="0" y="26"/>
                </a:lnTo>
                <a:lnTo>
                  <a:pt x="0" y="26"/>
                </a:lnTo>
                <a:lnTo>
                  <a:pt x="2" y="35"/>
                </a:lnTo>
                <a:lnTo>
                  <a:pt x="5" y="42"/>
                </a:lnTo>
                <a:lnTo>
                  <a:pt x="12" y="47"/>
                </a:lnTo>
                <a:lnTo>
                  <a:pt x="20" y="48"/>
                </a:lnTo>
                <a:lnTo>
                  <a:pt x="20" y="48"/>
                </a:lnTo>
                <a:lnTo>
                  <a:pt x="25" y="50"/>
                </a:lnTo>
                <a:lnTo>
                  <a:pt x="25" y="50"/>
                </a:lnTo>
                <a:lnTo>
                  <a:pt x="27" y="50"/>
                </a:lnTo>
                <a:lnTo>
                  <a:pt x="27" y="50"/>
                </a:lnTo>
                <a:lnTo>
                  <a:pt x="32" y="48"/>
                </a:lnTo>
                <a:lnTo>
                  <a:pt x="35" y="47"/>
                </a:lnTo>
                <a:lnTo>
                  <a:pt x="44" y="40"/>
                </a:lnTo>
                <a:lnTo>
                  <a:pt x="49" y="32"/>
                </a:lnTo>
                <a:lnTo>
                  <a:pt x="49" y="28"/>
                </a:lnTo>
                <a:lnTo>
                  <a:pt x="49" y="23"/>
                </a:lnTo>
                <a:lnTo>
                  <a:pt x="49" y="23"/>
                </a:lnTo>
                <a:lnTo>
                  <a:pt x="49" y="20"/>
                </a:lnTo>
                <a:lnTo>
                  <a:pt x="49" y="20"/>
                </a:lnTo>
                <a:lnTo>
                  <a:pt x="45" y="11"/>
                </a:lnTo>
                <a:lnTo>
                  <a:pt x="40" y="5"/>
                </a:lnTo>
                <a:lnTo>
                  <a:pt x="34" y="1"/>
                </a:lnTo>
                <a:lnTo>
                  <a:pt x="25"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4" name="Freeform 82"/>
          <p:cNvSpPr/>
          <p:nvPr>
            <p:custDataLst>
              <p:tags r:id="rId80"/>
            </p:custDataLst>
          </p:nvPr>
        </p:nvSpPr>
        <p:spPr bwMode="auto">
          <a:xfrm>
            <a:off x="3353803" y="2557680"/>
            <a:ext cx="38080" cy="38080"/>
          </a:xfrm>
          <a:custGeom>
            <a:avLst/>
            <a:gdLst>
              <a:gd name="T0" fmla="*/ 25 w 49"/>
              <a:gd name="T1" fmla="*/ 0 h 50"/>
              <a:gd name="T2" fmla="*/ 25 w 49"/>
              <a:gd name="T3" fmla="*/ 0 h 50"/>
              <a:gd name="T4" fmla="*/ 22 w 49"/>
              <a:gd name="T5" fmla="*/ 0 h 50"/>
              <a:gd name="T6" fmla="*/ 22 w 49"/>
              <a:gd name="T7" fmla="*/ 0 h 50"/>
              <a:gd name="T8" fmla="*/ 17 w 49"/>
              <a:gd name="T9" fmla="*/ 0 h 50"/>
              <a:gd name="T10" fmla="*/ 13 w 49"/>
              <a:gd name="T11" fmla="*/ 3 h 50"/>
              <a:gd name="T12" fmla="*/ 5 w 49"/>
              <a:gd name="T13" fmla="*/ 8 h 50"/>
              <a:gd name="T14" fmla="*/ 0 w 49"/>
              <a:gd name="T15" fmla="*/ 16 h 50"/>
              <a:gd name="T16" fmla="*/ 0 w 49"/>
              <a:gd name="T17" fmla="*/ 21 h 50"/>
              <a:gd name="T18" fmla="*/ 0 w 49"/>
              <a:gd name="T19" fmla="*/ 26 h 50"/>
              <a:gd name="T20" fmla="*/ 0 w 49"/>
              <a:gd name="T21" fmla="*/ 26 h 50"/>
              <a:gd name="T22" fmla="*/ 2 w 49"/>
              <a:gd name="T23" fmla="*/ 35 h 50"/>
              <a:gd name="T24" fmla="*/ 5 w 49"/>
              <a:gd name="T25" fmla="*/ 42 h 50"/>
              <a:gd name="T26" fmla="*/ 12 w 49"/>
              <a:gd name="T27" fmla="*/ 47 h 50"/>
              <a:gd name="T28" fmla="*/ 20 w 49"/>
              <a:gd name="T29" fmla="*/ 48 h 50"/>
              <a:gd name="T30" fmla="*/ 20 w 49"/>
              <a:gd name="T31" fmla="*/ 48 h 50"/>
              <a:gd name="T32" fmla="*/ 25 w 49"/>
              <a:gd name="T33" fmla="*/ 50 h 50"/>
              <a:gd name="T34" fmla="*/ 25 w 49"/>
              <a:gd name="T35" fmla="*/ 50 h 50"/>
              <a:gd name="T36" fmla="*/ 27 w 49"/>
              <a:gd name="T37" fmla="*/ 50 h 50"/>
              <a:gd name="T38" fmla="*/ 27 w 49"/>
              <a:gd name="T39" fmla="*/ 50 h 50"/>
              <a:gd name="T40" fmla="*/ 32 w 49"/>
              <a:gd name="T41" fmla="*/ 48 h 50"/>
              <a:gd name="T42" fmla="*/ 35 w 49"/>
              <a:gd name="T43" fmla="*/ 47 h 50"/>
              <a:gd name="T44" fmla="*/ 44 w 49"/>
              <a:gd name="T45" fmla="*/ 40 h 50"/>
              <a:gd name="T46" fmla="*/ 49 w 49"/>
              <a:gd name="T47" fmla="*/ 32 h 50"/>
              <a:gd name="T48" fmla="*/ 49 w 49"/>
              <a:gd name="T49" fmla="*/ 28 h 50"/>
              <a:gd name="T50" fmla="*/ 49 w 49"/>
              <a:gd name="T51" fmla="*/ 23 h 50"/>
              <a:gd name="T52" fmla="*/ 49 w 49"/>
              <a:gd name="T53" fmla="*/ 23 h 50"/>
              <a:gd name="T54" fmla="*/ 49 w 49"/>
              <a:gd name="T55" fmla="*/ 20 h 50"/>
              <a:gd name="T56" fmla="*/ 49 w 49"/>
              <a:gd name="T57" fmla="*/ 20 h 50"/>
              <a:gd name="T58" fmla="*/ 45 w 49"/>
              <a:gd name="T59" fmla="*/ 11 h 50"/>
              <a:gd name="T60" fmla="*/ 40 w 49"/>
              <a:gd name="T61" fmla="*/ 5 h 50"/>
              <a:gd name="T62" fmla="*/ 34 w 49"/>
              <a:gd name="T63" fmla="*/ 1 h 50"/>
              <a:gd name="T64" fmla="*/ 25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5" y="0"/>
                </a:moveTo>
                <a:lnTo>
                  <a:pt x="25" y="0"/>
                </a:lnTo>
                <a:lnTo>
                  <a:pt x="22" y="0"/>
                </a:lnTo>
                <a:lnTo>
                  <a:pt x="22" y="0"/>
                </a:lnTo>
                <a:lnTo>
                  <a:pt x="17" y="0"/>
                </a:lnTo>
                <a:lnTo>
                  <a:pt x="13" y="3"/>
                </a:lnTo>
                <a:lnTo>
                  <a:pt x="5" y="8"/>
                </a:lnTo>
                <a:lnTo>
                  <a:pt x="0" y="16"/>
                </a:lnTo>
                <a:lnTo>
                  <a:pt x="0" y="21"/>
                </a:lnTo>
                <a:lnTo>
                  <a:pt x="0" y="26"/>
                </a:lnTo>
                <a:lnTo>
                  <a:pt x="0" y="26"/>
                </a:lnTo>
                <a:lnTo>
                  <a:pt x="2" y="35"/>
                </a:lnTo>
                <a:lnTo>
                  <a:pt x="5" y="42"/>
                </a:lnTo>
                <a:lnTo>
                  <a:pt x="12" y="47"/>
                </a:lnTo>
                <a:lnTo>
                  <a:pt x="20" y="48"/>
                </a:lnTo>
                <a:lnTo>
                  <a:pt x="20" y="48"/>
                </a:lnTo>
                <a:lnTo>
                  <a:pt x="25" y="50"/>
                </a:lnTo>
                <a:lnTo>
                  <a:pt x="25" y="50"/>
                </a:lnTo>
                <a:lnTo>
                  <a:pt x="27" y="50"/>
                </a:lnTo>
                <a:lnTo>
                  <a:pt x="27" y="50"/>
                </a:lnTo>
                <a:lnTo>
                  <a:pt x="32" y="48"/>
                </a:lnTo>
                <a:lnTo>
                  <a:pt x="35" y="47"/>
                </a:lnTo>
                <a:lnTo>
                  <a:pt x="44" y="40"/>
                </a:lnTo>
                <a:lnTo>
                  <a:pt x="49" y="32"/>
                </a:lnTo>
                <a:lnTo>
                  <a:pt x="49" y="28"/>
                </a:lnTo>
                <a:lnTo>
                  <a:pt x="49" y="23"/>
                </a:lnTo>
                <a:lnTo>
                  <a:pt x="49" y="23"/>
                </a:lnTo>
                <a:lnTo>
                  <a:pt x="49" y="20"/>
                </a:lnTo>
                <a:lnTo>
                  <a:pt x="49" y="20"/>
                </a:lnTo>
                <a:lnTo>
                  <a:pt x="45" y="11"/>
                </a:lnTo>
                <a:lnTo>
                  <a:pt x="40" y="5"/>
                </a:lnTo>
                <a:lnTo>
                  <a:pt x="34" y="1"/>
                </a:lnTo>
                <a:lnTo>
                  <a:pt x="25"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5" name="Freeform 83"/>
          <p:cNvSpPr/>
          <p:nvPr>
            <p:custDataLst>
              <p:tags r:id="rId81"/>
            </p:custDataLst>
          </p:nvPr>
        </p:nvSpPr>
        <p:spPr bwMode="auto">
          <a:xfrm>
            <a:off x="3400796" y="2604673"/>
            <a:ext cx="25927" cy="27548"/>
          </a:xfrm>
          <a:custGeom>
            <a:avLst/>
            <a:gdLst>
              <a:gd name="T0" fmla="*/ 19 w 36"/>
              <a:gd name="T1" fmla="*/ 0 h 35"/>
              <a:gd name="T2" fmla="*/ 19 w 36"/>
              <a:gd name="T3" fmla="*/ 0 h 35"/>
              <a:gd name="T4" fmla="*/ 17 w 36"/>
              <a:gd name="T5" fmla="*/ 0 h 35"/>
              <a:gd name="T6" fmla="*/ 17 w 36"/>
              <a:gd name="T7" fmla="*/ 0 h 35"/>
              <a:gd name="T8" fmla="*/ 10 w 36"/>
              <a:gd name="T9" fmla="*/ 1 h 35"/>
              <a:gd name="T10" fmla="*/ 5 w 36"/>
              <a:gd name="T11" fmla="*/ 5 h 35"/>
              <a:gd name="T12" fmla="*/ 2 w 36"/>
              <a:gd name="T13" fmla="*/ 11 h 35"/>
              <a:gd name="T14" fmla="*/ 0 w 36"/>
              <a:gd name="T15" fmla="*/ 18 h 35"/>
              <a:gd name="T16" fmla="*/ 0 w 36"/>
              <a:gd name="T17" fmla="*/ 18 h 35"/>
              <a:gd name="T18" fmla="*/ 2 w 36"/>
              <a:gd name="T19" fmla="*/ 22 h 35"/>
              <a:gd name="T20" fmla="*/ 2 w 36"/>
              <a:gd name="T21" fmla="*/ 22 h 35"/>
              <a:gd name="T22" fmla="*/ 4 w 36"/>
              <a:gd name="T23" fmla="*/ 27 h 35"/>
              <a:gd name="T24" fmla="*/ 9 w 36"/>
              <a:gd name="T25" fmla="*/ 32 h 35"/>
              <a:gd name="T26" fmla="*/ 14 w 36"/>
              <a:gd name="T27" fmla="*/ 33 h 35"/>
              <a:gd name="T28" fmla="*/ 19 w 36"/>
              <a:gd name="T29" fmla="*/ 35 h 35"/>
              <a:gd name="T30" fmla="*/ 19 w 36"/>
              <a:gd name="T31" fmla="*/ 35 h 35"/>
              <a:gd name="T32" fmla="*/ 21 w 36"/>
              <a:gd name="T33" fmla="*/ 35 h 35"/>
              <a:gd name="T34" fmla="*/ 21 w 36"/>
              <a:gd name="T35" fmla="*/ 35 h 35"/>
              <a:gd name="T36" fmla="*/ 27 w 36"/>
              <a:gd name="T37" fmla="*/ 33 h 35"/>
              <a:gd name="T38" fmla="*/ 32 w 36"/>
              <a:gd name="T39" fmla="*/ 28 h 35"/>
              <a:gd name="T40" fmla="*/ 36 w 36"/>
              <a:gd name="T41" fmla="*/ 23 h 35"/>
              <a:gd name="T42" fmla="*/ 36 w 36"/>
              <a:gd name="T43" fmla="*/ 15 h 35"/>
              <a:gd name="T44" fmla="*/ 36 w 36"/>
              <a:gd name="T45" fmla="*/ 15 h 35"/>
              <a:gd name="T46" fmla="*/ 36 w 36"/>
              <a:gd name="T47" fmla="*/ 10 h 35"/>
              <a:gd name="T48" fmla="*/ 32 w 36"/>
              <a:gd name="T49" fmla="*/ 5 h 35"/>
              <a:gd name="T50" fmla="*/ 27 w 36"/>
              <a:gd name="T51" fmla="*/ 1 h 35"/>
              <a:gd name="T52" fmla="*/ 22 w 36"/>
              <a:gd name="T53" fmla="*/ 0 h 35"/>
              <a:gd name="T54" fmla="*/ 22 w 36"/>
              <a:gd name="T55" fmla="*/ 0 h 35"/>
              <a:gd name="T56" fmla="*/ 19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9" y="0"/>
                </a:moveTo>
                <a:lnTo>
                  <a:pt x="19" y="0"/>
                </a:lnTo>
                <a:lnTo>
                  <a:pt x="17" y="0"/>
                </a:lnTo>
                <a:lnTo>
                  <a:pt x="17" y="0"/>
                </a:lnTo>
                <a:lnTo>
                  <a:pt x="10" y="1"/>
                </a:lnTo>
                <a:lnTo>
                  <a:pt x="5" y="5"/>
                </a:lnTo>
                <a:lnTo>
                  <a:pt x="2" y="11"/>
                </a:lnTo>
                <a:lnTo>
                  <a:pt x="0" y="18"/>
                </a:lnTo>
                <a:lnTo>
                  <a:pt x="0" y="18"/>
                </a:lnTo>
                <a:lnTo>
                  <a:pt x="2" y="22"/>
                </a:lnTo>
                <a:lnTo>
                  <a:pt x="2" y="22"/>
                </a:lnTo>
                <a:lnTo>
                  <a:pt x="4" y="27"/>
                </a:lnTo>
                <a:lnTo>
                  <a:pt x="9" y="32"/>
                </a:lnTo>
                <a:lnTo>
                  <a:pt x="14" y="33"/>
                </a:lnTo>
                <a:lnTo>
                  <a:pt x="19" y="35"/>
                </a:lnTo>
                <a:lnTo>
                  <a:pt x="19" y="35"/>
                </a:lnTo>
                <a:lnTo>
                  <a:pt x="21" y="35"/>
                </a:lnTo>
                <a:lnTo>
                  <a:pt x="21" y="35"/>
                </a:lnTo>
                <a:lnTo>
                  <a:pt x="27" y="33"/>
                </a:lnTo>
                <a:lnTo>
                  <a:pt x="32" y="28"/>
                </a:lnTo>
                <a:lnTo>
                  <a:pt x="36" y="23"/>
                </a:lnTo>
                <a:lnTo>
                  <a:pt x="36" y="15"/>
                </a:lnTo>
                <a:lnTo>
                  <a:pt x="36" y="15"/>
                </a:lnTo>
                <a:lnTo>
                  <a:pt x="36" y="10"/>
                </a:lnTo>
                <a:lnTo>
                  <a:pt x="32" y="5"/>
                </a:lnTo>
                <a:lnTo>
                  <a:pt x="27" y="1"/>
                </a:lnTo>
                <a:lnTo>
                  <a:pt x="22" y="0"/>
                </a:lnTo>
                <a:lnTo>
                  <a:pt x="22" y="0"/>
                </a:lnTo>
                <a:lnTo>
                  <a:pt x="19"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6" name="Freeform 84"/>
          <p:cNvSpPr/>
          <p:nvPr>
            <p:custDataLst>
              <p:tags r:id="rId82"/>
            </p:custDataLst>
          </p:nvPr>
        </p:nvSpPr>
        <p:spPr bwMode="auto">
          <a:xfrm>
            <a:off x="3400796" y="2604673"/>
            <a:ext cx="25927" cy="27548"/>
          </a:xfrm>
          <a:custGeom>
            <a:avLst/>
            <a:gdLst>
              <a:gd name="T0" fmla="*/ 19 w 36"/>
              <a:gd name="T1" fmla="*/ 0 h 35"/>
              <a:gd name="T2" fmla="*/ 19 w 36"/>
              <a:gd name="T3" fmla="*/ 0 h 35"/>
              <a:gd name="T4" fmla="*/ 17 w 36"/>
              <a:gd name="T5" fmla="*/ 0 h 35"/>
              <a:gd name="T6" fmla="*/ 17 w 36"/>
              <a:gd name="T7" fmla="*/ 0 h 35"/>
              <a:gd name="T8" fmla="*/ 10 w 36"/>
              <a:gd name="T9" fmla="*/ 1 h 35"/>
              <a:gd name="T10" fmla="*/ 5 w 36"/>
              <a:gd name="T11" fmla="*/ 5 h 35"/>
              <a:gd name="T12" fmla="*/ 2 w 36"/>
              <a:gd name="T13" fmla="*/ 11 h 35"/>
              <a:gd name="T14" fmla="*/ 0 w 36"/>
              <a:gd name="T15" fmla="*/ 18 h 35"/>
              <a:gd name="T16" fmla="*/ 0 w 36"/>
              <a:gd name="T17" fmla="*/ 18 h 35"/>
              <a:gd name="T18" fmla="*/ 2 w 36"/>
              <a:gd name="T19" fmla="*/ 22 h 35"/>
              <a:gd name="T20" fmla="*/ 2 w 36"/>
              <a:gd name="T21" fmla="*/ 22 h 35"/>
              <a:gd name="T22" fmla="*/ 4 w 36"/>
              <a:gd name="T23" fmla="*/ 27 h 35"/>
              <a:gd name="T24" fmla="*/ 9 w 36"/>
              <a:gd name="T25" fmla="*/ 32 h 35"/>
              <a:gd name="T26" fmla="*/ 14 w 36"/>
              <a:gd name="T27" fmla="*/ 33 h 35"/>
              <a:gd name="T28" fmla="*/ 19 w 36"/>
              <a:gd name="T29" fmla="*/ 35 h 35"/>
              <a:gd name="T30" fmla="*/ 19 w 36"/>
              <a:gd name="T31" fmla="*/ 35 h 35"/>
              <a:gd name="T32" fmla="*/ 21 w 36"/>
              <a:gd name="T33" fmla="*/ 35 h 35"/>
              <a:gd name="T34" fmla="*/ 21 w 36"/>
              <a:gd name="T35" fmla="*/ 35 h 35"/>
              <a:gd name="T36" fmla="*/ 27 w 36"/>
              <a:gd name="T37" fmla="*/ 33 h 35"/>
              <a:gd name="T38" fmla="*/ 32 w 36"/>
              <a:gd name="T39" fmla="*/ 28 h 35"/>
              <a:gd name="T40" fmla="*/ 36 w 36"/>
              <a:gd name="T41" fmla="*/ 23 h 35"/>
              <a:gd name="T42" fmla="*/ 36 w 36"/>
              <a:gd name="T43" fmla="*/ 15 h 35"/>
              <a:gd name="T44" fmla="*/ 36 w 36"/>
              <a:gd name="T45" fmla="*/ 15 h 35"/>
              <a:gd name="T46" fmla="*/ 36 w 36"/>
              <a:gd name="T47" fmla="*/ 10 h 35"/>
              <a:gd name="T48" fmla="*/ 32 w 36"/>
              <a:gd name="T49" fmla="*/ 5 h 35"/>
              <a:gd name="T50" fmla="*/ 27 w 36"/>
              <a:gd name="T51" fmla="*/ 1 h 35"/>
              <a:gd name="T52" fmla="*/ 22 w 36"/>
              <a:gd name="T53" fmla="*/ 0 h 35"/>
              <a:gd name="T54" fmla="*/ 22 w 36"/>
              <a:gd name="T55" fmla="*/ 0 h 35"/>
              <a:gd name="T56" fmla="*/ 19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9" y="0"/>
                </a:moveTo>
                <a:lnTo>
                  <a:pt x="19" y="0"/>
                </a:lnTo>
                <a:lnTo>
                  <a:pt x="17" y="0"/>
                </a:lnTo>
                <a:lnTo>
                  <a:pt x="17" y="0"/>
                </a:lnTo>
                <a:lnTo>
                  <a:pt x="10" y="1"/>
                </a:lnTo>
                <a:lnTo>
                  <a:pt x="5" y="5"/>
                </a:lnTo>
                <a:lnTo>
                  <a:pt x="2" y="11"/>
                </a:lnTo>
                <a:lnTo>
                  <a:pt x="0" y="18"/>
                </a:lnTo>
                <a:lnTo>
                  <a:pt x="0" y="18"/>
                </a:lnTo>
                <a:lnTo>
                  <a:pt x="2" y="22"/>
                </a:lnTo>
                <a:lnTo>
                  <a:pt x="2" y="22"/>
                </a:lnTo>
                <a:lnTo>
                  <a:pt x="4" y="27"/>
                </a:lnTo>
                <a:lnTo>
                  <a:pt x="9" y="32"/>
                </a:lnTo>
                <a:lnTo>
                  <a:pt x="14" y="33"/>
                </a:lnTo>
                <a:lnTo>
                  <a:pt x="19" y="35"/>
                </a:lnTo>
                <a:lnTo>
                  <a:pt x="19" y="35"/>
                </a:lnTo>
                <a:lnTo>
                  <a:pt x="21" y="35"/>
                </a:lnTo>
                <a:lnTo>
                  <a:pt x="21" y="35"/>
                </a:lnTo>
                <a:lnTo>
                  <a:pt x="27" y="33"/>
                </a:lnTo>
                <a:lnTo>
                  <a:pt x="32" y="28"/>
                </a:lnTo>
                <a:lnTo>
                  <a:pt x="36" y="23"/>
                </a:lnTo>
                <a:lnTo>
                  <a:pt x="36" y="15"/>
                </a:lnTo>
                <a:lnTo>
                  <a:pt x="36" y="15"/>
                </a:lnTo>
                <a:lnTo>
                  <a:pt x="36" y="10"/>
                </a:lnTo>
                <a:lnTo>
                  <a:pt x="32" y="5"/>
                </a:lnTo>
                <a:lnTo>
                  <a:pt x="27" y="1"/>
                </a:lnTo>
                <a:lnTo>
                  <a:pt x="22" y="0"/>
                </a:lnTo>
                <a:lnTo>
                  <a:pt x="22" y="0"/>
                </a:lnTo>
                <a:lnTo>
                  <a:pt x="19"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7" name="Freeform 85"/>
          <p:cNvSpPr/>
          <p:nvPr>
            <p:custDataLst>
              <p:tags r:id="rId83"/>
            </p:custDataLst>
          </p:nvPr>
        </p:nvSpPr>
        <p:spPr bwMode="auto">
          <a:xfrm>
            <a:off x="3348942" y="2654907"/>
            <a:ext cx="147461" cy="38080"/>
          </a:xfrm>
          <a:custGeom>
            <a:avLst/>
            <a:gdLst>
              <a:gd name="T0" fmla="*/ 193 w 195"/>
              <a:gd name="T1" fmla="*/ 0 h 50"/>
              <a:gd name="T2" fmla="*/ 193 w 195"/>
              <a:gd name="T3" fmla="*/ 0 h 50"/>
              <a:gd name="T4" fmla="*/ 182 w 195"/>
              <a:gd name="T5" fmla="*/ 7 h 50"/>
              <a:gd name="T6" fmla="*/ 168 w 195"/>
              <a:gd name="T7" fmla="*/ 14 h 50"/>
              <a:gd name="T8" fmla="*/ 141 w 195"/>
              <a:gd name="T9" fmla="*/ 24 h 50"/>
              <a:gd name="T10" fmla="*/ 113 w 195"/>
              <a:gd name="T11" fmla="*/ 32 h 50"/>
              <a:gd name="T12" fmla="*/ 84 w 195"/>
              <a:gd name="T13" fmla="*/ 37 h 50"/>
              <a:gd name="T14" fmla="*/ 59 w 195"/>
              <a:gd name="T15" fmla="*/ 40 h 50"/>
              <a:gd name="T16" fmla="*/ 36 w 195"/>
              <a:gd name="T17" fmla="*/ 42 h 50"/>
              <a:gd name="T18" fmla="*/ 5 w 195"/>
              <a:gd name="T19" fmla="*/ 42 h 50"/>
              <a:gd name="T20" fmla="*/ 5 w 195"/>
              <a:gd name="T21" fmla="*/ 42 h 50"/>
              <a:gd name="T22" fmla="*/ 0 w 195"/>
              <a:gd name="T23" fmla="*/ 42 h 50"/>
              <a:gd name="T24" fmla="*/ 0 w 195"/>
              <a:gd name="T25" fmla="*/ 42 h 50"/>
              <a:gd name="T26" fmla="*/ 17 w 195"/>
              <a:gd name="T27" fmla="*/ 47 h 50"/>
              <a:gd name="T28" fmla="*/ 34 w 195"/>
              <a:gd name="T29" fmla="*/ 49 h 50"/>
              <a:gd name="T30" fmla="*/ 66 w 195"/>
              <a:gd name="T31" fmla="*/ 50 h 50"/>
              <a:gd name="T32" fmla="*/ 66 w 195"/>
              <a:gd name="T33" fmla="*/ 50 h 50"/>
              <a:gd name="T34" fmla="*/ 91 w 195"/>
              <a:gd name="T35" fmla="*/ 49 h 50"/>
              <a:gd name="T36" fmla="*/ 114 w 195"/>
              <a:gd name="T37" fmla="*/ 45 h 50"/>
              <a:gd name="T38" fmla="*/ 133 w 195"/>
              <a:gd name="T39" fmla="*/ 40 h 50"/>
              <a:gd name="T40" fmla="*/ 151 w 195"/>
              <a:gd name="T41" fmla="*/ 32 h 50"/>
              <a:gd name="T42" fmla="*/ 165 w 195"/>
              <a:gd name="T43" fmla="*/ 25 h 50"/>
              <a:gd name="T44" fmla="*/ 178 w 195"/>
              <a:gd name="T45" fmla="*/ 17 h 50"/>
              <a:gd name="T46" fmla="*/ 187 w 195"/>
              <a:gd name="T47" fmla="*/ 9 h 50"/>
              <a:gd name="T48" fmla="*/ 195 w 195"/>
              <a:gd name="T49" fmla="*/ 2 h 50"/>
              <a:gd name="T50" fmla="*/ 195 w 195"/>
              <a:gd name="T51" fmla="*/ 2 h 50"/>
              <a:gd name="T52" fmla="*/ 195 w 195"/>
              <a:gd name="T53" fmla="*/ 0 h 50"/>
              <a:gd name="T54" fmla="*/ 193 w 195"/>
              <a:gd name="T5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5" h="50">
                <a:moveTo>
                  <a:pt x="193" y="0"/>
                </a:moveTo>
                <a:lnTo>
                  <a:pt x="193" y="0"/>
                </a:lnTo>
                <a:lnTo>
                  <a:pt x="182" y="7"/>
                </a:lnTo>
                <a:lnTo>
                  <a:pt x="168" y="14"/>
                </a:lnTo>
                <a:lnTo>
                  <a:pt x="141" y="24"/>
                </a:lnTo>
                <a:lnTo>
                  <a:pt x="113" y="32"/>
                </a:lnTo>
                <a:lnTo>
                  <a:pt x="84" y="37"/>
                </a:lnTo>
                <a:lnTo>
                  <a:pt x="59" y="40"/>
                </a:lnTo>
                <a:lnTo>
                  <a:pt x="36" y="42"/>
                </a:lnTo>
                <a:lnTo>
                  <a:pt x="5" y="42"/>
                </a:lnTo>
                <a:lnTo>
                  <a:pt x="5" y="42"/>
                </a:lnTo>
                <a:lnTo>
                  <a:pt x="0" y="42"/>
                </a:lnTo>
                <a:lnTo>
                  <a:pt x="0" y="42"/>
                </a:lnTo>
                <a:lnTo>
                  <a:pt x="17" y="47"/>
                </a:lnTo>
                <a:lnTo>
                  <a:pt x="34" y="49"/>
                </a:lnTo>
                <a:lnTo>
                  <a:pt x="66" y="50"/>
                </a:lnTo>
                <a:lnTo>
                  <a:pt x="66" y="50"/>
                </a:lnTo>
                <a:lnTo>
                  <a:pt x="91" y="49"/>
                </a:lnTo>
                <a:lnTo>
                  <a:pt x="114" y="45"/>
                </a:lnTo>
                <a:lnTo>
                  <a:pt x="133" y="40"/>
                </a:lnTo>
                <a:lnTo>
                  <a:pt x="151" y="32"/>
                </a:lnTo>
                <a:lnTo>
                  <a:pt x="165" y="25"/>
                </a:lnTo>
                <a:lnTo>
                  <a:pt x="178" y="17"/>
                </a:lnTo>
                <a:lnTo>
                  <a:pt x="187" y="9"/>
                </a:lnTo>
                <a:lnTo>
                  <a:pt x="195" y="2"/>
                </a:lnTo>
                <a:lnTo>
                  <a:pt x="195" y="2"/>
                </a:lnTo>
                <a:lnTo>
                  <a:pt x="195" y="0"/>
                </a:lnTo>
                <a:lnTo>
                  <a:pt x="193" y="0"/>
                </a:lnTo>
                <a:close/>
              </a:path>
            </a:pathLst>
          </a:custGeom>
          <a:solidFill>
            <a:srgbClr val="E0C7B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8" name="Freeform 86"/>
          <p:cNvSpPr/>
          <p:nvPr>
            <p:custDataLst>
              <p:tags r:id="rId84"/>
            </p:custDataLst>
          </p:nvPr>
        </p:nvSpPr>
        <p:spPr bwMode="auto">
          <a:xfrm>
            <a:off x="3348942" y="2654907"/>
            <a:ext cx="147461" cy="38080"/>
          </a:xfrm>
          <a:custGeom>
            <a:avLst/>
            <a:gdLst>
              <a:gd name="T0" fmla="*/ 193 w 195"/>
              <a:gd name="T1" fmla="*/ 0 h 50"/>
              <a:gd name="T2" fmla="*/ 193 w 195"/>
              <a:gd name="T3" fmla="*/ 0 h 50"/>
              <a:gd name="T4" fmla="*/ 182 w 195"/>
              <a:gd name="T5" fmla="*/ 7 h 50"/>
              <a:gd name="T6" fmla="*/ 168 w 195"/>
              <a:gd name="T7" fmla="*/ 14 h 50"/>
              <a:gd name="T8" fmla="*/ 141 w 195"/>
              <a:gd name="T9" fmla="*/ 24 h 50"/>
              <a:gd name="T10" fmla="*/ 113 w 195"/>
              <a:gd name="T11" fmla="*/ 32 h 50"/>
              <a:gd name="T12" fmla="*/ 84 w 195"/>
              <a:gd name="T13" fmla="*/ 37 h 50"/>
              <a:gd name="T14" fmla="*/ 59 w 195"/>
              <a:gd name="T15" fmla="*/ 40 h 50"/>
              <a:gd name="T16" fmla="*/ 36 w 195"/>
              <a:gd name="T17" fmla="*/ 42 h 50"/>
              <a:gd name="T18" fmla="*/ 5 w 195"/>
              <a:gd name="T19" fmla="*/ 42 h 50"/>
              <a:gd name="T20" fmla="*/ 5 w 195"/>
              <a:gd name="T21" fmla="*/ 42 h 50"/>
              <a:gd name="T22" fmla="*/ 0 w 195"/>
              <a:gd name="T23" fmla="*/ 42 h 50"/>
              <a:gd name="T24" fmla="*/ 0 w 195"/>
              <a:gd name="T25" fmla="*/ 42 h 50"/>
              <a:gd name="T26" fmla="*/ 17 w 195"/>
              <a:gd name="T27" fmla="*/ 47 h 50"/>
              <a:gd name="T28" fmla="*/ 34 w 195"/>
              <a:gd name="T29" fmla="*/ 49 h 50"/>
              <a:gd name="T30" fmla="*/ 66 w 195"/>
              <a:gd name="T31" fmla="*/ 50 h 50"/>
              <a:gd name="T32" fmla="*/ 66 w 195"/>
              <a:gd name="T33" fmla="*/ 50 h 50"/>
              <a:gd name="T34" fmla="*/ 91 w 195"/>
              <a:gd name="T35" fmla="*/ 49 h 50"/>
              <a:gd name="T36" fmla="*/ 114 w 195"/>
              <a:gd name="T37" fmla="*/ 45 h 50"/>
              <a:gd name="T38" fmla="*/ 133 w 195"/>
              <a:gd name="T39" fmla="*/ 40 h 50"/>
              <a:gd name="T40" fmla="*/ 151 w 195"/>
              <a:gd name="T41" fmla="*/ 32 h 50"/>
              <a:gd name="T42" fmla="*/ 165 w 195"/>
              <a:gd name="T43" fmla="*/ 25 h 50"/>
              <a:gd name="T44" fmla="*/ 178 w 195"/>
              <a:gd name="T45" fmla="*/ 17 h 50"/>
              <a:gd name="T46" fmla="*/ 187 w 195"/>
              <a:gd name="T47" fmla="*/ 9 h 50"/>
              <a:gd name="T48" fmla="*/ 195 w 195"/>
              <a:gd name="T49" fmla="*/ 2 h 50"/>
              <a:gd name="T50" fmla="*/ 195 w 195"/>
              <a:gd name="T51" fmla="*/ 2 h 50"/>
              <a:gd name="T52" fmla="*/ 195 w 195"/>
              <a:gd name="T53" fmla="*/ 0 h 50"/>
              <a:gd name="T54" fmla="*/ 193 w 195"/>
              <a:gd name="T5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5" h="50">
                <a:moveTo>
                  <a:pt x="193" y="0"/>
                </a:moveTo>
                <a:lnTo>
                  <a:pt x="193" y="0"/>
                </a:lnTo>
                <a:lnTo>
                  <a:pt x="182" y="7"/>
                </a:lnTo>
                <a:lnTo>
                  <a:pt x="168" y="14"/>
                </a:lnTo>
                <a:lnTo>
                  <a:pt x="141" y="24"/>
                </a:lnTo>
                <a:lnTo>
                  <a:pt x="113" y="32"/>
                </a:lnTo>
                <a:lnTo>
                  <a:pt x="84" y="37"/>
                </a:lnTo>
                <a:lnTo>
                  <a:pt x="59" y="40"/>
                </a:lnTo>
                <a:lnTo>
                  <a:pt x="36" y="42"/>
                </a:lnTo>
                <a:lnTo>
                  <a:pt x="5" y="42"/>
                </a:lnTo>
                <a:lnTo>
                  <a:pt x="5" y="42"/>
                </a:lnTo>
                <a:lnTo>
                  <a:pt x="0" y="42"/>
                </a:lnTo>
                <a:lnTo>
                  <a:pt x="0" y="42"/>
                </a:lnTo>
                <a:lnTo>
                  <a:pt x="17" y="47"/>
                </a:lnTo>
                <a:lnTo>
                  <a:pt x="34" y="49"/>
                </a:lnTo>
                <a:lnTo>
                  <a:pt x="66" y="50"/>
                </a:lnTo>
                <a:lnTo>
                  <a:pt x="66" y="50"/>
                </a:lnTo>
                <a:lnTo>
                  <a:pt x="91" y="49"/>
                </a:lnTo>
                <a:lnTo>
                  <a:pt x="114" y="45"/>
                </a:lnTo>
                <a:lnTo>
                  <a:pt x="133" y="40"/>
                </a:lnTo>
                <a:lnTo>
                  <a:pt x="151" y="32"/>
                </a:lnTo>
                <a:lnTo>
                  <a:pt x="165" y="25"/>
                </a:lnTo>
                <a:lnTo>
                  <a:pt x="178" y="17"/>
                </a:lnTo>
                <a:lnTo>
                  <a:pt x="187" y="9"/>
                </a:lnTo>
                <a:lnTo>
                  <a:pt x="195" y="2"/>
                </a:lnTo>
                <a:lnTo>
                  <a:pt x="195" y="2"/>
                </a:lnTo>
                <a:lnTo>
                  <a:pt x="195" y="0"/>
                </a:lnTo>
                <a:lnTo>
                  <a:pt x="193"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99" name="Freeform 87"/>
          <p:cNvSpPr>
            <a:spLocks noEditPoints="1"/>
          </p:cNvSpPr>
          <p:nvPr>
            <p:custDataLst>
              <p:tags r:id="rId85"/>
            </p:custDataLst>
          </p:nvPr>
        </p:nvSpPr>
        <p:spPr bwMode="auto">
          <a:xfrm>
            <a:off x="3197430" y="2534994"/>
            <a:ext cx="308695" cy="239826"/>
          </a:xfrm>
          <a:custGeom>
            <a:avLst/>
            <a:gdLst>
              <a:gd name="T0" fmla="*/ 110 w 406"/>
              <a:gd name="T1" fmla="*/ 0 h 316"/>
              <a:gd name="T2" fmla="*/ 78 w 406"/>
              <a:gd name="T3" fmla="*/ 5 h 316"/>
              <a:gd name="T4" fmla="*/ 48 w 406"/>
              <a:gd name="T5" fmla="*/ 21 h 316"/>
              <a:gd name="T6" fmla="*/ 25 w 406"/>
              <a:gd name="T7" fmla="*/ 42 h 316"/>
              <a:gd name="T8" fmla="*/ 8 w 406"/>
              <a:gd name="T9" fmla="*/ 73 h 316"/>
              <a:gd name="T10" fmla="*/ 1 w 406"/>
              <a:gd name="T11" fmla="*/ 106 h 316"/>
              <a:gd name="T12" fmla="*/ 0 w 406"/>
              <a:gd name="T13" fmla="*/ 177 h 316"/>
              <a:gd name="T14" fmla="*/ 6 w 406"/>
              <a:gd name="T15" fmla="*/ 219 h 316"/>
              <a:gd name="T16" fmla="*/ 21 w 406"/>
              <a:gd name="T17" fmla="*/ 254 h 316"/>
              <a:gd name="T18" fmla="*/ 47 w 406"/>
              <a:gd name="T19" fmla="*/ 284 h 316"/>
              <a:gd name="T20" fmla="*/ 77 w 406"/>
              <a:gd name="T21" fmla="*/ 304 h 316"/>
              <a:gd name="T22" fmla="*/ 114 w 406"/>
              <a:gd name="T23" fmla="*/ 314 h 316"/>
              <a:gd name="T24" fmla="*/ 246 w 406"/>
              <a:gd name="T25" fmla="*/ 316 h 316"/>
              <a:gd name="T26" fmla="*/ 293 w 406"/>
              <a:gd name="T27" fmla="*/ 307 h 316"/>
              <a:gd name="T28" fmla="*/ 335 w 406"/>
              <a:gd name="T29" fmla="*/ 286 h 316"/>
              <a:gd name="T30" fmla="*/ 369 w 406"/>
              <a:gd name="T31" fmla="*/ 252 h 316"/>
              <a:gd name="T32" fmla="*/ 392 w 406"/>
              <a:gd name="T33" fmla="*/ 210 h 316"/>
              <a:gd name="T34" fmla="*/ 404 w 406"/>
              <a:gd name="T35" fmla="*/ 161 h 316"/>
              <a:gd name="T36" fmla="*/ 406 w 406"/>
              <a:gd name="T37" fmla="*/ 141 h 316"/>
              <a:gd name="T38" fmla="*/ 399 w 406"/>
              <a:gd name="T39" fmla="*/ 99 h 316"/>
              <a:gd name="T40" fmla="*/ 384 w 406"/>
              <a:gd name="T41" fmla="*/ 63 h 316"/>
              <a:gd name="T42" fmla="*/ 359 w 406"/>
              <a:gd name="T43" fmla="*/ 32 h 316"/>
              <a:gd name="T44" fmla="*/ 325 w 406"/>
              <a:gd name="T45" fmla="*/ 11 h 316"/>
              <a:gd name="T46" fmla="*/ 288 w 406"/>
              <a:gd name="T47" fmla="*/ 0 h 316"/>
              <a:gd name="T48" fmla="*/ 382 w 406"/>
              <a:gd name="T49" fmla="*/ 143 h 316"/>
              <a:gd name="T50" fmla="*/ 381 w 406"/>
              <a:gd name="T51" fmla="*/ 173 h 316"/>
              <a:gd name="T52" fmla="*/ 365 w 406"/>
              <a:gd name="T53" fmla="*/ 213 h 316"/>
              <a:gd name="T54" fmla="*/ 342 w 406"/>
              <a:gd name="T55" fmla="*/ 247 h 316"/>
              <a:gd name="T56" fmla="*/ 312 w 406"/>
              <a:gd name="T57" fmla="*/ 272 h 316"/>
              <a:gd name="T58" fmla="*/ 273 w 406"/>
              <a:gd name="T59" fmla="*/ 287 h 316"/>
              <a:gd name="T60" fmla="*/ 127 w 406"/>
              <a:gd name="T61" fmla="*/ 291 h 316"/>
              <a:gd name="T62" fmla="*/ 105 w 406"/>
              <a:gd name="T63" fmla="*/ 287 h 316"/>
              <a:gd name="T64" fmla="*/ 77 w 406"/>
              <a:gd name="T65" fmla="*/ 277 h 316"/>
              <a:gd name="T66" fmla="*/ 40 w 406"/>
              <a:gd name="T67" fmla="*/ 240 h 316"/>
              <a:gd name="T68" fmla="*/ 25 w 406"/>
              <a:gd name="T69" fmla="*/ 200 h 316"/>
              <a:gd name="T70" fmla="*/ 23 w 406"/>
              <a:gd name="T71" fmla="*/ 120 h 316"/>
              <a:gd name="T72" fmla="*/ 30 w 406"/>
              <a:gd name="T73" fmla="*/ 83 h 316"/>
              <a:gd name="T74" fmla="*/ 62 w 406"/>
              <a:gd name="T75" fmla="*/ 41 h 316"/>
              <a:gd name="T76" fmla="*/ 110 w 406"/>
              <a:gd name="T77" fmla="*/ 24 h 316"/>
              <a:gd name="T78" fmla="*/ 287 w 406"/>
              <a:gd name="T79" fmla="*/ 26 h 316"/>
              <a:gd name="T80" fmla="*/ 317 w 406"/>
              <a:gd name="T81" fmla="*/ 34 h 316"/>
              <a:gd name="T82" fmla="*/ 344 w 406"/>
              <a:gd name="T83" fmla="*/ 51 h 316"/>
              <a:gd name="T84" fmla="*/ 364 w 406"/>
              <a:gd name="T85" fmla="*/ 76 h 316"/>
              <a:gd name="T86" fmla="*/ 377 w 406"/>
              <a:gd name="T87" fmla="*/ 106 h 316"/>
              <a:gd name="T88" fmla="*/ 382 w 406"/>
              <a:gd name="T89" fmla="*/ 14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6" h="316">
                <a:moveTo>
                  <a:pt x="275" y="0"/>
                </a:moveTo>
                <a:lnTo>
                  <a:pt x="110" y="0"/>
                </a:lnTo>
                <a:lnTo>
                  <a:pt x="110" y="0"/>
                </a:lnTo>
                <a:lnTo>
                  <a:pt x="99" y="0"/>
                </a:lnTo>
                <a:lnTo>
                  <a:pt x="89" y="2"/>
                </a:lnTo>
                <a:lnTo>
                  <a:pt x="78" y="5"/>
                </a:lnTo>
                <a:lnTo>
                  <a:pt x="68" y="9"/>
                </a:lnTo>
                <a:lnTo>
                  <a:pt x="58" y="14"/>
                </a:lnTo>
                <a:lnTo>
                  <a:pt x="48" y="21"/>
                </a:lnTo>
                <a:lnTo>
                  <a:pt x="40" y="27"/>
                </a:lnTo>
                <a:lnTo>
                  <a:pt x="33" y="34"/>
                </a:lnTo>
                <a:lnTo>
                  <a:pt x="25" y="42"/>
                </a:lnTo>
                <a:lnTo>
                  <a:pt x="20" y="52"/>
                </a:lnTo>
                <a:lnTo>
                  <a:pt x="13" y="63"/>
                </a:lnTo>
                <a:lnTo>
                  <a:pt x="8" y="73"/>
                </a:lnTo>
                <a:lnTo>
                  <a:pt x="5" y="84"/>
                </a:lnTo>
                <a:lnTo>
                  <a:pt x="3" y="94"/>
                </a:lnTo>
                <a:lnTo>
                  <a:pt x="1" y="106"/>
                </a:lnTo>
                <a:lnTo>
                  <a:pt x="0" y="120"/>
                </a:lnTo>
                <a:lnTo>
                  <a:pt x="0" y="177"/>
                </a:lnTo>
                <a:lnTo>
                  <a:pt x="0" y="177"/>
                </a:lnTo>
                <a:lnTo>
                  <a:pt x="1" y="192"/>
                </a:lnTo>
                <a:lnTo>
                  <a:pt x="3" y="205"/>
                </a:lnTo>
                <a:lnTo>
                  <a:pt x="6" y="219"/>
                </a:lnTo>
                <a:lnTo>
                  <a:pt x="10" y="230"/>
                </a:lnTo>
                <a:lnTo>
                  <a:pt x="15" y="242"/>
                </a:lnTo>
                <a:lnTo>
                  <a:pt x="21" y="254"/>
                </a:lnTo>
                <a:lnTo>
                  <a:pt x="28" y="266"/>
                </a:lnTo>
                <a:lnTo>
                  <a:pt x="37" y="274"/>
                </a:lnTo>
                <a:lnTo>
                  <a:pt x="47" y="284"/>
                </a:lnTo>
                <a:lnTo>
                  <a:pt x="57" y="291"/>
                </a:lnTo>
                <a:lnTo>
                  <a:pt x="67" y="299"/>
                </a:lnTo>
                <a:lnTo>
                  <a:pt x="77" y="304"/>
                </a:lnTo>
                <a:lnTo>
                  <a:pt x="89" y="309"/>
                </a:lnTo>
                <a:lnTo>
                  <a:pt x="102" y="312"/>
                </a:lnTo>
                <a:lnTo>
                  <a:pt x="114" y="314"/>
                </a:lnTo>
                <a:lnTo>
                  <a:pt x="127" y="316"/>
                </a:lnTo>
                <a:lnTo>
                  <a:pt x="246" y="316"/>
                </a:lnTo>
                <a:lnTo>
                  <a:pt x="246" y="316"/>
                </a:lnTo>
                <a:lnTo>
                  <a:pt x="261" y="314"/>
                </a:lnTo>
                <a:lnTo>
                  <a:pt x="278" y="312"/>
                </a:lnTo>
                <a:lnTo>
                  <a:pt x="293" y="307"/>
                </a:lnTo>
                <a:lnTo>
                  <a:pt x="308" y="302"/>
                </a:lnTo>
                <a:lnTo>
                  <a:pt x="322" y="294"/>
                </a:lnTo>
                <a:lnTo>
                  <a:pt x="335" y="286"/>
                </a:lnTo>
                <a:lnTo>
                  <a:pt x="347" y="276"/>
                </a:lnTo>
                <a:lnTo>
                  <a:pt x="359" y="266"/>
                </a:lnTo>
                <a:lnTo>
                  <a:pt x="369" y="252"/>
                </a:lnTo>
                <a:lnTo>
                  <a:pt x="379" y="239"/>
                </a:lnTo>
                <a:lnTo>
                  <a:pt x="386" y="225"/>
                </a:lnTo>
                <a:lnTo>
                  <a:pt x="392" y="210"/>
                </a:lnTo>
                <a:lnTo>
                  <a:pt x="399" y="195"/>
                </a:lnTo>
                <a:lnTo>
                  <a:pt x="402" y="178"/>
                </a:lnTo>
                <a:lnTo>
                  <a:pt x="404" y="161"/>
                </a:lnTo>
                <a:lnTo>
                  <a:pt x="406" y="143"/>
                </a:lnTo>
                <a:lnTo>
                  <a:pt x="406" y="141"/>
                </a:lnTo>
                <a:lnTo>
                  <a:pt x="406" y="141"/>
                </a:lnTo>
                <a:lnTo>
                  <a:pt x="404" y="126"/>
                </a:lnTo>
                <a:lnTo>
                  <a:pt x="402" y="113"/>
                </a:lnTo>
                <a:lnTo>
                  <a:pt x="399" y="99"/>
                </a:lnTo>
                <a:lnTo>
                  <a:pt x="396" y="86"/>
                </a:lnTo>
                <a:lnTo>
                  <a:pt x="391" y="74"/>
                </a:lnTo>
                <a:lnTo>
                  <a:pt x="384" y="63"/>
                </a:lnTo>
                <a:lnTo>
                  <a:pt x="375" y="51"/>
                </a:lnTo>
                <a:lnTo>
                  <a:pt x="367" y="41"/>
                </a:lnTo>
                <a:lnTo>
                  <a:pt x="359" y="32"/>
                </a:lnTo>
                <a:lnTo>
                  <a:pt x="349" y="24"/>
                </a:lnTo>
                <a:lnTo>
                  <a:pt x="337" y="17"/>
                </a:lnTo>
                <a:lnTo>
                  <a:pt x="325" y="11"/>
                </a:lnTo>
                <a:lnTo>
                  <a:pt x="313" y="5"/>
                </a:lnTo>
                <a:lnTo>
                  <a:pt x="302" y="2"/>
                </a:lnTo>
                <a:lnTo>
                  <a:pt x="288" y="0"/>
                </a:lnTo>
                <a:lnTo>
                  <a:pt x="275" y="0"/>
                </a:lnTo>
                <a:lnTo>
                  <a:pt x="275" y="0"/>
                </a:lnTo>
                <a:close/>
                <a:moveTo>
                  <a:pt x="382" y="143"/>
                </a:moveTo>
                <a:lnTo>
                  <a:pt x="382" y="143"/>
                </a:lnTo>
                <a:lnTo>
                  <a:pt x="382" y="158"/>
                </a:lnTo>
                <a:lnTo>
                  <a:pt x="381" y="173"/>
                </a:lnTo>
                <a:lnTo>
                  <a:pt x="377" y="187"/>
                </a:lnTo>
                <a:lnTo>
                  <a:pt x="372" y="200"/>
                </a:lnTo>
                <a:lnTo>
                  <a:pt x="365" y="213"/>
                </a:lnTo>
                <a:lnTo>
                  <a:pt x="359" y="225"/>
                </a:lnTo>
                <a:lnTo>
                  <a:pt x="352" y="237"/>
                </a:lnTo>
                <a:lnTo>
                  <a:pt x="342" y="247"/>
                </a:lnTo>
                <a:lnTo>
                  <a:pt x="334" y="257"/>
                </a:lnTo>
                <a:lnTo>
                  <a:pt x="322" y="266"/>
                </a:lnTo>
                <a:lnTo>
                  <a:pt x="312" y="272"/>
                </a:lnTo>
                <a:lnTo>
                  <a:pt x="298" y="279"/>
                </a:lnTo>
                <a:lnTo>
                  <a:pt x="287" y="284"/>
                </a:lnTo>
                <a:lnTo>
                  <a:pt x="273" y="287"/>
                </a:lnTo>
                <a:lnTo>
                  <a:pt x="260" y="289"/>
                </a:lnTo>
                <a:lnTo>
                  <a:pt x="246" y="291"/>
                </a:lnTo>
                <a:lnTo>
                  <a:pt x="127" y="291"/>
                </a:lnTo>
                <a:lnTo>
                  <a:pt x="127" y="291"/>
                </a:lnTo>
                <a:lnTo>
                  <a:pt x="117" y="289"/>
                </a:lnTo>
                <a:lnTo>
                  <a:pt x="105" y="287"/>
                </a:lnTo>
                <a:lnTo>
                  <a:pt x="97" y="286"/>
                </a:lnTo>
                <a:lnTo>
                  <a:pt x="87" y="281"/>
                </a:lnTo>
                <a:lnTo>
                  <a:pt x="77" y="277"/>
                </a:lnTo>
                <a:lnTo>
                  <a:pt x="68" y="271"/>
                </a:lnTo>
                <a:lnTo>
                  <a:pt x="53" y="257"/>
                </a:lnTo>
                <a:lnTo>
                  <a:pt x="40" y="240"/>
                </a:lnTo>
                <a:lnTo>
                  <a:pt x="31" y="222"/>
                </a:lnTo>
                <a:lnTo>
                  <a:pt x="28" y="210"/>
                </a:lnTo>
                <a:lnTo>
                  <a:pt x="25" y="200"/>
                </a:lnTo>
                <a:lnTo>
                  <a:pt x="23" y="188"/>
                </a:lnTo>
                <a:lnTo>
                  <a:pt x="23" y="177"/>
                </a:lnTo>
                <a:lnTo>
                  <a:pt x="23" y="120"/>
                </a:lnTo>
                <a:lnTo>
                  <a:pt x="23" y="120"/>
                </a:lnTo>
                <a:lnTo>
                  <a:pt x="25" y="99"/>
                </a:lnTo>
                <a:lnTo>
                  <a:pt x="30" y="83"/>
                </a:lnTo>
                <a:lnTo>
                  <a:pt x="38" y="66"/>
                </a:lnTo>
                <a:lnTo>
                  <a:pt x="48" y="52"/>
                </a:lnTo>
                <a:lnTo>
                  <a:pt x="62" y="41"/>
                </a:lnTo>
                <a:lnTo>
                  <a:pt x="77" y="32"/>
                </a:lnTo>
                <a:lnTo>
                  <a:pt x="94" y="26"/>
                </a:lnTo>
                <a:lnTo>
                  <a:pt x="110" y="24"/>
                </a:lnTo>
                <a:lnTo>
                  <a:pt x="275" y="24"/>
                </a:lnTo>
                <a:lnTo>
                  <a:pt x="275" y="24"/>
                </a:lnTo>
                <a:lnTo>
                  <a:pt x="287" y="26"/>
                </a:lnTo>
                <a:lnTo>
                  <a:pt x="297" y="27"/>
                </a:lnTo>
                <a:lnTo>
                  <a:pt x="307" y="31"/>
                </a:lnTo>
                <a:lnTo>
                  <a:pt x="317" y="34"/>
                </a:lnTo>
                <a:lnTo>
                  <a:pt x="327" y="39"/>
                </a:lnTo>
                <a:lnTo>
                  <a:pt x="335" y="44"/>
                </a:lnTo>
                <a:lnTo>
                  <a:pt x="344" y="51"/>
                </a:lnTo>
                <a:lnTo>
                  <a:pt x="350" y="59"/>
                </a:lnTo>
                <a:lnTo>
                  <a:pt x="359" y="68"/>
                </a:lnTo>
                <a:lnTo>
                  <a:pt x="364" y="76"/>
                </a:lnTo>
                <a:lnTo>
                  <a:pt x="370" y="86"/>
                </a:lnTo>
                <a:lnTo>
                  <a:pt x="374" y="96"/>
                </a:lnTo>
                <a:lnTo>
                  <a:pt x="377" y="106"/>
                </a:lnTo>
                <a:lnTo>
                  <a:pt x="381" y="118"/>
                </a:lnTo>
                <a:lnTo>
                  <a:pt x="382" y="130"/>
                </a:lnTo>
                <a:lnTo>
                  <a:pt x="382" y="141"/>
                </a:lnTo>
                <a:lnTo>
                  <a:pt x="382" y="143"/>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72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0" name="Freeform 88"/>
          <p:cNvSpPr/>
          <p:nvPr>
            <p:custDataLst>
              <p:tags r:id="rId86"/>
            </p:custDataLst>
          </p:nvPr>
        </p:nvSpPr>
        <p:spPr bwMode="auto">
          <a:xfrm>
            <a:off x="3065363" y="2608724"/>
            <a:ext cx="142599" cy="34840"/>
          </a:xfrm>
          <a:custGeom>
            <a:avLst/>
            <a:gdLst>
              <a:gd name="T0" fmla="*/ 188 w 188"/>
              <a:gd name="T1" fmla="*/ 45 h 45"/>
              <a:gd name="T2" fmla="*/ 22 w 188"/>
              <a:gd name="T3" fmla="*/ 45 h 45"/>
              <a:gd name="T4" fmla="*/ 22 w 188"/>
              <a:gd name="T5" fmla="*/ 45 h 45"/>
              <a:gd name="T6" fmla="*/ 13 w 188"/>
              <a:gd name="T7" fmla="*/ 43 h 45"/>
              <a:gd name="T8" fmla="*/ 7 w 188"/>
              <a:gd name="T9" fmla="*/ 38 h 45"/>
              <a:gd name="T10" fmla="*/ 2 w 188"/>
              <a:gd name="T11" fmla="*/ 32 h 45"/>
              <a:gd name="T12" fmla="*/ 0 w 188"/>
              <a:gd name="T13" fmla="*/ 23 h 45"/>
              <a:gd name="T14" fmla="*/ 0 w 188"/>
              <a:gd name="T15" fmla="*/ 22 h 45"/>
              <a:gd name="T16" fmla="*/ 0 w 188"/>
              <a:gd name="T17" fmla="*/ 22 h 45"/>
              <a:gd name="T18" fmla="*/ 2 w 188"/>
              <a:gd name="T19" fmla="*/ 13 h 45"/>
              <a:gd name="T20" fmla="*/ 7 w 188"/>
              <a:gd name="T21" fmla="*/ 5 h 45"/>
              <a:gd name="T22" fmla="*/ 13 w 188"/>
              <a:gd name="T23" fmla="*/ 1 h 45"/>
              <a:gd name="T24" fmla="*/ 22 w 188"/>
              <a:gd name="T25" fmla="*/ 0 h 45"/>
              <a:gd name="T26" fmla="*/ 188 w 188"/>
              <a:gd name="T27" fmla="*/ 0 h 45"/>
              <a:gd name="T28" fmla="*/ 188 w 188"/>
              <a:gd name="T2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45">
                <a:moveTo>
                  <a:pt x="188" y="45"/>
                </a:moveTo>
                <a:lnTo>
                  <a:pt x="22" y="45"/>
                </a:lnTo>
                <a:lnTo>
                  <a:pt x="22" y="45"/>
                </a:lnTo>
                <a:lnTo>
                  <a:pt x="13" y="43"/>
                </a:lnTo>
                <a:lnTo>
                  <a:pt x="7" y="38"/>
                </a:lnTo>
                <a:lnTo>
                  <a:pt x="2" y="32"/>
                </a:lnTo>
                <a:lnTo>
                  <a:pt x="0" y="23"/>
                </a:lnTo>
                <a:lnTo>
                  <a:pt x="0" y="22"/>
                </a:lnTo>
                <a:lnTo>
                  <a:pt x="0" y="22"/>
                </a:lnTo>
                <a:lnTo>
                  <a:pt x="2" y="13"/>
                </a:lnTo>
                <a:lnTo>
                  <a:pt x="7" y="5"/>
                </a:lnTo>
                <a:lnTo>
                  <a:pt x="13" y="1"/>
                </a:lnTo>
                <a:lnTo>
                  <a:pt x="22" y="0"/>
                </a:lnTo>
                <a:lnTo>
                  <a:pt x="188" y="0"/>
                </a:lnTo>
                <a:lnTo>
                  <a:pt x="188" y="45"/>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1" name="Rectangle 89"/>
          <p:cNvSpPr>
            <a:spLocks noChangeArrowheads="1"/>
          </p:cNvSpPr>
          <p:nvPr>
            <p:custDataLst>
              <p:tags r:id="rId87"/>
            </p:custDataLst>
          </p:nvPr>
        </p:nvSpPr>
        <p:spPr bwMode="auto">
          <a:xfrm>
            <a:off x="3492351" y="2611965"/>
            <a:ext cx="209848" cy="42942"/>
          </a:xfrm>
          <a:prstGeom prst="rect">
            <a:avLst/>
          </a:prstGeom>
          <a:solidFill>
            <a:srgbClr val="40251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2" name="Rectangle 90"/>
          <p:cNvSpPr>
            <a:spLocks noChangeArrowheads="1"/>
          </p:cNvSpPr>
          <p:nvPr>
            <p:custDataLst>
              <p:tags r:id="rId88"/>
            </p:custDataLst>
          </p:nvPr>
        </p:nvSpPr>
        <p:spPr bwMode="auto">
          <a:xfrm>
            <a:off x="3492351" y="2611965"/>
            <a:ext cx="209848" cy="42942"/>
          </a:xfrm>
          <a:prstGeom prst="rect">
            <a:avLst/>
          </a:pr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3" name="Freeform 91"/>
          <p:cNvSpPr>
            <a:spLocks noEditPoints="1"/>
          </p:cNvSpPr>
          <p:nvPr>
            <p:custDataLst>
              <p:tags r:id="rId89"/>
            </p:custDataLst>
          </p:nvPr>
        </p:nvSpPr>
        <p:spPr bwMode="auto">
          <a:xfrm>
            <a:off x="3701389" y="2543907"/>
            <a:ext cx="290060" cy="222001"/>
          </a:xfrm>
          <a:custGeom>
            <a:avLst/>
            <a:gdLst>
              <a:gd name="T0" fmla="*/ 130 w 383"/>
              <a:gd name="T1" fmla="*/ 196 h 292"/>
              <a:gd name="T2" fmla="*/ 84 w 383"/>
              <a:gd name="T3" fmla="*/ 188 h 292"/>
              <a:gd name="T4" fmla="*/ 27 w 383"/>
              <a:gd name="T5" fmla="*/ 158 h 292"/>
              <a:gd name="T6" fmla="*/ 9 w 383"/>
              <a:gd name="T7" fmla="*/ 139 h 292"/>
              <a:gd name="T8" fmla="*/ 47 w 383"/>
              <a:gd name="T9" fmla="*/ 161 h 292"/>
              <a:gd name="T10" fmla="*/ 123 w 383"/>
              <a:gd name="T11" fmla="*/ 183 h 292"/>
              <a:gd name="T12" fmla="*/ 209 w 383"/>
              <a:gd name="T13" fmla="*/ 190 h 292"/>
              <a:gd name="T14" fmla="*/ 212 w 383"/>
              <a:gd name="T15" fmla="*/ 190 h 292"/>
              <a:gd name="T16" fmla="*/ 178 w 383"/>
              <a:gd name="T17" fmla="*/ 195 h 292"/>
              <a:gd name="T18" fmla="*/ 215 w 383"/>
              <a:gd name="T19" fmla="*/ 0 h 292"/>
              <a:gd name="T20" fmla="*/ 237 w 383"/>
              <a:gd name="T21" fmla="*/ 12 h 292"/>
              <a:gd name="T22" fmla="*/ 264 w 383"/>
              <a:gd name="T23" fmla="*/ 32 h 292"/>
              <a:gd name="T24" fmla="*/ 291 w 383"/>
              <a:gd name="T25" fmla="*/ 62 h 292"/>
              <a:gd name="T26" fmla="*/ 309 w 383"/>
              <a:gd name="T27" fmla="*/ 91 h 292"/>
              <a:gd name="T28" fmla="*/ 304 w 383"/>
              <a:gd name="T29" fmla="*/ 84 h 292"/>
              <a:gd name="T30" fmla="*/ 259 w 383"/>
              <a:gd name="T31" fmla="*/ 118 h 292"/>
              <a:gd name="T32" fmla="*/ 183 w 383"/>
              <a:gd name="T33" fmla="*/ 143 h 292"/>
              <a:gd name="T34" fmla="*/ 150 w 383"/>
              <a:gd name="T35" fmla="*/ 146 h 292"/>
              <a:gd name="T36" fmla="*/ 115 w 383"/>
              <a:gd name="T37" fmla="*/ 144 h 292"/>
              <a:gd name="T38" fmla="*/ 59 w 383"/>
              <a:gd name="T39" fmla="*/ 133 h 292"/>
              <a:gd name="T40" fmla="*/ 26 w 383"/>
              <a:gd name="T41" fmla="*/ 114 h 292"/>
              <a:gd name="T42" fmla="*/ 24 w 383"/>
              <a:gd name="T43" fmla="*/ 119 h 292"/>
              <a:gd name="T44" fmla="*/ 24 w 383"/>
              <a:gd name="T45" fmla="*/ 104 h 292"/>
              <a:gd name="T46" fmla="*/ 31 w 383"/>
              <a:gd name="T47" fmla="*/ 66 h 292"/>
              <a:gd name="T48" fmla="*/ 42 w 383"/>
              <a:gd name="T49" fmla="*/ 40 h 292"/>
              <a:gd name="T50" fmla="*/ 59 w 383"/>
              <a:gd name="T51" fmla="*/ 20 h 292"/>
              <a:gd name="T52" fmla="*/ 37 w 383"/>
              <a:gd name="T53" fmla="*/ 37 h 292"/>
              <a:gd name="T54" fmla="*/ 12 w 383"/>
              <a:gd name="T55" fmla="*/ 72 h 292"/>
              <a:gd name="T56" fmla="*/ 0 w 383"/>
              <a:gd name="T57" fmla="*/ 114 h 292"/>
              <a:gd name="T58" fmla="*/ 0 w 383"/>
              <a:gd name="T59" fmla="*/ 146 h 292"/>
              <a:gd name="T60" fmla="*/ 9 w 383"/>
              <a:gd name="T61" fmla="*/ 190 h 292"/>
              <a:gd name="T62" fmla="*/ 29 w 383"/>
              <a:gd name="T63" fmla="*/ 228 h 292"/>
              <a:gd name="T64" fmla="*/ 59 w 383"/>
              <a:gd name="T65" fmla="*/ 259 h 292"/>
              <a:gd name="T66" fmla="*/ 96 w 383"/>
              <a:gd name="T67" fmla="*/ 280 h 292"/>
              <a:gd name="T68" fmla="*/ 140 w 383"/>
              <a:gd name="T69" fmla="*/ 292 h 292"/>
              <a:gd name="T70" fmla="*/ 259 w 383"/>
              <a:gd name="T71" fmla="*/ 292 h 292"/>
              <a:gd name="T72" fmla="*/ 272 w 383"/>
              <a:gd name="T73" fmla="*/ 292 h 292"/>
              <a:gd name="T74" fmla="*/ 308 w 383"/>
              <a:gd name="T75" fmla="*/ 284 h 292"/>
              <a:gd name="T76" fmla="*/ 338 w 383"/>
              <a:gd name="T77" fmla="*/ 265 h 292"/>
              <a:gd name="T78" fmla="*/ 361 w 383"/>
              <a:gd name="T79" fmla="*/ 238 h 292"/>
              <a:gd name="T80" fmla="*/ 378 w 383"/>
              <a:gd name="T81" fmla="*/ 207 h 292"/>
              <a:gd name="T82" fmla="*/ 383 w 383"/>
              <a:gd name="T83" fmla="*/ 170 h 292"/>
              <a:gd name="T84" fmla="*/ 383 w 383"/>
              <a:gd name="T85" fmla="*/ 96 h 292"/>
              <a:gd name="T86" fmla="*/ 375 w 383"/>
              <a:gd name="T87" fmla="*/ 66 h 292"/>
              <a:gd name="T88" fmla="*/ 351 w 383"/>
              <a:gd name="T89" fmla="*/ 32 h 292"/>
              <a:gd name="T90" fmla="*/ 318 w 383"/>
              <a:gd name="T91" fmla="*/ 9 h 292"/>
              <a:gd name="T92" fmla="*/ 287 w 383"/>
              <a:gd name="T93"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3" h="292">
                <a:moveTo>
                  <a:pt x="146" y="198"/>
                </a:moveTo>
                <a:lnTo>
                  <a:pt x="146" y="198"/>
                </a:lnTo>
                <a:lnTo>
                  <a:pt x="130" y="196"/>
                </a:lnTo>
                <a:lnTo>
                  <a:pt x="113" y="195"/>
                </a:lnTo>
                <a:lnTo>
                  <a:pt x="98" y="191"/>
                </a:lnTo>
                <a:lnTo>
                  <a:pt x="84" y="188"/>
                </a:lnTo>
                <a:lnTo>
                  <a:pt x="61" y="180"/>
                </a:lnTo>
                <a:lnTo>
                  <a:pt x="41" y="168"/>
                </a:lnTo>
                <a:lnTo>
                  <a:pt x="27" y="158"/>
                </a:lnTo>
                <a:lnTo>
                  <a:pt x="17" y="148"/>
                </a:lnTo>
                <a:lnTo>
                  <a:pt x="9" y="139"/>
                </a:lnTo>
                <a:lnTo>
                  <a:pt x="9" y="139"/>
                </a:lnTo>
                <a:lnTo>
                  <a:pt x="21" y="148"/>
                </a:lnTo>
                <a:lnTo>
                  <a:pt x="34" y="155"/>
                </a:lnTo>
                <a:lnTo>
                  <a:pt x="47" y="161"/>
                </a:lnTo>
                <a:lnTo>
                  <a:pt x="63" y="168"/>
                </a:lnTo>
                <a:lnTo>
                  <a:pt x="93" y="176"/>
                </a:lnTo>
                <a:lnTo>
                  <a:pt x="123" y="183"/>
                </a:lnTo>
                <a:lnTo>
                  <a:pt x="151" y="186"/>
                </a:lnTo>
                <a:lnTo>
                  <a:pt x="175" y="188"/>
                </a:lnTo>
                <a:lnTo>
                  <a:pt x="209" y="190"/>
                </a:lnTo>
                <a:lnTo>
                  <a:pt x="209" y="190"/>
                </a:lnTo>
                <a:lnTo>
                  <a:pt x="212" y="190"/>
                </a:lnTo>
                <a:lnTo>
                  <a:pt x="212" y="190"/>
                </a:lnTo>
                <a:lnTo>
                  <a:pt x="212" y="190"/>
                </a:lnTo>
                <a:lnTo>
                  <a:pt x="212" y="190"/>
                </a:lnTo>
                <a:lnTo>
                  <a:pt x="178" y="195"/>
                </a:lnTo>
                <a:lnTo>
                  <a:pt x="146" y="198"/>
                </a:lnTo>
                <a:close/>
                <a:moveTo>
                  <a:pt x="215" y="0"/>
                </a:moveTo>
                <a:lnTo>
                  <a:pt x="215" y="0"/>
                </a:lnTo>
                <a:lnTo>
                  <a:pt x="220" y="2"/>
                </a:lnTo>
                <a:lnTo>
                  <a:pt x="220" y="2"/>
                </a:lnTo>
                <a:lnTo>
                  <a:pt x="237" y="12"/>
                </a:lnTo>
                <a:lnTo>
                  <a:pt x="252" y="22"/>
                </a:lnTo>
                <a:lnTo>
                  <a:pt x="252" y="22"/>
                </a:lnTo>
                <a:lnTo>
                  <a:pt x="264" y="32"/>
                </a:lnTo>
                <a:lnTo>
                  <a:pt x="274" y="42"/>
                </a:lnTo>
                <a:lnTo>
                  <a:pt x="274" y="42"/>
                </a:lnTo>
                <a:lnTo>
                  <a:pt x="291" y="62"/>
                </a:lnTo>
                <a:lnTo>
                  <a:pt x="303" y="77"/>
                </a:lnTo>
                <a:lnTo>
                  <a:pt x="303" y="77"/>
                </a:lnTo>
                <a:lnTo>
                  <a:pt x="309" y="91"/>
                </a:lnTo>
                <a:lnTo>
                  <a:pt x="309" y="91"/>
                </a:lnTo>
                <a:lnTo>
                  <a:pt x="304" y="84"/>
                </a:lnTo>
                <a:lnTo>
                  <a:pt x="304" y="84"/>
                </a:lnTo>
                <a:lnTo>
                  <a:pt x="289" y="97"/>
                </a:lnTo>
                <a:lnTo>
                  <a:pt x="276" y="108"/>
                </a:lnTo>
                <a:lnTo>
                  <a:pt x="259" y="118"/>
                </a:lnTo>
                <a:lnTo>
                  <a:pt x="237" y="128"/>
                </a:lnTo>
                <a:lnTo>
                  <a:pt x="212" y="136"/>
                </a:lnTo>
                <a:lnTo>
                  <a:pt x="183" y="143"/>
                </a:lnTo>
                <a:lnTo>
                  <a:pt x="167" y="144"/>
                </a:lnTo>
                <a:lnTo>
                  <a:pt x="150" y="146"/>
                </a:lnTo>
                <a:lnTo>
                  <a:pt x="150" y="146"/>
                </a:lnTo>
                <a:lnTo>
                  <a:pt x="140" y="146"/>
                </a:lnTo>
                <a:lnTo>
                  <a:pt x="140" y="146"/>
                </a:lnTo>
                <a:lnTo>
                  <a:pt x="115" y="144"/>
                </a:lnTo>
                <a:lnTo>
                  <a:pt x="93" y="141"/>
                </a:lnTo>
                <a:lnTo>
                  <a:pt x="74" y="138"/>
                </a:lnTo>
                <a:lnTo>
                  <a:pt x="59" y="133"/>
                </a:lnTo>
                <a:lnTo>
                  <a:pt x="46" y="126"/>
                </a:lnTo>
                <a:lnTo>
                  <a:pt x="36" y="121"/>
                </a:lnTo>
                <a:lnTo>
                  <a:pt x="26" y="114"/>
                </a:lnTo>
                <a:lnTo>
                  <a:pt x="26" y="114"/>
                </a:lnTo>
                <a:lnTo>
                  <a:pt x="24" y="119"/>
                </a:lnTo>
                <a:lnTo>
                  <a:pt x="24" y="119"/>
                </a:lnTo>
                <a:lnTo>
                  <a:pt x="24" y="116"/>
                </a:lnTo>
                <a:lnTo>
                  <a:pt x="24" y="116"/>
                </a:lnTo>
                <a:lnTo>
                  <a:pt x="24" y="104"/>
                </a:lnTo>
                <a:lnTo>
                  <a:pt x="24" y="104"/>
                </a:lnTo>
                <a:lnTo>
                  <a:pt x="26" y="87"/>
                </a:lnTo>
                <a:lnTo>
                  <a:pt x="31" y="66"/>
                </a:lnTo>
                <a:lnTo>
                  <a:pt x="31" y="66"/>
                </a:lnTo>
                <a:lnTo>
                  <a:pt x="36" y="54"/>
                </a:lnTo>
                <a:lnTo>
                  <a:pt x="42" y="40"/>
                </a:lnTo>
                <a:lnTo>
                  <a:pt x="42" y="40"/>
                </a:lnTo>
                <a:lnTo>
                  <a:pt x="49" y="30"/>
                </a:lnTo>
                <a:lnTo>
                  <a:pt x="59" y="20"/>
                </a:lnTo>
                <a:lnTo>
                  <a:pt x="59" y="20"/>
                </a:lnTo>
                <a:lnTo>
                  <a:pt x="47" y="29"/>
                </a:lnTo>
                <a:lnTo>
                  <a:pt x="37" y="37"/>
                </a:lnTo>
                <a:lnTo>
                  <a:pt x="27" y="49"/>
                </a:lnTo>
                <a:lnTo>
                  <a:pt x="19" y="61"/>
                </a:lnTo>
                <a:lnTo>
                  <a:pt x="12" y="72"/>
                </a:lnTo>
                <a:lnTo>
                  <a:pt x="7" y="86"/>
                </a:lnTo>
                <a:lnTo>
                  <a:pt x="4" y="99"/>
                </a:lnTo>
                <a:lnTo>
                  <a:pt x="0" y="114"/>
                </a:lnTo>
                <a:lnTo>
                  <a:pt x="0" y="146"/>
                </a:lnTo>
                <a:lnTo>
                  <a:pt x="0" y="146"/>
                </a:lnTo>
                <a:lnTo>
                  <a:pt x="0" y="146"/>
                </a:lnTo>
                <a:lnTo>
                  <a:pt x="2" y="161"/>
                </a:lnTo>
                <a:lnTo>
                  <a:pt x="5" y="176"/>
                </a:lnTo>
                <a:lnTo>
                  <a:pt x="9" y="190"/>
                </a:lnTo>
                <a:lnTo>
                  <a:pt x="16" y="203"/>
                </a:lnTo>
                <a:lnTo>
                  <a:pt x="22" y="217"/>
                </a:lnTo>
                <a:lnTo>
                  <a:pt x="29" y="228"/>
                </a:lnTo>
                <a:lnTo>
                  <a:pt x="39" y="240"/>
                </a:lnTo>
                <a:lnTo>
                  <a:pt x="49" y="250"/>
                </a:lnTo>
                <a:lnTo>
                  <a:pt x="59" y="259"/>
                </a:lnTo>
                <a:lnTo>
                  <a:pt x="71" y="267"/>
                </a:lnTo>
                <a:lnTo>
                  <a:pt x="83" y="275"/>
                </a:lnTo>
                <a:lnTo>
                  <a:pt x="96" y="280"/>
                </a:lnTo>
                <a:lnTo>
                  <a:pt x="111" y="285"/>
                </a:lnTo>
                <a:lnTo>
                  <a:pt x="125" y="289"/>
                </a:lnTo>
                <a:lnTo>
                  <a:pt x="140" y="292"/>
                </a:lnTo>
                <a:lnTo>
                  <a:pt x="155" y="292"/>
                </a:lnTo>
                <a:lnTo>
                  <a:pt x="259" y="292"/>
                </a:lnTo>
                <a:lnTo>
                  <a:pt x="259" y="292"/>
                </a:lnTo>
                <a:lnTo>
                  <a:pt x="259" y="292"/>
                </a:lnTo>
                <a:lnTo>
                  <a:pt x="259" y="292"/>
                </a:lnTo>
                <a:lnTo>
                  <a:pt x="272" y="292"/>
                </a:lnTo>
                <a:lnTo>
                  <a:pt x="284" y="290"/>
                </a:lnTo>
                <a:lnTo>
                  <a:pt x="296" y="287"/>
                </a:lnTo>
                <a:lnTo>
                  <a:pt x="308" y="284"/>
                </a:lnTo>
                <a:lnTo>
                  <a:pt x="318" y="277"/>
                </a:lnTo>
                <a:lnTo>
                  <a:pt x="328" y="272"/>
                </a:lnTo>
                <a:lnTo>
                  <a:pt x="338" y="265"/>
                </a:lnTo>
                <a:lnTo>
                  <a:pt x="346" y="257"/>
                </a:lnTo>
                <a:lnTo>
                  <a:pt x="355" y="248"/>
                </a:lnTo>
                <a:lnTo>
                  <a:pt x="361" y="238"/>
                </a:lnTo>
                <a:lnTo>
                  <a:pt x="368" y="228"/>
                </a:lnTo>
                <a:lnTo>
                  <a:pt x="373" y="217"/>
                </a:lnTo>
                <a:lnTo>
                  <a:pt x="378" y="207"/>
                </a:lnTo>
                <a:lnTo>
                  <a:pt x="380" y="195"/>
                </a:lnTo>
                <a:lnTo>
                  <a:pt x="383" y="181"/>
                </a:lnTo>
                <a:lnTo>
                  <a:pt x="383" y="170"/>
                </a:lnTo>
                <a:lnTo>
                  <a:pt x="383" y="108"/>
                </a:lnTo>
                <a:lnTo>
                  <a:pt x="383" y="108"/>
                </a:lnTo>
                <a:lnTo>
                  <a:pt x="383" y="96"/>
                </a:lnTo>
                <a:lnTo>
                  <a:pt x="381" y="86"/>
                </a:lnTo>
                <a:lnTo>
                  <a:pt x="378" y="76"/>
                </a:lnTo>
                <a:lnTo>
                  <a:pt x="375" y="66"/>
                </a:lnTo>
                <a:lnTo>
                  <a:pt x="370" y="56"/>
                </a:lnTo>
                <a:lnTo>
                  <a:pt x="365" y="47"/>
                </a:lnTo>
                <a:lnTo>
                  <a:pt x="351" y="32"/>
                </a:lnTo>
                <a:lnTo>
                  <a:pt x="336" y="19"/>
                </a:lnTo>
                <a:lnTo>
                  <a:pt x="328" y="14"/>
                </a:lnTo>
                <a:lnTo>
                  <a:pt x="318" y="9"/>
                </a:lnTo>
                <a:lnTo>
                  <a:pt x="308" y="5"/>
                </a:lnTo>
                <a:lnTo>
                  <a:pt x="297" y="2"/>
                </a:lnTo>
                <a:lnTo>
                  <a:pt x="287" y="0"/>
                </a:lnTo>
                <a:lnTo>
                  <a:pt x="276" y="0"/>
                </a:lnTo>
                <a:lnTo>
                  <a:pt x="215" y="0"/>
                </a:lnTo>
                <a:close/>
              </a:path>
            </a:pathLst>
          </a:custGeom>
          <a:solidFill>
            <a:srgbClr val="ECD9C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4" name="Freeform 92"/>
          <p:cNvSpPr/>
          <p:nvPr>
            <p:custDataLst>
              <p:tags r:id="rId90"/>
            </p:custDataLst>
          </p:nvPr>
        </p:nvSpPr>
        <p:spPr bwMode="auto">
          <a:xfrm>
            <a:off x="3707870" y="2650046"/>
            <a:ext cx="153132" cy="43752"/>
          </a:xfrm>
          <a:custGeom>
            <a:avLst/>
            <a:gdLst>
              <a:gd name="T0" fmla="*/ 137 w 203"/>
              <a:gd name="T1" fmla="*/ 59 h 59"/>
              <a:gd name="T2" fmla="*/ 137 w 203"/>
              <a:gd name="T3" fmla="*/ 59 h 59"/>
              <a:gd name="T4" fmla="*/ 121 w 203"/>
              <a:gd name="T5" fmla="*/ 57 h 59"/>
              <a:gd name="T6" fmla="*/ 104 w 203"/>
              <a:gd name="T7" fmla="*/ 56 h 59"/>
              <a:gd name="T8" fmla="*/ 89 w 203"/>
              <a:gd name="T9" fmla="*/ 52 h 59"/>
              <a:gd name="T10" fmla="*/ 75 w 203"/>
              <a:gd name="T11" fmla="*/ 49 h 59"/>
              <a:gd name="T12" fmla="*/ 52 w 203"/>
              <a:gd name="T13" fmla="*/ 41 h 59"/>
              <a:gd name="T14" fmla="*/ 32 w 203"/>
              <a:gd name="T15" fmla="*/ 29 h 59"/>
              <a:gd name="T16" fmla="*/ 18 w 203"/>
              <a:gd name="T17" fmla="*/ 19 h 59"/>
              <a:gd name="T18" fmla="*/ 8 w 203"/>
              <a:gd name="T19" fmla="*/ 9 h 59"/>
              <a:gd name="T20" fmla="*/ 0 w 203"/>
              <a:gd name="T21" fmla="*/ 0 h 59"/>
              <a:gd name="T22" fmla="*/ 0 w 203"/>
              <a:gd name="T23" fmla="*/ 0 h 59"/>
              <a:gd name="T24" fmla="*/ 12 w 203"/>
              <a:gd name="T25" fmla="*/ 9 h 59"/>
              <a:gd name="T26" fmla="*/ 25 w 203"/>
              <a:gd name="T27" fmla="*/ 16 h 59"/>
              <a:gd name="T28" fmla="*/ 38 w 203"/>
              <a:gd name="T29" fmla="*/ 22 h 59"/>
              <a:gd name="T30" fmla="*/ 54 w 203"/>
              <a:gd name="T31" fmla="*/ 29 h 59"/>
              <a:gd name="T32" fmla="*/ 84 w 203"/>
              <a:gd name="T33" fmla="*/ 37 h 59"/>
              <a:gd name="T34" fmla="*/ 114 w 203"/>
              <a:gd name="T35" fmla="*/ 44 h 59"/>
              <a:gd name="T36" fmla="*/ 142 w 203"/>
              <a:gd name="T37" fmla="*/ 47 h 59"/>
              <a:gd name="T38" fmla="*/ 166 w 203"/>
              <a:gd name="T39" fmla="*/ 49 h 59"/>
              <a:gd name="T40" fmla="*/ 200 w 203"/>
              <a:gd name="T41" fmla="*/ 51 h 59"/>
              <a:gd name="T42" fmla="*/ 200 w 203"/>
              <a:gd name="T43" fmla="*/ 51 h 59"/>
              <a:gd name="T44" fmla="*/ 203 w 203"/>
              <a:gd name="T45" fmla="*/ 51 h 59"/>
              <a:gd name="T46" fmla="*/ 203 w 203"/>
              <a:gd name="T47" fmla="*/ 51 h 59"/>
              <a:gd name="T48" fmla="*/ 203 w 203"/>
              <a:gd name="T49" fmla="*/ 51 h 59"/>
              <a:gd name="T50" fmla="*/ 203 w 203"/>
              <a:gd name="T51" fmla="*/ 51 h 59"/>
              <a:gd name="T52" fmla="*/ 169 w 203"/>
              <a:gd name="T53" fmla="*/ 56 h 59"/>
              <a:gd name="T54" fmla="*/ 137 w 203"/>
              <a:gd name="T55"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3" h="59">
                <a:moveTo>
                  <a:pt x="137" y="59"/>
                </a:moveTo>
                <a:lnTo>
                  <a:pt x="137" y="59"/>
                </a:lnTo>
                <a:lnTo>
                  <a:pt x="121" y="57"/>
                </a:lnTo>
                <a:lnTo>
                  <a:pt x="104" y="56"/>
                </a:lnTo>
                <a:lnTo>
                  <a:pt x="89" y="52"/>
                </a:lnTo>
                <a:lnTo>
                  <a:pt x="75" y="49"/>
                </a:lnTo>
                <a:lnTo>
                  <a:pt x="52" y="41"/>
                </a:lnTo>
                <a:lnTo>
                  <a:pt x="32" y="29"/>
                </a:lnTo>
                <a:lnTo>
                  <a:pt x="18" y="19"/>
                </a:lnTo>
                <a:lnTo>
                  <a:pt x="8" y="9"/>
                </a:lnTo>
                <a:lnTo>
                  <a:pt x="0" y="0"/>
                </a:lnTo>
                <a:lnTo>
                  <a:pt x="0" y="0"/>
                </a:lnTo>
                <a:lnTo>
                  <a:pt x="12" y="9"/>
                </a:lnTo>
                <a:lnTo>
                  <a:pt x="25" y="16"/>
                </a:lnTo>
                <a:lnTo>
                  <a:pt x="38" y="22"/>
                </a:lnTo>
                <a:lnTo>
                  <a:pt x="54" y="29"/>
                </a:lnTo>
                <a:lnTo>
                  <a:pt x="84" y="37"/>
                </a:lnTo>
                <a:lnTo>
                  <a:pt x="114" y="44"/>
                </a:lnTo>
                <a:lnTo>
                  <a:pt x="142" y="47"/>
                </a:lnTo>
                <a:lnTo>
                  <a:pt x="166" y="49"/>
                </a:lnTo>
                <a:lnTo>
                  <a:pt x="200" y="51"/>
                </a:lnTo>
                <a:lnTo>
                  <a:pt x="200" y="51"/>
                </a:lnTo>
                <a:lnTo>
                  <a:pt x="203" y="51"/>
                </a:lnTo>
                <a:lnTo>
                  <a:pt x="203" y="51"/>
                </a:lnTo>
                <a:lnTo>
                  <a:pt x="203" y="51"/>
                </a:lnTo>
                <a:lnTo>
                  <a:pt x="203" y="51"/>
                </a:lnTo>
                <a:lnTo>
                  <a:pt x="169" y="56"/>
                </a:lnTo>
                <a:lnTo>
                  <a:pt x="137" y="59"/>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5" name="Freeform 93"/>
          <p:cNvSpPr/>
          <p:nvPr>
            <p:custDataLst>
              <p:tags r:id="rId91"/>
            </p:custDataLst>
          </p:nvPr>
        </p:nvSpPr>
        <p:spPr bwMode="auto">
          <a:xfrm>
            <a:off x="3701389" y="2543907"/>
            <a:ext cx="290060" cy="222001"/>
          </a:xfrm>
          <a:custGeom>
            <a:avLst/>
            <a:gdLst>
              <a:gd name="T0" fmla="*/ 215 w 383"/>
              <a:gd name="T1" fmla="*/ 0 h 292"/>
              <a:gd name="T2" fmla="*/ 220 w 383"/>
              <a:gd name="T3" fmla="*/ 2 h 292"/>
              <a:gd name="T4" fmla="*/ 252 w 383"/>
              <a:gd name="T5" fmla="*/ 22 h 292"/>
              <a:gd name="T6" fmla="*/ 264 w 383"/>
              <a:gd name="T7" fmla="*/ 32 h 292"/>
              <a:gd name="T8" fmla="*/ 274 w 383"/>
              <a:gd name="T9" fmla="*/ 42 h 292"/>
              <a:gd name="T10" fmla="*/ 303 w 383"/>
              <a:gd name="T11" fmla="*/ 77 h 292"/>
              <a:gd name="T12" fmla="*/ 309 w 383"/>
              <a:gd name="T13" fmla="*/ 91 h 292"/>
              <a:gd name="T14" fmla="*/ 304 w 383"/>
              <a:gd name="T15" fmla="*/ 84 h 292"/>
              <a:gd name="T16" fmla="*/ 289 w 383"/>
              <a:gd name="T17" fmla="*/ 97 h 292"/>
              <a:gd name="T18" fmla="*/ 259 w 383"/>
              <a:gd name="T19" fmla="*/ 118 h 292"/>
              <a:gd name="T20" fmla="*/ 212 w 383"/>
              <a:gd name="T21" fmla="*/ 136 h 292"/>
              <a:gd name="T22" fmla="*/ 167 w 383"/>
              <a:gd name="T23" fmla="*/ 144 h 292"/>
              <a:gd name="T24" fmla="*/ 150 w 383"/>
              <a:gd name="T25" fmla="*/ 146 h 292"/>
              <a:gd name="T26" fmla="*/ 140 w 383"/>
              <a:gd name="T27" fmla="*/ 146 h 292"/>
              <a:gd name="T28" fmla="*/ 93 w 383"/>
              <a:gd name="T29" fmla="*/ 141 h 292"/>
              <a:gd name="T30" fmla="*/ 59 w 383"/>
              <a:gd name="T31" fmla="*/ 133 h 292"/>
              <a:gd name="T32" fmla="*/ 36 w 383"/>
              <a:gd name="T33" fmla="*/ 121 h 292"/>
              <a:gd name="T34" fmla="*/ 26 w 383"/>
              <a:gd name="T35" fmla="*/ 114 h 292"/>
              <a:gd name="T36" fmla="*/ 24 w 383"/>
              <a:gd name="T37" fmla="*/ 119 h 292"/>
              <a:gd name="T38" fmla="*/ 24 w 383"/>
              <a:gd name="T39" fmla="*/ 116 h 292"/>
              <a:gd name="T40" fmla="*/ 24 w 383"/>
              <a:gd name="T41" fmla="*/ 104 h 292"/>
              <a:gd name="T42" fmla="*/ 31 w 383"/>
              <a:gd name="T43" fmla="*/ 66 h 292"/>
              <a:gd name="T44" fmla="*/ 36 w 383"/>
              <a:gd name="T45" fmla="*/ 54 h 292"/>
              <a:gd name="T46" fmla="*/ 42 w 383"/>
              <a:gd name="T47" fmla="*/ 40 h 292"/>
              <a:gd name="T48" fmla="*/ 59 w 383"/>
              <a:gd name="T49" fmla="*/ 20 h 292"/>
              <a:gd name="T50" fmla="*/ 47 w 383"/>
              <a:gd name="T51" fmla="*/ 29 h 292"/>
              <a:gd name="T52" fmla="*/ 27 w 383"/>
              <a:gd name="T53" fmla="*/ 49 h 292"/>
              <a:gd name="T54" fmla="*/ 12 w 383"/>
              <a:gd name="T55" fmla="*/ 72 h 292"/>
              <a:gd name="T56" fmla="*/ 4 w 383"/>
              <a:gd name="T57" fmla="*/ 99 h 292"/>
              <a:gd name="T58" fmla="*/ 0 w 383"/>
              <a:gd name="T59" fmla="*/ 146 h 292"/>
              <a:gd name="T60" fmla="*/ 0 w 383"/>
              <a:gd name="T61" fmla="*/ 146 h 292"/>
              <a:gd name="T62" fmla="*/ 5 w 383"/>
              <a:gd name="T63" fmla="*/ 176 h 292"/>
              <a:gd name="T64" fmla="*/ 16 w 383"/>
              <a:gd name="T65" fmla="*/ 203 h 292"/>
              <a:gd name="T66" fmla="*/ 29 w 383"/>
              <a:gd name="T67" fmla="*/ 228 h 292"/>
              <a:gd name="T68" fmla="*/ 49 w 383"/>
              <a:gd name="T69" fmla="*/ 250 h 292"/>
              <a:gd name="T70" fmla="*/ 71 w 383"/>
              <a:gd name="T71" fmla="*/ 267 h 292"/>
              <a:gd name="T72" fmla="*/ 96 w 383"/>
              <a:gd name="T73" fmla="*/ 280 h 292"/>
              <a:gd name="T74" fmla="*/ 125 w 383"/>
              <a:gd name="T75" fmla="*/ 289 h 292"/>
              <a:gd name="T76" fmla="*/ 155 w 383"/>
              <a:gd name="T77" fmla="*/ 292 h 292"/>
              <a:gd name="T78" fmla="*/ 259 w 383"/>
              <a:gd name="T79" fmla="*/ 292 h 292"/>
              <a:gd name="T80" fmla="*/ 259 w 383"/>
              <a:gd name="T81" fmla="*/ 292 h 292"/>
              <a:gd name="T82" fmla="*/ 284 w 383"/>
              <a:gd name="T83" fmla="*/ 290 h 292"/>
              <a:gd name="T84" fmla="*/ 308 w 383"/>
              <a:gd name="T85" fmla="*/ 284 h 292"/>
              <a:gd name="T86" fmla="*/ 328 w 383"/>
              <a:gd name="T87" fmla="*/ 272 h 292"/>
              <a:gd name="T88" fmla="*/ 346 w 383"/>
              <a:gd name="T89" fmla="*/ 257 h 292"/>
              <a:gd name="T90" fmla="*/ 361 w 383"/>
              <a:gd name="T91" fmla="*/ 238 h 292"/>
              <a:gd name="T92" fmla="*/ 373 w 383"/>
              <a:gd name="T93" fmla="*/ 217 h 292"/>
              <a:gd name="T94" fmla="*/ 380 w 383"/>
              <a:gd name="T95" fmla="*/ 195 h 292"/>
              <a:gd name="T96" fmla="*/ 383 w 383"/>
              <a:gd name="T97" fmla="*/ 170 h 292"/>
              <a:gd name="T98" fmla="*/ 383 w 383"/>
              <a:gd name="T99" fmla="*/ 108 h 292"/>
              <a:gd name="T100" fmla="*/ 381 w 383"/>
              <a:gd name="T101" fmla="*/ 86 h 292"/>
              <a:gd name="T102" fmla="*/ 375 w 383"/>
              <a:gd name="T103" fmla="*/ 66 h 292"/>
              <a:gd name="T104" fmla="*/ 365 w 383"/>
              <a:gd name="T105" fmla="*/ 47 h 292"/>
              <a:gd name="T106" fmla="*/ 336 w 383"/>
              <a:gd name="T107" fmla="*/ 19 h 292"/>
              <a:gd name="T108" fmla="*/ 318 w 383"/>
              <a:gd name="T109" fmla="*/ 9 h 292"/>
              <a:gd name="T110" fmla="*/ 297 w 383"/>
              <a:gd name="T111" fmla="*/ 2 h 292"/>
              <a:gd name="T112" fmla="*/ 276 w 383"/>
              <a:gd name="T113"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3" h="292">
                <a:moveTo>
                  <a:pt x="215" y="0"/>
                </a:moveTo>
                <a:lnTo>
                  <a:pt x="215" y="0"/>
                </a:lnTo>
                <a:lnTo>
                  <a:pt x="220" y="2"/>
                </a:lnTo>
                <a:lnTo>
                  <a:pt x="220" y="2"/>
                </a:lnTo>
                <a:lnTo>
                  <a:pt x="237" y="12"/>
                </a:lnTo>
                <a:lnTo>
                  <a:pt x="252" y="22"/>
                </a:lnTo>
                <a:lnTo>
                  <a:pt x="252" y="22"/>
                </a:lnTo>
                <a:lnTo>
                  <a:pt x="264" y="32"/>
                </a:lnTo>
                <a:lnTo>
                  <a:pt x="274" y="42"/>
                </a:lnTo>
                <a:lnTo>
                  <a:pt x="274" y="42"/>
                </a:lnTo>
                <a:lnTo>
                  <a:pt x="291" y="62"/>
                </a:lnTo>
                <a:lnTo>
                  <a:pt x="303" y="77"/>
                </a:lnTo>
                <a:lnTo>
                  <a:pt x="303" y="77"/>
                </a:lnTo>
                <a:lnTo>
                  <a:pt x="309" y="91"/>
                </a:lnTo>
                <a:lnTo>
                  <a:pt x="309" y="91"/>
                </a:lnTo>
                <a:lnTo>
                  <a:pt x="304" y="84"/>
                </a:lnTo>
                <a:lnTo>
                  <a:pt x="304" y="84"/>
                </a:lnTo>
                <a:lnTo>
                  <a:pt x="289" y="97"/>
                </a:lnTo>
                <a:lnTo>
                  <a:pt x="276" y="108"/>
                </a:lnTo>
                <a:lnTo>
                  <a:pt x="259" y="118"/>
                </a:lnTo>
                <a:lnTo>
                  <a:pt x="237" y="128"/>
                </a:lnTo>
                <a:lnTo>
                  <a:pt x="212" y="136"/>
                </a:lnTo>
                <a:lnTo>
                  <a:pt x="183" y="143"/>
                </a:lnTo>
                <a:lnTo>
                  <a:pt x="167" y="144"/>
                </a:lnTo>
                <a:lnTo>
                  <a:pt x="150" y="146"/>
                </a:lnTo>
                <a:lnTo>
                  <a:pt x="150" y="146"/>
                </a:lnTo>
                <a:lnTo>
                  <a:pt x="140" y="146"/>
                </a:lnTo>
                <a:lnTo>
                  <a:pt x="140" y="146"/>
                </a:lnTo>
                <a:lnTo>
                  <a:pt x="115" y="144"/>
                </a:lnTo>
                <a:lnTo>
                  <a:pt x="93" y="141"/>
                </a:lnTo>
                <a:lnTo>
                  <a:pt x="74" y="138"/>
                </a:lnTo>
                <a:lnTo>
                  <a:pt x="59" y="133"/>
                </a:lnTo>
                <a:lnTo>
                  <a:pt x="46" y="126"/>
                </a:lnTo>
                <a:lnTo>
                  <a:pt x="36" y="121"/>
                </a:lnTo>
                <a:lnTo>
                  <a:pt x="26" y="114"/>
                </a:lnTo>
                <a:lnTo>
                  <a:pt x="26" y="114"/>
                </a:lnTo>
                <a:lnTo>
                  <a:pt x="24" y="119"/>
                </a:lnTo>
                <a:lnTo>
                  <a:pt x="24" y="119"/>
                </a:lnTo>
                <a:lnTo>
                  <a:pt x="24" y="116"/>
                </a:lnTo>
                <a:lnTo>
                  <a:pt x="24" y="116"/>
                </a:lnTo>
                <a:lnTo>
                  <a:pt x="24" y="104"/>
                </a:lnTo>
                <a:lnTo>
                  <a:pt x="24" y="104"/>
                </a:lnTo>
                <a:lnTo>
                  <a:pt x="26" y="87"/>
                </a:lnTo>
                <a:lnTo>
                  <a:pt x="31" y="66"/>
                </a:lnTo>
                <a:lnTo>
                  <a:pt x="31" y="66"/>
                </a:lnTo>
                <a:lnTo>
                  <a:pt x="36" y="54"/>
                </a:lnTo>
                <a:lnTo>
                  <a:pt x="42" y="40"/>
                </a:lnTo>
                <a:lnTo>
                  <a:pt x="42" y="40"/>
                </a:lnTo>
                <a:lnTo>
                  <a:pt x="49" y="30"/>
                </a:lnTo>
                <a:lnTo>
                  <a:pt x="59" y="20"/>
                </a:lnTo>
                <a:lnTo>
                  <a:pt x="59" y="20"/>
                </a:lnTo>
                <a:lnTo>
                  <a:pt x="47" y="29"/>
                </a:lnTo>
                <a:lnTo>
                  <a:pt x="37" y="37"/>
                </a:lnTo>
                <a:lnTo>
                  <a:pt x="27" y="49"/>
                </a:lnTo>
                <a:lnTo>
                  <a:pt x="19" y="61"/>
                </a:lnTo>
                <a:lnTo>
                  <a:pt x="12" y="72"/>
                </a:lnTo>
                <a:lnTo>
                  <a:pt x="7" y="86"/>
                </a:lnTo>
                <a:lnTo>
                  <a:pt x="4" y="99"/>
                </a:lnTo>
                <a:lnTo>
                  <a:pt x="0" y="114"/>
                </a:lnTo>
                <a:lnTo>
                  <a:pt x="0" y="146"/>
                </a:lnTo>
                <a:lnTo>
                  <a:pt x="0" y="146"/>
                </a:lnTo>
                <a:lnTo>
                  <a:pt x="0" y="146"/>
                </a:lnTo>
                <a:lnTo>
                  <a:pt x="2" y="161"/>
                </a:lnTo>
                <a:lnTo>
                  <a:pt x="5" y="176"/>
                </a:lnTo>
                <a:lnTo>
                  <a:pt x="9" y="190"/>
                </a:lnTo>
                <a:lnTo>
                  <a:pt x="16" y="203"/>
                </a:lnTo>
                <a:lnTo>
                  <a:pt x="22" y="217"/>
                </a:lnTo>
                <a:lnTo>
                  <a:pt x="29" y="228"/>
                </a:lnTo>
                <a:lnTo>
                  <a:pt x="39" y="240"/>
                </a:lnTo>
                <a:lnTo>
                  <a:pt x="49" y="250"/>
                </a:lnTo>
                <a:lnTo>
                  <a:pt x="59" y="259"/>
                </a:lnTo>
                <a:lnTo>
                  <a:pt x="71" y="267"/>
                </a:lnTo>
                <a:lnTo>
                  <a:pt x="83" y="275"/>
                </a:lnTo>
                <a:lnTo>
                  <a:pt x="96" y="280"/>
                </a:lnTo>
                <a:lnTo>
                  <a:pt x="111" y="285"/>
                </a:lnTo>
                <a:lnTo>
                  <a:pt x="125" y="289"/>
                </a:lnTo>
                <a:lnTo>
                  <a:pt x="140" y="292"/>
                </a:lnTo>
                <a:lnTo>
                  <a:pt x="155" y="292"/>
                </a:lnTo>
                <a:lnTo>
                  <a:pt x="259" y="292"/>
                </a:lnTo>
                <a:lnTo>
                  <a:pt x="259" y="292"/>
                </a:lnTo>
                <a:lnTo>
                  <a:pt x="259" y="292"/>
                </a:lnTo>
                <a:lnTo>
                  <a:pt x="259" y="292"/>
                </a:lnTo>
                <a:lnTo>
                  <a:pt x="272" y="292"/>
                </a:lnTo>
                <a:lnTo>
                  <a:pt x="284" y="290"/>
                </a:lnTo>
                <a:lnTo>
                  <a:pt x="296" y="287"/>
                </a:lnTo>
                <a:lnTo>
                  <a:pt x="308" y="284"/>
                </a:lnTo>
                <a:lnTo>
                  <a:pt x="318" y="277"/>
                </a:lnTo>
                <a:lnTo>
                  <a:pt x="328" y="272"/>
                </a:lnTo>
                <a:lnTo>
                  <a:pt x="338" y="265"/>
                </a:lnTo>
                <a:lnTo>
                  <a:pt x="346" y="257"/>
                </a:lnTo>
                <a:lnTo>
                  <a:pt x="355" y="248"/>
                </a:lnTo>
                <a:lnTo>
                  <a:pt x="361" y="238"/>
                </a:lnTo>
                <a:lnTo>
                  <a:pt x="368" y="228"/>
                </a:lnTo>
                <a:lnTo>
                  <a:pt x="373" y="217"/>
                </a:lnTo>
                <a:lnTo>
                  <a:pt x="378" y="207"/>
                </a:lnTo>
                <a:lnTo>
                  <a:pt x="380" y="195"/>
                </a:lnTo>
                <a:lnTo>
                  <a:pt x="383" y="181"/>
                </a:lnTo>
                <a:lnTo>
                  <a:pt x="383" y="170"/>
                </a:lnTo>
                <a:lnTo>
                  <a:pt x="383" y="108"/>
                </a:lnTo>
                <a:lnTo>
                  <a:pt x="383" y="108"/>
                </a:lnTo>
                <a:lnTo>
                  <a:pt x="383" y="96"/>
                </a:lnTo>
                <a:lnTo>
                  <a:pt x="381" y="86"/>
                </a:lnTo>
                <a:lnTo>
                  <a:pt x="378" y="76"/>
                </a:lnTo>
                <a:lnTo>
                  <a:pt x="375" y="66"/>
                </a:lnTo>
                <a:lnTo>
                  <a:pt x="370" y="56"/>
                </a:lnTo>
                <a:lnTo>
                  <a:pt x="365" y="47"/>
                </a:lnTo>
                <a:lnTo>
                  <a:pt x="351" y="32"/>
                </a:lnTo>
                <a:lnTo>
                  <a:pt x="336" y="19"/>
                </a:lnTo>
                <a:lnTo>
                  <a:pt x="328" y="14"/>
                </a:lnTo>
                <a:lnTo>
                  <a:pt x="318" y="9"/>
                </a:lnTo>
                <a:lnTo>
                  <a:pt x="308" y="5"/>
                </a:lnTo>
                <a:lnTo>
                  <a:pt x="297" y="2"/>
                </a:lnTo>
                <a:lnTo>
                  <a:pt x="287" y="0"/>
                </a:lnTo>
                <a:lnTo>
                  <a:pt x="276" y="0"/>
                </a:lnTo>
                <a:lnTo>
                  <a:pt x="215"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6" name="Freeform 94"/>
          <p:cNvSpPr/>
          <p:nvPr>
            <p:custDataLst>
              <p:tags r:id="rId92"/>
            </p:custDataLst>
          </p:nvPr>
        </p:nvSpPr>
        <p:spPr bwMode="auto">
          <a:xfrm>
            <a:off x="3707870" y="2650046"/>
            <a:ext cx="153132" cy="43752"/>
          </a:xfrm>
          <a:custGeom>
            <a:avLst/>
            <a:gdLst>
              <a:gd name="T0" fmla="*/ 0 w 203"/>
              <a:gd name="T1" fmla="*/ 0 h 59"/>
              <a:gd name="T2" fmla="*/ 0 w 203"/>
              <a:gd name="T3" fmla="*/ 0 h 59"/>
              <a:gd name="T4" fmla="*/ 8 w 203"/>
              <a:gd name="T5" fmla="*/ 9 h 59"/>
              <a:gd name="T6" fmla="*/ 18 w 203"/>
              <a:gd name="T7" fmla="*/ 19 h 59"/>
              <a:gd name="T8" fmla="*/ 32 w 203"/>
              <a:gd name="T9" fmla="*/ 29 h 59"/>
              <a:gd name="T10" fmla="*/ 52 w 203"/>
              <a:gd name="T11" fmla="*/ 41 h 59"/>
              <a:gd name="T12" fmla="*/ 75 w 203"/>
              <a:gd name="T13" fmla="*/ 49 h 59"/>
              <a:gd name="T14" fmla="*/ 89 w 203"/>
              <a:gd name="T15" fmla="*/ 52 h 59"/>
              <a:gd name="T16" fmla="*/ 104 w 203"/>
              <a:gd name="T17" fmla="*/ 56 h 59"/>
              <a:gd name="T18" fmla="*/ 121 w 203"/>
              <a:gd name="T19" fmla="*/ 57 h 59"/>
              <a:gd name="T20" fmla="*/ 137 w 203"/>
              <a:gd name="T21" fmla="*/ 59 h 59"/>
              <a:gd name="T22" fmla="*/ 137 w 203"/>
              <a:gd name="T23" fmla="*/ 59 h 59"/>
              <a:gd name="T24" fmla="*/ 169 w 203"/>
              <a:gd name="T25" fmla="*/ 56 h 59"/>
              <a:gd name="T26" fmla="*/ 203 w 203"/>
              <a:gd name="T27" fmla="*/ 51 h 59"/>
              <a:gd name="T28" fmla="*/ 203 w 203"/>
              <a:gd name="T29" fmla="*/ 51 h 59"/>
              <a:gd name="T30" fmla="*/ 200 w 203"/>
              <a:gd name="T31" fmla="*/ 51 h 59"/>
              <a:gd name="T32" fmla="*/ 200 w 203"/>
              <a:gd name="T33" fmla="*/ 51 h 59"/>
              <a:gd name="T34" fmla="*/ 166 w 203"/>
              <a:gd name="T35" fmla="*/ 49 h 59"/>
              <a:gd name="T36" fmla="*/ 142 w 203"/>
              <a:gd name="T37" fmla="*/ 47 h 59"/>
              <a:gd name="T38" fmla="*/ 114 w 203"/>
              <a:gd name="T39" fmla="*/ 44 h 59"/>
              <a:gd name="T40" fmla="*/ 84 w 203"/>
              <a:gd name="T41" fmla="*/ 37 h 59"/>
              <a:gd name="T42" fmla="*/ 54 w 203"/>
              <a:gd name="T43" fmla="*/ 29 h 59"/>
              <a:gd name="T44" fmla="*/ 38 w 203"/>
              <a:gd name="T45" fmla="*/ 22 h 59"/>
              <a:gd name="T46" fmla="*/ 25 w 203"/>
              <a:gd name="T47" fmla="*/ 16 h 59"/>
              <a:gd name="T48" fmla="*/ 12 w 203"/>
              <a:gd name="T49" fmla="*/ 9 h 59"/>
              <a:gd name="T50" fmla="*/ 0 w 203"/>
              <a:gd name="T5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59">
                <a:moveTo>
                  <a:pt x="0" y="0"/>
                </a:moveTo>
                <a:lnTo>
                  <a:pt x="0" y="0"/>
                </a:lnTo>
                <a:lnTo>
                  <a:pt x="8" y="9"/>
                </a:lnTo>
                <a:lnTo>
                  <a:pt x="18" y="19"/>
                </a:lnTo>
                <a:lnTo>
                  <a:pt x="32" y="29"/>
                </a:lnTo>
                <a:lnTo>
                  <a:pt x="52" y="41"/>
                </a:lnTo>
                <a:lnTo>
                  <a:pt x="75" y="49"/>
                </a:lnTo>
                <a:lnTo>
                  <a:pt x="89" y="52"/>
                </a:lnTo>
                <a:lnTo>
                  <a:pt x="104" y="56"/>
                </a:lnTo>
                <a:lnTo>
                  <a:pt x="121" y="57"/>
                </a:lnTo>
                <a:lnTo>
                  <a:pt x="137" y="59"/>
                </a:lnTo>
                <a:lnTo>
                  <a:pt x="137" y="59"/>
                </a:lnTo>
                <a:lnTo>
                  <a:pt x="169" y="56"/>
                </a:lnTo>
                <a:lnTo>
                  <a:pt x="203" y="51"/>
                </a:lnTo>
                <a:lnTo>
                  <a:pt x="203" y="51"/>
                </a:lnTo>
                <a:lnTo>
                  <a:pt x="200" y="51"/>
                </a:lnTo>
                <a:lnTo>
                  <a:pt x="200" y="51"/>
                </a:lnTo>
                <a:lnTo>
                  <a:pt x="166" y="49"/>
                </a:lnTo>
                <a:lnTo>
                  <a:pt x="142" y="47"/>
                </a:lnTo>
                <a:lnTo>
                  <a:pt x="114" y="44"/>
                </a:lnTo>
                <a:lnTo>
                  <a:pt x="84" y="37"/>
                </a:lnTo>
                <a:lnTo>
                  <a:pt x="54" y="29"/>
                </a:lnTo>
                <a:lnTo>
                  <a:pt x="38" y="22"/>
                </a:lnTo>
                <a:lnTo>
                  <a:pt x="25" y="16"/>
                </a:lnTo>
                <a:lnTo>
                  <a:pt x="12" y="9"/>
                </a:lnTo>
                <a:lnTo>
                  <a:pt x="0" y="0"/>
                </a:lnTo>
                <a:close/>
              </a:path>
            </a:pathLst>
          </a:custGeom>
          <a:solidFill>
            <a:srgbClr val="E0C7B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7" name="Freeform 95"/>
          <p:cNvSpPr/>
          <p:nvPr>
            <p:custDataLst>
              <p:tags r:id="rId93"/>
            </p:custDataLst>
          </p:nvPr>
        </p:nvSpPr>
        <p:spPr bwMode="auto">
          <a:xfrm>
            <a:off x="3707870" y="2650046"/>
            <a:ext cx="153132" cy="43752"/>
          </a:xfrm>
          <a:custGeom>
            <a:avLst/>
            <a:gdLst>
              <a:gd name="T0" fmla="*/ 0 w 203"/>
              <a:gd name="T1" fmla="*/ 0 h 59"/>
              <a:gd name="T2" fmla="*/ 0 w 203"/>
              <a:gd name="T3" fmla="*/ 0 h 59"/>
              <a:gd name="T4" fmla="*/ 8 w 203"/>
              <a:gd name="T5" fmla="*/ 9 h 59"/>
              <a:gd name="T6" fmla="*/ 18 w 203"/>
              <a:gd name="T7" fmla="*/ 19 h 59"/>
              <a:gd name="T8" fmla="*/ 32 w 203"/>
              <a:gd name="T9" fmla="*/ 29 h 59"/>
              <a:gd name="T10" fmla="*/ 52 w 203"/>
              <a:gd name="T11" fmla="*/ 41 h 59"/>
              <a:gd name="T12" fmla="*/ 75 w 203"/>
              <a:gd name="T13" fmla="*/ 49 h 59"/>
              <a:gd name="T14" fmla="*/ 89 w 203"/>
              <a:gd name="T15" fmla="*/ 52 h 59"/>
              <a:gd name="T16" fmla="*/ 104 w 203"/>
              <a:gd name="T17" fmla="*/ 56 h 59"/>
              <a:gd name="T18" fmla="*/ 121 w 203"/>
              <a:gd name="T19" fmla="*/ 57 h 59"/>
              <a:gd name="T20" fmla="*/ 137 w 203"/>
              <a:gd name="T21" fmla="*/ 59 h 59"/>
              <a:gd name="T22" fmla="*/ 137 w 203"/>
              <a:gd name="T23" fmla="*/ 59 h 59"/>
              <a:gd name="T24" fmla="*/ 169 w 203"/>
              <a:gd name="T25" fmla="*/ 56 h 59"/>
              <a:gd name="T26" fmla="*/ 203 w 203"/>
              <a:gd name="T27" fmla="*/ 51 h 59"/>
              <a:gd name="T28" fmla="*/ 203 w 203"/>
              <a:gd name="T29" fmla="*/ 51 h 59"/>
              <a:gd name="T30" fmla="*/ 200 w 203"/>
              <a:gd name="T31" fmla="*/ 51 h 59"/>
              <a:gd name="T32" fmla="*/ 200 w 203"/>
              <a:gd name="T33" fmla="*/ 51 h 59"/>
              <a:gd name="T34" fmla="*/ 166 w 203"/>
              <a:gd name="T35" fmla="*/ 49 h 59"/>
              <a:gd name="T36" fmla="*/ 142 w 203"/>
              <a:gd name="T37" fmla="*/ 47 h 59"/>
              <a:gd name="T38" fmla="*/ 114 w 203"/>
              <a:gd name="T39" fmla="*/ 44 h 59"/>
              <a:gd name="T40" fmla="*/ 84 w 203"/>
              <a:gd name="T41" fmla="*/ 37 h 59"/>
              <a:gd name="T42" fmla="*/ 54 w 203"/>
              <a:gd name="T43" fmla="*/ 29 h 59"/>
              <a:gd name="T44" fmla="*/ 38 w 203"/>
              <a:gd name="T45" fmla="*/ 22 h 59"/>
              <a:gd name="T46" fmla="*/ 25 w 203"/>
              <a:gd name="T47" fmla="*/ 16 h 59"/>
              <a:gd name="T48" fmla="*/ 12 w 203"/>
              <a:gd name="T49" fmla="*/ 9 h 59"/>
              <a:gd name="T50" fmla="*/ 0 w 203"/>
              <a:gd name="T5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3" h="59">
                <a:moveTo>
                  <a:pt x="0" y="0"/>
                </a:moveTo>
                <a:lnTo>
                  <a:pt x="0" y="0"/>
                </a:lnTo>
                <a:lnTo>
                  <a:pt x="8" y="9"/>
                </a:lnTo>
                <a:lnTo>
                  <a:pt x="18" y="19"/>
                </a:lnTo>
                <a:lnTo>
                  <a:pt x="32" y="29"/>
                </a:lnTo>
                <a:lnTo>
                  <a:pt x="52" y="41"/>
                </a:lnTo>
                <a:lnTo>
                  <a:pt x="75" y="49"/>
                </a:lnTo>
                <a:lnTo>
                  <a:pt x="89" y="52"/>
                </a:lnTo>
                <a:lnTo>
                  <a:pt x="104" y="56"/>
                </a:lnTo>
                <a:lnTo>
                  <a:pt x="121" y="57"/>
                </a:lnTo>
                <a:lnTo>
                  <a:pt x="137" y="59"/>
                </a:lnTo>
                <a:lnTo>
                  <a:pt x="137" y="59"/>
                </a:lnTo>
                <a:lnTo>
                  <a:pt x="169" y="56"/>
                </a:lnTo>
                <a:lnTo>
                  <a:pt x="203" y="51"/>
                </a:lnTo>
                <a:lnTo>
                  <a:pt x="203" y="51"/>
                </a:lnTo>
                <a:lnTo>
                  <a:pt x="200" y="51"/>
                </a:lnTo>
                <a:lnTo>
                  <a:pt x="200" y="51"/>
                </a:lnTo>
                <a:lnTo>
                  <a:pt x="166" y="49"/>
                </a:lnTo>
                <a:lnTo>
                  <a:pt x="142" y="47"/>
                </a:lnTo>
                <a:lnTo>
                  <a:pt x="114" y="44"/>
                </a:lnTo>
                <a:lnTo>
                  <a:pt x="84" y="37"/>
                </a:lnTo>
                <a:lnTo>
                  <a:pt x="54" y="29"/>
                </a:lnTo>
                <a:lnTo>
                  <a:pt x="38" y="22"/>
                </a:lnTo>
                <a:lnTo>
                  <a:pt x="25" y="16"/>
                </a:lnTo>
                <a:lnTo>
                  <a:pt x="12" y="9"/>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8" name="Freeform 96"/>
          <p:cNvSpPr/>
          <p:nvPr>
            <p:custDataLst>
              <p:tags r:id="rId94"/>
            </p:custDataLst>
          </p:nvPr>
        </p:nvSpPr>
        <p:spPr bwMode="auto">
          <a:xfrm>
            <a:off x="3720024" y="2543907"/>
            <a:ext cx="213089" cy="111001"/>
          </a:xfrm>
          <a:custGeom>
            <a:avLst/>
            <a:gdLst>
              <a:gd name="T0" fmla="*/ 132 w 278"/>
              <a:gd name="T1" fmla="*/ 0 h 146"/>
              <a:gd name="T2" fmla="*/ 157 w 278"/>
              <a:gd name="T3" fmla="*/ 10 h 146"/>
              <a:gd name="T4" fmla="*/ 176 w 278"/>
              <a:gd name="T5" fmla="*/ 27 h 146"/>
              <a:gd name="T6" fmla="*/ 188 w 278"/>
              <a:gd name="T7" fmla="*/ 51 h 146"/>
              <a:gd name="T8" fmla="*/ 191 w 278"/>
              <a:gd name="T9" fmla="*/ 77 h 146"/>
              <a:gd name="T10" fmla="*/ 189 w 278"/>
              <a:gd name="T11" fmla="*/ 92 h 146"/>
              <a:gd name="T12" fmla="*/ 176 w 278"/>
              <a:gd name="T13" fmla="*/ 116 h 146"/>
              <a:gd name="T14" fmla="*/ 157 w 278"/>
              <a:gd name="T15" fmla="*/ 134 h 146"/>
              <a:gd name="T16" fmla="*/ 132 w 278"/>
              <a:gd name="T17" fmla="*/ 144 h 146"/>
              <a:gd name="T18" fmla="*/ 117 w 278"/>
              <a:gd name="T19" fmla="*/ 146 h 146"/>
              <a:gd name="T20" fmla="*/ 112 w 278"/>
              <a:gd name="T21" fmla="*/ 146 h 146"/>
              <a:gd name="T22" fmla="*/ 84 w 278"/>
              <a:gd name="T23" fmla="*/ 138 h 146"/>
              <a:gd name="T24" fmla="*/ 62 w 278"/>
              <a:gd name="T25" fmla="*/ 119 h 146"/>
              <a:gd name="T26" fmla="*/ 47 w 278"/>
              <a:gd name="T27" fmla="*/ 96 h 146"/>
              <a:gd name="T28" fmla="*/ 43 w 278"/>
              <a:gd name="T29" fmla="*/ 66 h 146"/>
              <a:gd name="T30" fmla="*/ 45 w 278"/>
              <a:gd name="T31" fmla="*/ 54 h 146"/>
              <a:gd name="T32" fmla="*/ 55 w 278"/>
              <a:gd name="T33" fmla="*/ 34 h 146"/>
              <a:gd name="T34" fmla="*/ 68 w 278"/>
              <a:gd name="T35" fmla="*/ 17 h 146"/>
              <a:gd name="T36" fmla="*/ 87 w 278"/>
              <a:gd name="T37" fmla="*/ 5 h 146"/>
              <a:gd name="T38" fmla="*/ 97 w 278"/>
              <a:gd name="T39" fmla="*/ 0 h 146"/>
              <a:gd name="T40" fmla="*/ 78 w 278"/>
              <a:gd name="T41" fmla="*/ 7 h 146"/>
              <a:gd name="T42" fmla="*/ 50 w 278"/>
              <a:gd name="T43" fmla="*/ 24 h 146"/>
              <a:gd name="T44" fmla="*/ 38 w 278"/>
              <a:gd name="T45" fmla="*/ 35 h 146"/>
              <a:gd name="T46" fmla="*/ 30 w 278"/>
              <a:gd name="T47" fmla="*/ 45 h 146"/>
              <a:gd name="T48" fmla="*/ 15 w 278"/>
              <a:gd name="T49" fmla="*/ 69 h 146"/>
              <a:gd name="T50" fmla="*/ 6 w 278"/>
              <a:gd name="T51" fmla="*/ 89 h 146"/>
              <a:gd name="T52" fmla="*/ 1 w 278"/>
              <a:gd name="T53" fmla="*/ 106 h 146"/>
              <a:gd name="T54" fmla="*/ 0 w 278"/>
              <a:gd name="T55" fmla="*/ 114 h 146"/>
              <a:gd name="T56" fmla="*/ 20 w 278"/>
              <a:gd name="T57" fmla="*/ 126 h 146"/>
              <a:gd name="T58" fmla="*/ 48 w 278"/>
              <a:gd name="T59" fmla="*/ 138 h 146"/>
              <a:gd name="T60" fmla="*/ 89 w 278"/>
              <a:gd name="T61" fmla="*/ 144 h 146"/>
              <a:gd name="T62" fmla="*/ 114 w 278"/>
              <a:gd name="T63" fmla="*/ 146 h 146"/>
              <a:gd name="T64" fmla="*/ 124 w 278"/>
              <a:gd name="T65" fmla="*/ 146 h 146"/>
              <a:gd name="T66" fmla="*/ 157 w 278"/>
              <a:gd name="T67" fmla="*/ 143 h 146"/>
              <a:gd name="T68" fmla="*/ 211 w 278"/>
              <a:gd name="T69" fmla="*/ 128 h 146"/>
              <a:gd name="T70" fmla="*/ 250 w 278"/>
              <a:gd name="T71" fmla="*/ 108 h 146"/>
              <a:gd name="T72" fmla="*/ 278 w 278"/>
              <a:gd name="T73" fmla="*/ 84 h 146"/>
              <a:gd name="T74" fmla="*/ 273 w 278"/>
              <a:gd name="T75" fmla="*/ 79 h 146"/>
              <a:gd name="T76" fmla="*/ 260 w 278"/>
              <a:gd name="T77" fmla="*/ 64 h 146"/>
              <a:gd name="T78" fmla="*/ 241 w 278"/>
              <a:gd name="T79" fmla="*/ 47 h 146"/>
              <a:gd name="T80" fmla="*/ 216 w 278"/>
              <a:gd name="T81" fmla="*/ 30 h 146"/>
              <a:gd name="T82" fmla="*/ 188 w 278"/>
              <a:gd name="T83" fmla="*/ 14 h 146"/>
              <a:gd name="T84" fmla="*/ 169 w 278"/>
              <a:gd name="T85" fmla="*/ 7 h 146"/>
              <a:gd name="T86" fmla="*/ 152 w 278"/>
              <a:gd name="T87" fmla="*/ 2 h 146"/>
              <a:gd name="T88" fmla="*/ 132 w 278"/>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6">
                <a:moveTo>
                  <a:pt x="132" y="0"/>
                </a:moveTo>
                <a:lnTo>
                  <a:pt x="132" y="0"/>
                </a:lnTo>
                <a:lnTo>
                  <a:pt x="146" y="4"/>
                </a:lnTo>
                <a:lnTo>
                  <a:pt x="157" y="10"/>
                </a:lnTo>
                <a:lnTo>
                  <a:pt x="167" y="19"/>
                </a:lnTo>
                <a:lnTo>
                  <a:pt x="176" y="27"/>
                </a:lnTo>
                <a:lnTo>
                  <a:pt x="184" y="39"/>
                </a:lnTo>
                <a:lnTo>
                  <a:pt x="188" y="51"/>
                </a:lnTo>
                <a:lnTo>
                  <a:pt x="191" y="64"/>
                </a:lnTo>
                <a:lnTo>
                  <a:pt x="191" y="77"/>
                </a:lnTo>
                <a:lnTo>
                  <a:pt x="191" y="77"/>
                </a:lnTo>
                <a:lnTo>
                  <a:pt x="189" y="92"/>
                </a:lnTo>
                <a:lnTo>
                  <a:pt x="184" y="104"/>
                </a:lnTo>
                <a:lnTo>
                  <a:pt x="176" y="116"/>
                </a:lnTo>
                <a:lnTo>
                  <a:pt x="167" y="126"/>
                </a:lnTo>
                <a:lnTo>
                  <a:pt x="157" y="134"/>
                </a:lnTo>
                <a:lnTo>
                  <a:pt x="144" y="141"/>
                </a:lnTo>
                <a:lnTo>
                  <a:pt x="132" y="144"/>
                </a:lnTo>
                <a:lnTo>
                  <a:pt x="117" y="146"/>
                </a:lnTo>
                <a:lnTo>
                  <a:pt x="117" y="146"/>
                </a:lnTo>
                <a:lnTo>
                  <a:pt x="112" y="146"/>
                </a:lnTo>
                <a:lnTo>
                  <a:pt x="112" y="146"/>
                </a:lnTo>
                <a:lnTo>
                  <a:pt x="97" y="143"/>
                </a:lnTo>
                <a:lnTo>
                  <a:pt x="84" y="138"/>
                </a:lnTo>
                <a:lnTo>
                  <a:pt x="72" y="129"/>
                </a:lnTo>
                <a:lnTo>
                  <a:pt x="62" y="119"/>
                </a:lnTo>
                <a:lnTo>
                  <a:pt x="53" y="108"/>
                </a:lnTo>
                <a:lnTo>
                  <a:pt x="47" y="96"/>
                </a:lnTo>
                <a:lnTo>
                  <a:pt x="43" y="81"/>
                </a:lnTo>
                <a:lnTo>
                  <a:pt x="43" y="66"/>
                </a:lnTo>
                <a:lnTo>
                  <a:pt x="43" y="66"/>
                </a:lnTo>
                <a:lnTo>
                  <a:pt x="45" y="54"/>
                </a:lnTo>
                <a:lnTo>
                  <a:pt x="50" y="44"/>
                </a:lnTo>
                <a:lnTo>
                  <a:pt x="55" y="34"/>
                </a:lnTo>
                <a:lnTo>
                  <a:pt x="60" y="25"/>
                </a:lnTo>
                <a:lnTo>
                  <a:pt x="68" y="17"/>
                </a:lnTo>
                <a:lnTo>
                  <a:pt x="77" y="10"/>
                </a:lnTo>
                <a:lnTo>
                  <a:pt x="87" y="5"/>
                </a:lnTo>
                <a:lnTo>
                  <a:pt x="97" y="0"/>
                </a:lnTo>
                <a:lnTo>
                  <a:pt x="97" y="0"/>
                </a:lnTo>
                <a:lnTo>
                  <a:pt x="78" y="7"/>
                </a:lnTo>
                <a:lnTo>
                  <a:pt x="78" y="7"/>
                </a:lnTo>
                <a:lnTo>
                  <a:pt x="63" y="14"/>
                </a:lnTo>
                <a:lnTo>
                  <a:pt x="50" y="24"/>
                </a:lnTo>
                <a:lnTo>
                  <a:pt x="50" y="24"/>
                </a:lnTo>
                <a:lnTo>
                  <a:pt x="38" y="35"/>
                </a:lnTo>
                <a:lnTo>
                  <a:pt x="30" y="45"/>
                </a:lnTo>
                <a:lnTo>
                  <a:pt x="30" y="45"/>
                </a:lnTo>
                <a:lnTo>
                  <a:pt x="21" y="57"/>
                </a:lnTo>
                <a:lnTo>
                  <a:pt x="15" y="69"/>
                </a:lnTo>
                <a:lnTo>
                  <a:pt x="15" y="69"/>
                </a:lnTo>
                <a:lnTo>
                  <a:pt x="6" y="89"/>
                </a:lnTo>
                <a:lnTo>
                  <a:pt x="1" y="106"/>
                </a:lnTo>
                <a:lnTo>
                  <a:pt x="1" y="106"/>
                </a:lnTo>
                <a:lnTo>
                  <a:pt x="0" y="114"/>
                </a:lnTo>
                <a:lnTo>
                  <a:pt x="0" y="114"/>
                </a:lnTo>
                <a:lnTo>
                  <a:pt x="10" y="121"/>
                </a:lnTo>
                <a:lnTo>
                  <a:pt x="20" y="126"/>
                </a:lnTo>
                <a:lnTo>
                  <a:pt x="33" y="133"/>
                </a:lnTo>
                <a:lnTo>
                  <a:pt x="48" y="138"/>
                </a:lnTo>
                <a:lnTo>
                  <a:pt x="67" y="141"/>
                </a:lnTo>
                <a:lnTo>
                  <a:pt x="89" y="144"/>
                </a:lnTo>
                <a:lnTo>
                  <a:pt x="114" y="146"/>
                </a:lnTo>
                <a:lnTo>
                  <a:pt x="114" y="146"/>
                </a:lnTo>
                <a:lnTo>
                  <a:pt x="124" y="146"/>
                </a:lnTo>
                <a:lnTo>
                  <a:pt x="124" y="146"/>
                </a:lnTo>
                <a:lnTo>
                  <a:pt x="141" y="144"/>
                </a:lnTo>
                <a:lnTo>
                  <a:pt x="157" y="143"/>
                </a:lnTo>
                <a:lnTo>
                  <a:pt x="186" y="136"/>
                </a:lnTo>
                <a:lnTo>
                  <a:pt x="211" y="128"/>
                </a:lnTo>
                <a:lnTo>
                  <a:pt x="233" y="118"/>
                </a:lnTo>
                <a:lnTo>
                  <a:pt x="250" y="108"/>
                </a:lnTo>
                <a:lnTo>
                  <a:pt x="263" y="97"/>
                </a:lnTo>
                <a:lnTo>
                  <a:pt x="278" y="84"/>
                </a:lnTo>
                <a:lnTo>
                  <a:pt x="278" y="84"/>
                </a:lnTo>
                <a:lnTo>
                  <a:pt x="273" y="79"/>
                </a:lnTo>
                <a:lnTo>
                  <a:pt x="273" y="79"/>
                </a:lnTo>
                <a:lnTo>
                  <a:pt x="260" y="64"/>
                </a:lnTo>
                <a:lnTo>
                  <a:pt x="241" y="47"/>
                </a:lnTo>
                <a:lnTo>
                  <a:pt x="241" y="47"/>
                </a:lnTo>
                <a:lnTo>
                  <a:pt x="216" y="30"/>
                </a:lnTo>
                <a:lnTo>
                  <a:pt x="216" y="30"/>
                </a:lnTo>
                <a:lnTo>
                  <a:pt x="203" y="20"/>
                </a:lnTo>
                <a:lnTo>
                  <a:pt x="188" y="14"/>
                </a:lnTo>
                <a:lnTo>
                  <a:pt x="188" y="14"/>
                </a:lnTo>
                <a:lnTo>
                  <a:pt x="169" y="7"/>
                </a:lnTo>
                <a:lnTo>
                  <a:pt x="152" y="2"/>
                </a:lnTo>
                <a:lnTo>
                  <a:pt x="152" y="2"/>
                </a:lnTo>
                <a:lnTo>
                  <a:pt x="144" y="0"/>
                </a:lnTo>
                <a:lnTo>
                  <a:pt x="132"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09" name="Freeform 97"/>
          <p:cNvSpPr/>
          <p:nvPr>
            <p:custDataLst>
              <p:tags r:id="rId95"/>
            </p:custDataLst>
          </p:nvPr>
        </p:nvSpPr>
        <p:spPr bwMode="auto">
          <a:xfrm>
            <a:off x="3720024" y="2543907"/>
            <a:ext cx="213089" cy="111001"/>
          </a:xfrm>
          <a:custGeom>
            <a:avLst/>
            <a:gdLst>
              <a:gd name="T0" fmla="*/ 132 w 278"/>
              <a:gd name="T1" fmla="*/ 0 h 146"/>
              <a:gd name="T2" fmla="*/ 157 w 278"/>
              <a:gd name="T3" fmla="*/ 10 h 146"/>
              <a:gd name="T4" fmla="*/ 176 w 278"/>
              <a:gd name="T5" fmla="*/ 27 h 146"/>
              <a:gd name="T6" fmla="*/ 188 w 278"/>
              <a:gd name="T7" fmla="*/ 51 h 146"/>
              <a:gd name="T8" fmla="*/ 191 w 278"/>
              <a:gd name="T9" fmla="*/ 77 h 146"/>
              <a:gd name="T10" fmla="*/ 189 w 278"/>
              <a:gd name="T11" fmla="*/ 92 h 146"/>
              <a:gd name="T12" fmla="*/ 176 w 278"/>
              <a:gd name="T13" fmla="*/ 116 h 146"/>
              <a:gd name="T14" fmla="*/ 157 w 278"/>
              <a:gd name="T15" fmla="*/ 134 h 146"/>
              <a:gd name="T16" fmla="*/ 132 w 278"/>
              <a:gd name="T17" fmla="*/ 144 h 146"/>
              <a:gd name="T18" fmla="*/ 117 w 278"/>
              <a:gd name="T19" fmla="*/ 146 h 146"/>
              <a:gd name="T20" fmla="*/ 112 w 278"/>
              <a:gd name="T21" fmla="*/ 146 h 146"/>
              <a:gd name="T22" fmla="*/ 84 w 278"/>
              <a:gd name="T23" fmla="*/ 138 h 146"/>
              <a:gd name="T24" fmla="*/ 62 w 278"/>
              <a:gd name="T25" fmla="*/ 119 h 146"/>
              <a:gd name="T26" fmla="*/ 47 w 278"/>
              <a:gd name="T27" fmla="*/ 96 h 146"/>
              <a:gd name="T28" fmla="*/ 43 w 278"/>
              <a:gd name="T29" fmla="*/ 66 h 146"/>
              <a:gd name="T30" fmla="*/ 45 w 278"/>
              <a:gd name="T31" fmla="*/ 54 h 146"/>
              <a:gd name="T32" fmla="*/ 55 w 278"/>
              <a:gd name="T33" fmla="*/ 34 h 146"/>
              <a:gd name="T34" fmla="*/ 68 w 278"/>
              <a:gd name="T35" fmla="*/ 17 h 146"/>
              <a:gd name="T36" fmla="*/ 87 w 278"/>
              <a:gd name="T37" fmla="*/ 5 h 146"/>
              <a:gd name="T38" fmla="*/ 97 w 278"/>
              <a:gd name="T39" fmla="*/ 0 h 146"/>
              <a:gd name="T40" fmla="*/ 78 w 278"/>
              <a:gd name="T41" fmla="*/ 7 h 146"/>
              <a:gd name="T42" fmla="*/ 50 w 278"/>
              <a:gd name="T43" fmla="*/ 24 h 146"/>
              <a:gd name="T44" fmla="*/ 38 w 278"/>
              <a:gd name="T45" fmla="*/ 35 h 146"/>
              <a:gd name="T46" fmla="*/ 30 w 278"/>
              <a:gd name="T47" fmla="*/ 45 h 146"/>
              <a:gd name="T48" fmla="*/ 15 w 278"/>
              <a:gd name="T49" fmla="*/ 69 h 146"/>
              <a:gd name="T50" fmla="*/ 6 w 278"/>
              <a:gd name="T51" fmla="*/ 89 h 146"/>
              <a:gd name="T52" fmla="*/ 1 w 278"/>
              <a:gd name="T53" fmla="*/ 106 h 146"/>
              <a:gd name="T54" fmla="*/ 0 w 278"/>
              <a:gd name="T55" fmla="*/ 114 h 146"/>
              <a:gd name="T56" fmla="*/ 20 w 278"/>
              <a:gd name="T57" fmla="*/ 126 h 146"/>
              <a:gd name="T58" fmla="*/ 48 w 278"/>
              <a:gd name="T59" fmla="*/ 138 h 146"/>
              <a:gd name="T60" fmla="*/ 89 w 278"/>
              <a:gd name="T61" fmla="*/ 144 h 146"/>
              <a:gd name="T62" fmla="*/ 114 w 278"/>
              <a:gd name="T63" fmla="*/ 146 h 146"/>
              <a:gd name="T64" fmla="*/ 124 w 278"/>
              <a:gd name="T65" fmla="*/ 146 h 146"/>
              <a:gd name="T66" fmla="*/ 157 w 278"/>
              <a:gd name="T67" fmla="*/ 143 h 146"/>
              <a:gd name="T68" fmla="*/ 211 w 278"/>
              <a:gd name="T69" fmla="*/ 128 h 146"/>
              <a:gd name="T70" fmla="*/ 250 w 278"/>
              <a:gd name="T71" fmla="*/ 108 h 146"/>
              <a:gd name="T72" fmla="*/ 278 w 278"/>
              <a:gd name="T73" fmla="*/ 84 h 146"/>
              <a:gd name="T74" fmla="*/ 273 w 278"/>
              <a:gd name="T75" fmla="*/ 79 h 146"/>
              <a:gd name="T76" fmla="*/ 260 w 278"/>
              <a:gd name="T77" fmla="*/ 64 h 146"/>
              <a:gd name="T78" fmla="*/ 241 w 278"/>
              <a:gd name="T79" fmla="*/ 47 h 146"/>
              <a:gd name="T80" fmla="*/ 216 w 278"/>
              <a:gd name="T81" fmla="*/ 30 h 146"/>
              <a:gd name="T82" fmla="*/ 188 w 278"/>
              <a:gd name="T83" fmla="*/ 14 h 146"/>
              <a:gd name="T84" fmla="*/ 169 w 278"/>
              <a:gd name="T85" fmla="*/ 7 h 146"/>
              <a:gd name="T86" fmla="*/ 152 w 278"/>
              <a:gd name="T87" fmla="*/ 2 h 146"/>
              <a:gd name="T88" fmla="*/ 132 w 278"/>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146">
                <a:moveTo>
                  <a:pt x="132" y="0"/>
                </a:moveTo>
                <a:lnTo>
                  <a:pt x="132" y="0"/>
                </a:lnTo>
                <a:lnTo>
                  <a:pt x="146" y="4"/>
                </a:lnTo>
                <a:lnTo>
                  <a:pt x="157" y="10"/>
                </a:lnTo>
                <a:lnTo>
                  <a:pt x="167" y="19"/>
                </a:lnTo>
                <a:lnTo>
                  <a:pt x="176" y="27"/>
                </a:lnTo>
                <a:lnTo>
                  <a:pt x="184" y="39"/>
                </a:lnTo>
                <a:lnTo>
                  <a:pt x="188" y="51"/>
                </a:lnTo>
                <a:lnTo>
                  <a:pt x="191" y="64"/>
                </a:lnTo>
                <a:lnTo>
                  <a:pt x="191" y="77"/>
                </a:lnTo>
                <a:lnTo>
                  <a:pt x="191" y="77"/>
                </a:lnTo>
                <a:lnTo>
                  <a:pt x="189" y="92"/>
                </a:lnTo>
                <a:lnTo>
                  <a:pt x="184" y="104"/>
                </a:lnTo>
                <a:lnTo>
                  <a:pt x="176" y="116"/>
                </a:lnTo>
                <a:lnTo>
                  <a:pt x="167" y="126"/>
                </a:lnTo>
                <a:lnTo>
                  <a:pt x="157" y="134"/>
                </a:lnTo>
                <a:lnTo>
                  <a:pt x="144" y="141"/>
                </a:lnTo>
                <a:lnTo>
                  <a:pt x="132" y="144"/>
                </a:lnTo>
                <a:lnTo>
                  <a:pt x="117" y="146"/>
                </a:lnTo>
                <a:lnTo>
                  <a:pt x="117" y="146"/>
                </a:lnTo>
                <a:lnTo>
                  <a:pt x="112" y="146"/>
                </a:lnTo>
                <a:lnTo>
                  <a:pt x="112" y="146"/>
                </a:lnTo>
                <a:lnTo>
                  <a:pt x="97" y="143"/>
                </a:lnTo>
                <a:lnTo>
                  <a:pt x="84" y="138"/>
                </a:lnTo>
                <a:lnTo>
                  <a:pt x="72" y="129"/>
                </a:lnTo>
                <a:lnTo>
                  <a:pt x="62" y="119"/>
                </a:lnTo>
                <a:lnTo>
                  <a:pt x="53" y="108"/>
                </a:lnTo>
                <a:lnTo>
                  <a:pt x="47" y="96"/>
                </a:lnTo>
                <a:lnTo>
                  <a:pt x="43" y="81"/>
                </a:lnTo>
                <a:lnTo>
                  <a:pt x="43" y="66"/>
                </a:lnTo>
                <a:lnTo>
                  <a:pt x="43" y="66"/>
                </a:lnTo>
                <a:lnTo>
                  <a:pt x="45" y="54"/>
                </a:lnTo>
                <a:lnTo>
                  <a:pt x="50" y="44"/>
                </a:lnTo>
                <a:lnTo>
                  <a:pt x="55" y="34"/>
                </a:lnTo>
                <a:lnTo>
                  <a:pt x="60" y="25"/>
                </a:lnTo>
                <a:lnTo>
                  <a:pt x="68" y="17"/>
                </a:lnTo>
                <a:lnTo>
                  <a:pt x="77" y="10"/>
                </a:lnTo>
                <a:lnTo>
                  <a:pt x="87" y="5"/>
                </a:lnTo>
                <a:lnTo>
                  <a:pt x="97" y="0"/>
                </a:lnTo>
                <a:lnTo>
                  <a:pt x="97" y="0"/>
                </a:lnTo>
                <a:lnTo>
                  <a:pt x="78" y="7"/>
                </a:lnTo>
                <a:lnTo>
                  <a:pt x="78" y="7"/>
                </a:lnTo>
                <a:lnTo>
                  <a:pt x="63" y="14"/>
                </a:lnTo>
                <a:lnTo>
                  <a:pt x="50" y="24"/>
                </a:lnTo>
                <a:lnTo>
                  <a:pt x="50" y="24"/>
                </a:lnTo>
                <a:lnTo>
                  <a:pt x="38" y="35"/>
                </a:lnTo>
                <a:lnTo>
                  <a:pt x="30" y="45"/>
                </a:lnTo>
                <a:lnTo>
                  <a:pt x="30" y="45"/>
                </a:lnTo>
                <a:lnTo>
                  <a:pt x="21" y="57"/>
                </a:lnTo>
                <a:lnTo>
                  <a:pt x="15" y="69"/>
                </a:lnTo>
                <a:lnTo>
                  <a:pt x="15" y="69"/>
                </a:lnTo>
                <a:lnTo>
                  <a:pt x="6" y="89"/>
                </a:lnTo>
                <a:lnTo>
                  <a:pt x="1" y="106"/>
                </a:lnTo>
                <a:lnTo>
                  <a:pt x="1" y="106"/>
                </a:lnTo>
                <a:lnTo>
                  <a:pt x="0" y="114"/>
                </a:lnTo>
                <a:lnTo>
                  <a:pt x="0" y="114"/>
                </a:lnTo>
                <a:lnTo>
                  <a:pt x="10" y="121"/>
                </a:lnTo>
                <a:lnTo>
                  <a:pt x="20" y="126"/>
                </a:lnTo>
                <a:lnTo>
                  <a:pt x="33" y="133"/>
                </a:lnTo>
                <a:lnTo>
                  <a:pt x="48" y="138"/>
                </a:lnTo>
                <a:lnTo>
                  <a:pt x="67" y="141"/>
                </a:lnTo>
                <a:lnTo>
                  <a:pt x="89" y="144"/>
                </a:lnTo>
                <a:lnTo>
                  <a:pt x="114" y="146"/>
                </a:lnTo>
                <a:lnTo>
                  <a:pt x="114" y="146"/>
                </a:lnTo>
                <a:lnTo>
                  <a:pt x="124" y="146"/>
                </a:lnTo>
                <a:lnTo>
                  <a:pt x="124" y="146"/>
                </a:lnTo>
                <a:lnTo>
                  <a:pt x="141" y="144"/>
                </a:lnTo>
                <a:lnTo>
                  <a:pt x="157" y="143"/>
                </a:lnTo>
                <a:lnTo>
                  <a:pt x="186" y="136"/>
                </a:lnTo>
                <a:lnTo>
                  <a:pt x="211" y="128"/>
                </a:lnTo>
                <a:lnTo>
                  <a:pt x="233" y="118"/>
                </a:lnTo>
                <a:lnTo>
                  <a:pt x="250" y="108"/>
                </a:lnTo>
                <a:lnTo>
                  <a:pt x="263" y="97"/>
                </a:lnTo>
                <a:lnTo>
                  <a:pt x="278" y="84"/>
                </a:lnTo>
                <a:lnTo>
                  <a:pt x="278" y="84"/>
                </a:lnTo>
                <a:lnTo>
                  <a:pt x="273" y="79"/>
                </a:lnTo>
                <a:lnTo>
                  <a:pt x="273" y="79"/>
                </a:lnTo>
                <a:lnTo>
                  <a:pt x="260" y="64"/>
                </a:lnTo>
                <a:lnTo>
                  <a:pt x="241" y="47"/>
                </a:lnTo>
                <a:lnTo>
                  <a:pt x="241" y="47"/>
                </a:lnTo>
                <a:lnTo>
                  <a:pt x="216" y="30"/>
                </a:lnTo>
                <a:lnTo>
                  <a:pt x="216" y="30"/>
                </a:lnTo>
                <a:lnTo>
                  <a:pt x="203" y="20"/>
                </a:lnTo>
                <a:lnTo>
                  <a:pt x="188" y="14"/>
                </a:lnTo>
                <a:lnTo>
                  <a:pt x="188" y="14"/>
                </a:lnTo>
                <a:lnTo>
                  <a:pt x="169" y="7"/>
                </a:lnTo>
                <a:lnTo>
                  <a:pt x="152" y="2"/>
                </a:lnTo>
                <a:lnTo>
                  <a:pt x="152" y="2"/>
                </a:lnTo>
                <a:lnTo>
                  <a:pt x="144" y="0"/>
                </a:lnTo>
                <a:lnTo>
                  <a:pt x="132"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0" name="Freeform 98"/>
          <p:cNvSpPr>
            <a:spLocks noEditPoints="1"/>
          </p:cNvSpPr>
          <p:nvPr>
            <p:custDataLst>
              <p:tags r:id="rId96"/>
            </p:custDataLst>
          </p:nvPr>
        </p:nvSpPr>
        <p:spPr bwMode="auto">
          <a:xfrm>
            <a:off x="3718403" y="2543907"/>
            <a:ext cx="217140" cy="91555"/>
          </a:xfrm>
          <a:custGeom>
            <a:avLst/>
            <a:gdLst>
              <a:gd name="T0" fmla="*/ 146 w 285"/>
              <a:gd name="T1" fmla="*/ 0 h 119"/>
              <a:gd name="T2" fmla="*/ 154 w 285"/>
              <a:gd name="T3" fmla="*/ 2 h 119"/>
              <a:gd name="T4" fmla="*/ 190 w 285"/>
              <a:gd name="T5" fmla="*/ 14 h 119"/>
              <a:gd name="T6" fmla="*/ 205 w 285"/>
              <a:gd name="T7" fmla="*/ 20 h 119"/>
              <a:gd name="T8" fmla="*/ 218 w 285"/>
              <a:gd name="T9" fmla="*/ 30 h 119"/>
              <a:gd name="T10" fmla="*/ 243 w 285"/>
              <a:gd name="T11" fmla="*/ 47 h 119"/>
              <a:gd name="T12" fmla="*/ 275 w 285"/>
              <a:gd name="T13" fmla="*/ 79 h 119"/>
              <a:gd name="T14" fmla="*/ 280 w 285"/>
              <a:gd name="T15" fmla="*/ 84 h 119"/>
              <a:gd name="T16" fmla="*/ 285 w 285"/>
              <a:gd name="T17" fmla="*/ 91 h 119"/>
              <a:gd name="T18" fmla="*/ 279 w 285"/>
              <a:gd name="T19" fmla="*/ 77 h 119"/>
              <a:gd name="T20" fmla="*/ 267 w 285"/>
              <a:gd name="T21" fmla="*/ 62 h 119"/>
              <a:gd name="T22" fmla="*/ 250 w 285"/>
              <a:gd name="T23" fmla="*/ 42 h 119"/>
              <a:gd name="T24" fmla="*/ 228 w 285"/>
              <a:gd name="T25" fmla="*/ 22 h 119"/>
              <a:gd name="T26" fmla="*/ 213 w 285"/>
              <a:gd name="T27" fmla="*/ 12 h 119"/>
              <a:gd name="T28" fmla="*/ 196 w 285"/>
              <a:gd name="T29" fmla="*/ 2 h 119"/>
              <a:gd name="T30" fmla="*/ 146 w 285"/>
              <a:gd name="T31" fmla="*/ 0 h 119"/>
              <a:gd name="T32" fmla="*/ 104 w 285"/>
              <a:gd name="T33" fmla="*/ 0 h 119"/>
              <a:gd name="T34" fmla="*/ 67 w 285"/>
              <a:gd name="T35" fmla="*/ 5 h 119"/>
              <a:gd name="T36" fmla="*/ 35 w 285"/>
              <a:gd name="T37" fmla="*/ 20 h 119"/>
              <a:gd name="T38" fmla="*/ 25 w 285"/>
              <a:gd name="T39" fmla="*/ 30 h 119"/>
              <a:gd name="T40" fmla="*/ 18 w 285"/>
              <a:gd name="T41" fmla="*/ 40 h 119"/>
              <a:gd name="T42" fmla="*/ 7 w 285"/>
              <a:gd name="T43" fmla="*/ 66 h 119"/>
              <a:gd name="T44" fmla="*/ 2 w 285"/>
              <a:gd name="T45" fmla="*/ 87 h 119"/>
              <a:gd name="T46" fmla="*/ 0 w 285"/>
              <a:gd name="T47" fmla="*/ 104 h 119"/>
              <a:gd name="T48" fmla="*/ 0 w 285"/>
              <a:gd name="T49" fmla="*/ 116 h 119"/>
              <a:gd name="T50" fmla="*/ 0 w 285"/>
              <a:gd name="T51" fmla="*/ 119 h 119"/>
              <a:gd name="T52" fmla="*/ 2 w 285"/>
              <a:gd name="T53" fmla="*/ 114 h 119"/>
              <a:gd name="T54" fmla="*/ 3 w 285"/>
              <a:gd name="T55" fmla="*/ 106 h 119"/>
              <a:gd name="T56" fmla="*/ 17 w 285"/>
              <a:gd name="T57" fmla="*/ 69 h 119"/>
              <a:gd name="T58" fmla="*/ 23 w 285"/>
              <a:gd name="T59" fmla="*/ 57 h 119"/>
              <a:gd name="T60" fmla="*/ 32 w 285"/>
              <a:gd name="T61" fmla="*/ 45 h 119"/>
              <a:gd name="T62" fmla="*/ 52 w 285"/>
              <a:gd name="T63" fmla="*/ 24 h 119"/>
              <a:gd name="T64" fmla="*/ 65 w 285"/>
              <a:gd name="T65" fmla="*/ 14 h 119"/>
              <a:gd name="T66" fmla="*/ 80 w 285"/>
              <a:gd name="T67" fmla="*/ 7 h 119"/>
              <a:gd name="T68" fmla="*/ 99 w 285"/>
              <a:gd name="T69" fmla="*/ 0 h 119"/>
              <a:gd name="T70" fmla="*/ 104 w 285"/>
              <a:gd name="T71" fmla="*/ 0 h 119"/>
              <a:gd name="T72" fmla="*/ 104 w 285"/>
              <a:gd name="T7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5" h="119">
                <a:moveTo>
                  <a:pt x="146" y="0"/>
                </a:moveTo>
                <a:lnTo>
                  <a:pt x="146" y="0"/>
                </a:lnTo>
                <a:lnTo>
                  <a:pt x="154" y="2"/>
                </a:lnTo>
                <a:lnTo>
                  <a:pt x="154" y="2"/>
                </a:lnTo>
                <a:lnTo>
                  <a:pt x="171" y="7"/>
                </a:lnTo>
                <a:lnTo>
                  <a:pt x="190" y="14"/>
                </a:lnTo>
                <a:lnTo>
                  <a:pt x="190" y="14"/>
                </a:lnTo>
                <a:lnTo>
                  <a:pt x="205" y="20"/>
                </a:lnTo>
                <a:lnTo>
                  <a:pt x="218" y="30"/>
                </a:lnTo>
                <a:lnTo>
                  <a:pt x="218" y="30"/>
                </a:lnTo>
                <a:lnTo>
                  <a:pt x="243" y="47"/>
                </a:lnTo>
                <a:lnTo>
                  <a:pt x="243" y="47"/>
                </a:lnTo>
                <a:lnTo>
                  <a:pt x="262" y="64"/>
                </a:lnTo>
                <a:lnTo>
                  <a:pt x="275" y="79"/>
                </a:lnTo>
                <a:lnTo>
                  <a:pt x="275" y="79"/>
                </a:lnTo>
                <a:lnTo>
                  <a:pt x="280" y="84"/>
                </a:lnTo>
                <a:lnTo>
                  <a:pt x="280" y="84"/>
                </a:lnTo>
                <a:lnTo>
                  <a:pt x="285" y="91"/>
                </a:lnTo>
                <a:lnTo>
                  <a:pt x="285" y="91"/>
                </a:lnTo>
                <a:lnTo>
                  <a:pt x="279" y="77"/>
                </a:lnTo>
                <a:lnTo>
                  <a:pt x="279" y="77"/>
                </a:lnTo>
                <a:lnTo>
                  <a:pt x="267" y="62"/>
                </a:lnTo>
                <a:lnTo>
                  <a:pt x="250" y="42"/>
                </a:lnTo>
                <a:lnTo>
                  <a:pt x="250" y="42"/>
                </a:lnTo>
                <a:lnTo>
                  <a:pt x="240" y="32"/>
                </a:lnTo>
                <a:lnTo>
                  <a:pt x="228" y="22"/>
                </a:lnTo>
                <a:lnTo>
                  <a:pt x="228" y="22"/>
                </a:lnTo>
                <a:lnTo>
                  <a:pt x="213" y="12"/>
                </a:lnTo>
                <a:lnTo>
                  <a:pt x="196" y="2"/>
                </a:lnTo>
                <a:lnTo>
                  <a:pt x="196" y="2"/>
                </a:lnTo>
                <a:lnTo>
                  <a:pt x="191" y="0"/>
                </a:lnTo>
                <a:lnTo>
                  <a:pt x="146" y="0"/>
                </a:lnTo>
                <a:close/>
                <a:moveTo>
                  <a:pt x="104" y="0"/>
                </a:moveTo>
                <a:lnTo>
                  <a:pt x="104" y="0"/>
                </a:lnTo>
                <a:lnTo>
                  <a:pt x="86" y="2"/>
                </a:lnTo>
                <a:lnTo>
                  <a:pt x="67" y="5"/>
                </a:lnTo>
                <a:lnTo>
                  <a:pt x="50" y="12"/>
                </a:lnTo>
                <a:lnTo>
                  <a:pt x="35" y="20"/>
                </a:lnTo>
                <a:lnTo>
                  <a:pt x="35" y="20"/>
                </a:lnTo>
                <a:lnTo>
                  <a:pt x="25" y="30"/>
                </a:lnTo>
                <a:lnTo>
                  <a:pt x="18" y="40"/>
                </a:lnTo>
                <a:lnTo>
                  <a:pt x="18" y="40"/>
                </a:lnTo>
                <a:lnTo>
                  <a:pt x="12" y="54"/>
                </a:lnTo>
                <a:lnTo>
                  <a:pt x="7" y="66"/>
                </a:lnTo>
                <a:lnTo>
                  <a:pt x="7" y="66"/>
                </a:lnTo>
                <a:lnTo>
                  <a:pt x="2" y="87"/>
                </a:lnTo>
                <a:lnTo>
                  <a:pt x="0" y="104"/>
                </a:lnTo>
                <a:lnTo>
                  <a:pt x="0" y="104"/>
                </a:lnTo>
                <a:lnTo>
                  <a:pt x="0" y="116"/>
                </a:lnTo>
                <a:lnTo>
                  <a:pt x="0" y="116"/>
                </a:lnTo>
                <a:lnTo>
                  <a:pt x="0" y="119"/>
                </a:lnTo>
                <a:lnTo>
                  <a:pt x="0" y="119"/>
                </a:lnTo>
                <a:lnTo>
                  <a:pt x="2" y="114"/>
                </a:lnTo>
                <a:lnTo>
                  <a:pt x="2" y="114"/>
                </a:lnTo>
                <a:lnTo>
                  <a:pt x="3" y="106"/>
                </a:lnTo>
                <a:lnTo>
                  <a:pt x="3" y="106"/>
                </a:lnTo>
                <a:lnTo>
                  <a:pt x="8" y="89"/>
                </a:lnTo>
                <a:lnTo>
                  <a:pt x="17" y="69"/>
                </a:lnTo>
                <a:lnTo>
                  <a:pt x="17" y="69"/>
                </a:lnTo>
                <a:lnTo>
                  <a:pt x="23" y="57"/>
                </a:lnTo>
                <a:lnTo>
                  <a:pt x="32" y="45"/>
                </a:lnTo>
                <a:lnTo>
                  <a:pt x="32" y="45"/>
                </a:lnTo>
                <a:lnTo>
                  <a:pt x="40" y="35"/>
                </a:lnTo>
                <a:lnTo>
                  <a:pt x="52" y="24"/>
                </a:lnTo>
                <a:lnTo>
                  <a:pt x="52" y="24"/>
                </a:lnTo>
                <a:lnTo>
                  <a:pt x="65" y="14"/>
                </a:lnTo>
                <a:lnTo>
                  <a:pt x="80" y="7"/>
                </a:lnTo>
                <a:lnTo>
                  <a:pt x="80" y="7"/>
                </a:lnTo>
                <a:lnTo>
                  <a:pt x="99" y="0"/>
                </a:lnTo>
                <a:lnTo>
                  <a:pt x="99" y="0"/>
                </a:lnTo>
                <a:lnTo>
                  <a:pt x="104" y="0"/>
                </a:lnTo>
                <a:lnTo>
                  <a:pt x="104" y="0"/>
                </a:lnTo>
                <a:lnTo>
                  <a:pt x="104" y="0"/>
                </a:lnTo>
                <a:lnTo>
                  <a:pt x="104" y="0"/>
                </a:lnTo>
                <a:close/>
              </a:path>
            </a:pathLst>
          </a:custGeom>
          <a:solidFill>
            <a:srgbClr val="837F7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1" name="Freeform 99"/>
          <p:cNvSpPr/>
          <p:nvPr>
            <p:custDataLst>
              <p:tags r:id="rId97"/>
            </p:custDataLst>
          </p:nvPr>
        </p:nvSpPr>
        <p:spPr bwMode="auto">
          <a:xfrm>
            <a:off x="3829404" y="2543907"/>
            <a:ext cx="106139" cy="68059"/>
          </a:xfrm>
          <a:custGeom>
            <a:avLst/>
            <a:gdLst>
              <a:gd name="T0" fmla="*/ 0 w 139"/>
              <a:gd name="T1" fmla="*/ 0 h 91"/>
              <a:gd name="T2" fmla="*/ 0 w 139"/>
              <a:gd name="T3" fmla="*/ 0 h 91"/>
              <a:gd name="T4" fmla="*/ 8 w 139"/>
              <a:gd name="T5" fmla="*/ 2 h 91"/>
              <a:gd name="T6" fmla="*/ 8 w 139"/>
              <a:gd name="T7" fmla="*/ 2 h 91"/>
              <a:gd name="T8" fmla="*/ 25 w 139"/>
              <a:gd name="T9" fmla="*/ 7 h 91"/>
              <a:gd name="T10" fmla="*/ 44 w 139"/>
              <a:gd name="T11" fmla="*/ 14 h 91"/>
              <a:gd name="T12" fmla="*/ 44 w 139"/>
              <a:gd name="T13" fmla="*/ 14 h 91"/>
              <a:gd name="T14" fmla="*/ 59 w 139"/>
              <a:gd name="T15" fmla="*/ 20 h 91"/>
              <a:gd name="T16" fmla="*/ 72 w 139"/>
              <a:gd name="T17" fmla="*/ 30 h 91"/>
              <a:gd name="T18" fmla="*/ 72 w 139"/>
              <a:gd name="T19" fmla="*/ 30 h 91"/>
              <a:gd name="T20" fmla="*/ 97 w 139"/>
              <a:gd name="T21" fmla="*/ 47 h 91"/>
              <a:gd name="T22" fmla="*/ 97 w 139"/>
              <a:gd name="T23" fmla="*/ 47 h 91"/>
              <a:gd name="T24" fmla="*/ 116 w 139"/>
              <a:gd name="T25" fmla="*/ 64 h 91"/>
              <a:gd name="T26" fmla="*/ 129 w 139"/>
              <a:gd name="T27" fmla="*/ 79 h 91"/>
              <a:gd name="T28" fmla="*/ 129 w 139"/>
              <a:gd name="T29" fmla="*/ 79 h 91"/>
              <a:gd name="T30" fmla="*/ 134 w 139"/>
              <a:gd name="T31" fmla="*/ 84 h 91"/>
              <a:gd name="T32" fmla="*/ 134 w 139"/>
              <a:gd name="T33" fmla="*/ 84 h 91"/>
              <a:gd name="T34" fmla="*/ 139 w 139"/>
              <a:gd name="T35" fmla="*/ 91 h 91"/>
              <a:gd name="T36" fmla="*/ 139 w 139"/>
              <a:gd name="T37" fmla="*/ 91 h 91"/>
              <a:gd name="T38" fmla="*/ 133 w 139"/>
              <a:gd name="T39" fmla="*/ 77 h 91"/>
              <a:gd name="T40" fmla="*/ 133 w 139"/>
              <a:gd name="T41" fmla="*/ 77 h 91"/>
              <a:gd name="T42" fmla="*/ 121 w 139"/>
              <a:gd name="T43" fmla="*/ 62 h 91"/>
              <a:gd name="T44" fmla="*/ 104 w 139"/>
              <a:gd name="T45" fmla="*/ 42 h 91"/>
              <a:gd name="T46" fmla="*/ 104 w 139"/>
              <a:gd name="T47" fmla="*/ 42 h 91"/>
              <a:gd name="T48" fmla="*/ 94 w 139"/>
              <a:gd name="T49" fmla="*/ 32 h 91"/>
              <a:gd name="T50" fmla="*/ 82 w 139"/>
              <a:gd name="T51" fmla="*/ 22 h 91"/>
              <a:gd name="T52" fmla="*/ 82 w 139"/>
              <a:gd name="T53" fmla="*/ 22 h 91"/>
              <a:gd name="T54" fmla="*/ 67 w 139"/>
              <a:gd name="T55" fmla="*/ 12 h 91"/>
              <a:gd name="T56" fmla="*/ 50 w 139"/>
              <a:gd name="T57" fmla="*/ 2 h 91"/>
              <a:gd name="T58" fmla="*/ 50 w 139"/>
              <a:gd name="T59" fmla="*/ 2 h 91"/>
              <a:gd name="T60" fmla="*/ 45 w 139"/>
              <a:gd name="T61" fmla="*/ 0 h 91"/>
              <a:gd name="T62" fmla="*/ 0 w 139"/>
              <a:gd name="T6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91">
                <a:moveTo>
                  <a:pt x="0" y="0"/>
                </a:moveTo>
                <a:lnTo>
                  <a:pt x="0" y="0"/>
                </a:lnTo>
                <a:lnTo>
                  <a:pt x="8" y="2"/>
                </a:lnTo>
                <a:lnTo>
                  <a:pt x="8" y="2"/>
                </a:lnTo>
                <a:lnTo>
                  <a:pt x="25" y="7"/>
                </a:lnTo>
                <a:lnTo>
                  <a:pt x="44" y="14"/>
                </a:lnTo>
                <a:lnTo>
                  <a:pt x="44" y="14"/>
                </a:lnTo>
                <a:lnTo>
                  <a:pt x="59" y="20"/>
                </a:lnTo>
                <a:lnTo>
                  <a:pt x="72" y="30"/>
                </a:lnTo>
                <a:lnTo>
                  <a:pt x="72" y="30"/>
                </a:lnTo>
                <a:lnTo>
                  <a:pt x="97" y="47"/>
                </a:lnTo>
                <a:lnTo>
                  <a:pt x="97" y="47"/>
                </a:lnTo>
                <a:lnTo>
                  <a:pt x="116" y="64"/>
                </a:lnTo>
                <a:lnTo>
                  <a:pt x="129" y="79"/>
                </a:lnTo>
                <a:lnTo>
                  <a:pt x="129" y="79"/>
                </a:lnTo>
                <a:lnTo>
                  <a:pt x="134" y="84"/>
                </a:lnTo>
                <a:lnTo>
                  <a:pt x="134" y="84"/>
                </a:lnTo>
                <a:lnTo>
                  <a:pt x="139" y="91"/>
                </a:lnTo>
                <a:lnTo>
                  <a:pt x="139" y="91"/>
                </a:lnTo>
                <a:lnTo>
                  <a:pt x="133" y="77"/>
                </a:lnTo>
                <a:lnTo>
                  <a:pt x="133" y="77"/>
                </a:lnTo>
                <a:lnTo>
                  <a:pt x="121" y="62"/>
                </a:lnTo>
                <a:lnTo>
                  <a:pt x="104" y="42"/>
                </a:lnTo>
                <a:lnTo>
                  <a:pt x="104" y="42"/>
                </a:lnTo>
                <a:lnTo>
                  <a:pt x="94" y="32"/>
                </a:lnTo>
                <a:lnTo>
                  <a:pt x="82" y="22"/>
                </a:lnTo>
                <a:lnTo>
                  <a:pt x="82" y="22"/>
                </a:lnTo>
                <a:lnTo>
                  <a:pt x="67" y="12"/>
                </a:lnTo>
                <a:lnTo>
                  <a:pt x="50" y="2"/>
                </a:lnTo>
                <a:lnTo>
                  <a:pt x="50" y="2"/>
                </a:lnTo>
                <a:lnTo>
                  <a:pt x="45" y="0"/>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2" name="Freeform 100"/>
          <p:cNvSpPr/>
          <p:nvPr>
            <p:custDataLst>
              <p:tags r:id="rId98"/>
            </p:custDataLst>
          </p:nvPr>
        </p:nvSpPr>
        <p:spPr bwMode="auto">
          <a:xfrm>
            <a:off x="3718403" y="2543907"/>
            <a:ext cx="79402" cy="91555"/>
          </a:xfrm>
          <a:custGeom>
            <a:avLst/>
            <a:gdLst>
              <a:gd name="T0" fmla="*/ 104 w 104"/>
              <a:gd name="T1" fmla="*/ 0 h 119"/>
              <a:gd name="T2" fmla="*/ 104 w 104"/>
              <a:gd name="T3" fmla="*/ 0 h 119"/>
              <a:gd name="T4" fmla="*/ 86 w 104"/>
              <a:gd name="T5" fmla="*/ 2 h 119"/>
              <a:gd name="T6" fmla="*/ 67 w 104"/>
              <a:gd name="T7" fmla="*/ 5 h 119"/>
              <a:gd name="T8" fmla="*/ 50 w 104"/>
              <a:gd name="T9" fmla="*/ 12 h 119"/>
              <a:gd name="T10" fmla="*/ 35 w 104"/>
              <a:gd name="T11" fmla="*/ 20 h 119"/>
              <a:gd name="T12" fmla="*/ 35 w 104"/>
              <a:gd name="T13" fmla="*/ 20 h 119"/>
              <a:gd name="T14" fmla="*/ 25 w 104"/>
              <a:gd name="T15" fmla="*/ 30 h 119"/>
              <a:gd name="T16" fmla="*/ 18 w 104"/>
              <a:gd name="T17" fmla="*/ 40 h 119"/>
              <a:gd name="T18" fmla="*/ 18 w 104"/>
              <a:gd name="T19" fmla="*/ 40 h 119"/>
              <a:gd name="T20" fmla="*/ 12 w 104"/>
              <a:gd name="T21" fmla="*/ 54 h 119"/>
              <a:gd name="T22" fmla="*/ 7 w 104"/>
              <a:gd name="T23" fmla="*/ 66 h 119"/>
              <a:gd name="T24" fmla="*/ 7 w 104"/>
              <a:gd name="T25" fmla="*/ 66 h 119"/>
              <a:gd name="T26" fmla="*/ 2 w 104"/>
              <a:gd name="T27" fmla="*/ 87 h 119"/>
              <a:gd name="T28" fmla="*/ 0 w 104"/>
              <a:gd name="T29" fmla="*/ 104 h 119"/>
              <a:gd name="T30" fmla="*/ 0 w 104"/>
              <a:gd name="T31" fmla="*/ 104 h 119"/>
              <a:gd name="T32" fmla="*/ 0 w 104"/>
              <a:gd name="T33" fmla="*/ 116 h 119"/>
              <a:gd name="T34" fmla="*/ 0 w 104"/>
              <a:gd name="T35" fmla="*/ 116 h 119"/>
              <a:gd name="T36" fmla="*/ 0 w 104"/>
              <a:gd name="T37" fmla="*/ 119 h 119"/>
              <a:gd name="T38" fmla="*/ 0 w 104"/>
              <a:gd name="T39" fmla="*/ 119 h 119"/>
              <a:gd name="T40" fmla="*/ 2 w 104"/>
              <a:gd name="T41" fmla="*/ 114 h 119"/>
              <a:gd name="T42" fmla="*/ 2 w 104"/>
              <a:gd name="T43" fmla="*/ 114 h 119"/>
              <a:gd name="T44" fmla="*/ 3 w 104"/>
              <a:gd name="T45" fmla="*/ 106 h 119"/>
              <a:gd name="T46" fmla="*/ 3 w 104"/>
              <a:gd name="T47" fmla="*/ 106 h 119"/>
              <a:gd name="T48" fmla="*/ 8 w 104"/>
              <a:gd name="T49" fmla="*/ 89 h 119"/>
              <a:gd name="T50" fmla="*/ 17 w 104"/>
              <a:gd name="T51" fmla="*/ 69 h 119"/>
              <a:gd name="T52" fmla="*/ 17 w 104"/>
              <a:gd name="T53" fmla="*/ 69 h 119"/>
              <a:gd name="T54" fmla="*/ 23 w 104"/>
              <a:gd name="T55" fmla="*/ 57 h 119"/>
              <a:gd name="T56" fmla="*/ 32 w 104"/>
              <a:gd name="T57" fmla="*/ 45 h 119"/>
              <a:gd name="T58" fmla="*/ 32 w 104"/>
              <a:gd name="T59" fmla="*/ 45 h 119"/>
              <a:gd name="T60" fmla="*/ 40 w 104"/>
              <a:gd name="T61" fmla="*/ 35 h 119"/>
              <a:gd name="T62" fmla="*/ 52 w 104"/>
              <a:gd name="T63" fmla="*/ 24 h 119"/>
              <a:gd name="T64" fmla="*/ 52 w 104"/>
              <a:gd name="T65" fmla="*/ 24 h 119"/>
              <a:gd name="T66" fmla="*/ 65 w 104"/>
              <a:gd name="T67" fmla="*/ 14 h 119"/>
              <a:gd name="T68" fmla="*/ 80 w 104"/>
              <a:gd name="T69" fmla="*/ 7 h 119"/>
              <a:gd name="T70" fmla="*/ 80 w 104"/>
              <a:gd name="T71" fmla="*/ 7 h 119"/>
              <a:gd name="T72" fmla="*/ 99 w 104"/>
              <a:gd name="T73" fmla="*/ 0 h 119"/>
              <a:gd name="T74" fmla="*/ 99 w 104"/>
              <a:gd name="T75" fmla="*/ 0 h 119"/>
              <a:gd name="T76" fmla="*/ 104 w 104"/>
              <a:gd name="T77" fmla="*/ 0 h 119"/>
              <a:gd name="T78" fmla="*/ 104 w 104"/>
              <a:gd name="T79" fmla="*/ 0 h 119"/>
              <a:gd name="T80" fmla="*/ 104 w 104"/>
              <a:gd name="T81" fmla="*/ 0 h 119"/>
              <a:gd name="T82" fmla="*/ 104 w 104"/>
              <a:gd name="T8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19">
                <a:moveTo>
                  <a:pt x="104" y="0"/>
                </a:moveTo>
                <a:lnTo>
                  <a:pt x="104" y="0"/>
                </a:lnTo>
                <a:lnTo>
                  <a:pt x="86" y="2"/>
                </a:lnTo>
                <a:lnTo>
                  <a:pt x="67" y="5"/>
                </a:lnTo>
                <a:lnTo>
                  <a:pt x="50" y="12"/>
                </a:lnTo>
                <a:lnTo>
                  <a:pt x="35" y="20"/>
                </a:lnTo>
                <a:lnTo>
                  <a:pt x="35" y="20"/>
                </a:lnTo>
                <a:lnTo>
                  <a:pt x="25" y="30"/>
                </a:lnTo>
                <a:lnTo>
                  <a:pt x="18" y="40"/>
                </a:lnTo>
                <a:lnTo>
                  <a:pt x="18" y="40"/>
                </a:lnTo>
                <a:lnTo>
                  <a:pt x="12" y="54"/>
                </a:lnTo>
                <a:lnTo>
                  <a:pt x="7" y="66"/>
                </a:lnTo>
                <a:lnTo>
                  <a:pt x="7" y="66"/>
                </a:lnTo>
                <a:lnTo>
                  <a:pt x="2" y="87"/>
                </a:lnTo>
                <a:lnTo>
                  <a:pt x="0" y="104"/>
                </a:lnTo>
                <a:lnTo>
                  <a:pt x="0" y="104"/>
                </a:lnTo>
                <a:lnTo>
                  <a:pt x="0" y="116"/>
                </a:lnTo>
                <a:lnTo>
                  <a:pt x="0" y="116"/>
                </a:lnTo>
                <a:lnTo>
                  <a:pt x="0" y="119"/>
                </a:lnTo>
                <a:lnTo>
                  <a:pt x="0" y="119"/>
                </a:lnTo>
                <a:lnTo>
                  <a:pt x="2" y="114"/>
                </a:lnTo>
                <a:lnTo>
                  <a:pt x="2" y="114"/>
                </a:lnTo>
                <a:lnTo>
                  <a:pt x="3" y="106"/>
                </a:lnTo>
                <a:lnTo>
                  <a:pt x="3" y="106"/>
                </a:lnTo>
                <a:lnTo>
                  <a:pt x="8" y="89"/>
                </a:lnTo>
                <a:lnTo>
                  <a:pt x="17" y="69"/>
                </a:lnTo>
                <a:lnTo>
                  <a:pt x="17" y="69"/>
                </a:lnTo>
                <a:lnTo>
                  <a:pt x="23" y="57"/>
                </a:lnTo>
                <a:lnTo>
                  <a:pt x="32" y="45"/>
                </a:lnTo>
                <a:lnTo>
                  <a:pt x="32" y="45"/>
                </a:lnTo>
                <a:lnTo>
                  <a:pt x="40" y="35"/>
                </a:lnTo>
                <a:lnTo>
                  <a:pt x="52" y="24"/>
                </a:lnTo>
                <a:lnTo>
                  <a:pt x="52" y="24"/>
                </a:lnTo>
                <a:lnTo>
                  <a:pt x="65" y="14"/>
                </a:lnTo>
                <a:lnTo>
                  <a:pt x="80" y="7"/>
                </a:lnTo>
                <a:lnTo>
                  <a:pt x="80" y="7"/>
                </a:lnTo>
                <a:lnTo>
                  <a:pt x="99" y="0"/>
                </a:lnTo>
                <a:lnTo>
                  <a:pt x="99" y="0"/>
                </a:lnTo>
                <a:lnTo>
                  <a:pt x="104" y="0"/>
                </a:lnTo>
                <a:lnTo>
                  <a:pt x="104" y="0"/>
                </a:lnTo>
                <a:lnTo>
                  <a:pt x="104" y="0"/>
                </a:lnTo>
                <a:lnTo>
                  <a:pt x="10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3" name="Freeform 101"/>
          <p:cNvSpPr>
            <a:spLocks noEditPoints="1"/>
          </p:cNvSpPr>
          <p:nvPr>
            <p:custDataLst>
              <p:tags r:id="rId99"/>
            </p:custDataLst>
          </p:nvPr>
        </p:nvSpPr>
        <p:spPr bwMode="auto">
          <a:xfrm>
            <a:off x="3753243" y="2543907"/>
            <a:ext cx="112621" cy="111001"/>
          </a:xfrm>
          <a:custGeom>
            <a:avLst/>
            <a:gdLst>
              <a:gd name="T0" fmla="*/ 77 w 148"/>
              <a:gd name="T1" fmla="*/ 39 h 146"/>
              <a:gd name="T2" fmla="*/ 86 w 148"/>
              <a:gd name="T3" fmla="*/ 25 h 146"/>
              <a:gd name="T4" fmla="*/ 101 w 148"/>
              <a:gd name="T5" fmla="*/ 19 h 146"/>
              <a:gd name="T6" fmla="*/ 104 w 148"/>
              <a:gd name="T7" fmla="*/ 19 h 146"/>
              <a:gd name="T8" fmla="*/ 109 w 148"/>
              <a:gd name="T9" fmla="*/ 20 h 146"/>
              <a:gd name="T10" fmla="*/ 121 w 148"/>
              <a:gd name="T11" fmla="*/ 27 h 146"/>
              <a:gd name="T12" fmla="*/ 126 w 148"/>
              <a:gd name="T13" fmla="*/ 40 h 146"/>
              <a:gd name="T14" fmla="*/ 126 w 148"/>
              <a:gd name="T15" fmla="*/ 45 h 146"/>
              <a:gd name="T16" fmla="*/ 121 w 148"/>
              <a:gd name="T17" fmla="*/ 61 h 146"/>
              <a:gd name="T18" fmla="*/ 108 w 148"/>
              <a:gd name="T19" fmla="*/ 69 h 146"/>
              <a:gd name="T20" fmla="*/ 108 w 148"/>
              <a:gd name="T21" fmla="*/ 74 h 146"/>
              <a:gd name="T22" fmla="*/ 106 w 148"/>
              <a:gd name="T23" fmla="*/ 81 h 146"/>
              <a:gd name="T24" fmla="*/ 101 w 148"/>
              <a:gd name="T25" fmla="*/ 92 h 146"/>
              <a:gd name="T26" fmla="*/ 93 w 148"/>
              <a:gd name="T27" fmla="*/ 99 h 146"/>
              <a:gd name="T28" fmla="*/ 81 w 148"/>
              <a:gd name="T29" fmla="*/ 104 h 146"/>
              <a:gd name="T30" fmla="*/ 74 w 148"/>
              <a:gd name="T31" fmla="*/ 104 h 146"/>
              <a:gd name="T32" fmla="*/ 72 w 148"/>
              <a:gd name="T33" fmla="*/ 104 h 146"/>
              <a:gd name="T34" fmla="*/ 64 w 148"/>
              <a:gd name="T35" fmla="*/ 103 h 146"/>
              <a:gd name="T36" fmla="*/ 57 w 148"/>
              <a:gd name="T37" fmla="*/ 113 h 146"/>
              <a:gd name="T38" fmla="*/ 47 w 148"/>
              <a:gd name="T39" fmla="*/ 116 h 146"/>
              <a:gd name="T40" fmla="*/ 46 w 148"/>
              <a:gd name="T41" fmla="*/ 116 h 146"/>
              <a:gd name="T42" fmla="*/ 39 w 148"/>
              <a:gd name="T43" fmla="*/ 114 h 146"/>
              <a:gd name="T44" fmla="*/ 30 w 148"/>
              <a:gd name="T45" fmla="*/ 104 h 146"/>
              <a:gd name="T46" fmla="*/ 30 w 148"/>
              <a:gd name="T47" fmla="*/ 97 h 146"/>
              <a:gd name="T48" fmla="*/ 34 w 148"/>
              <a:gd name="T49" fmla="*/ 87 h 146"/>
              <a:gd name="T50" fmla="*/ 44 w 148"/>
              <a:gd name="T51" fmla="*/ 81 h 146"/>
              <a:gd name="T52" fmla="*/ 42 w 148"/>
              <a:gd name="T53" fmla="*/ 76 h 146"/>
              <a:gd name="T54" fmla="*/ 42 w 148"/>
              <a:gd name="T55" fmla="*/ 69 h 146"/>
              <a:gd name="T56" fmla="*/ 46 w 148"/>
              <a:gd name="T57" fmla="*/ 57 h 146"/>
              <a:gd name="T58" fmla="*/ 52 w 148"/>
              <a:gd name="T59" fmla="*/ 47 h 146"/>
              <a:gd name="T60" fmla="*/ 62 w 148"/>
              <a:gd name="T61" fmla="*/ 42 h 146"/>
              <a:gd name="T62" fmla="*/ 74 w 148"/>
              <a:gd name="T63" fmla="*/ 39 h 146"/>
              <a:gd name="T64" fmla="*/ 77 w 148"/>
              <a:gd name="T65" fmla="*/ 39 h 146"/>
              <a:gd name="T66" fmla="*/ 77 w 148"/>
              <a:gd name="T67" fmla="*/ 39 h 146"/>
              <a:gd name="T68" fmla="*/ 59 w 148"/>
              <a:gd name="T69" fmla="*/ 0 h 146"/>
              <a:gd name="T70" fmla="*/ 54 w 148"/>
              <a:gd name="T71" fmla="*/ 0 h 146"/>
              <a:gd name="T72" fmla="*/ 34 w 148"/>
              <a:gd name="T73" fmla="*/ 10 h 146"/>
              <a:gd name="T74" fmla="*/ 17 w 148"/>
              <a:gd name="T75" fmla="*/ 25 h 146"/>
              <a:gd name="T76" fmla="*/ 7 w 148"/>
              <a:gd name="T77" fmla="*/ 44 h 146"/>
              <a:gd name="T78" fmla="*/ 0 w 148"/>
              <a:gd name="T79" fmla="*/ 66 h 146"/>
              <a:gd name="T80" fmla="*/ 0 w 148"/>
              <a:gd name="T81" fmla="*/ 81 h 146"/>
              <a:gd name="T82" fmla="*/ 10 w 148"/>
              <a:gd name="T83" fmla="*/ 108 h 146"/>
              <a:gd name="T84" fmla="*/ 29 w 148"/>
              <a:gd name="T85" fmla="*/ 129 h 146"/>
              <a:gd name="T86" fmla="*/ 54 w 148"/>
              <a:gd name="T87" fmla="*/ 143 h 146"/>
              <a:gd name="T88" fmla="*/ 69 w 148"/>
              <a:gd name="T89" fmla="*/ 146 h 146"/>
              <a:gd name="T90" fmla="*/ 74 w 148"/>
              <a:gd name="T91" fmla="*/ 146 h 146"/>
              <a:gd name="T92" fmla="*/ 101 w 148"/>
              <a:gd name="T93" fmla="*/ 141 h 146"/>
              <a:gd name="T94" fmla="*/ 124 w 148"/>
              <a:gd name="T95" fmla="*/ 126 h 146"/>
              <a:gd name="T96" fmla="*/ 141 w 148"/>
              <a:gd name="T97" fmla="*/ 104 h 146"/>
              <a:gd name="T98" fmla="*/ 148 w 148"/>
              <a:gd name="T99" fmla="*/ 77 h 146"/>
              <a:gd name="T100" fmla="*/ 148 w 148"/>
              <a:gd name="T101" fmla="*/ 64 h 146"/>
              <a:gd name="T102" fmla="*/ 141 w 148"/>
              <a:gd name="T103" fmla="*/ 39 h 146"/>
              <a:gd name="T104" fmla="*/ 124 w 148"/>
              <a:gd name="T105" fmla="*/ 19 h 146"/>
              <a:gd name="T106" fmla="*/ 103 w 148"/>
              <a:gd name="T107" fmla="*/ 4 h 146"/>
              <a:gd name="T108" fmla="*/ 59 w 148"/>
              <a:gd name="T10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 h="146">
                <a:moveTo>
                  <a:pt x="77" y="39"/>
                </a:moveTo>
                <a:lnTo>
                  <a:pt x="77" y="39"/>
                </a:lnTo>
                <a:lnTo>
                  <a:pt x="81" y="32"/>
                </a:lnTo>
                <a:lnTo>
                  <a:pt x="86" y="25"/>
                </a:lnTo>
                <a:lnTo>
                  <a:pt x="93" y="20"/>
                </a:lnTo>
                <a:lnTo>
                  <a:pt x="101" y="19"/>
                </a:lnTo>
                <a:lnTo>
                  <a:pt x="101" y="19"/>
                </a:lnTo>
                <a:lnTo>
                  <a:pt x="104" y="19"/>
                </a:lnTo>
                <a:lnTo>
                  <a:pt x="104" y="19"/>
                </a:lnTo>
                <a:lnTo>
                  <a:pt x="109" y="20"/>
                </a:lnTo>
                <a:lnTo>
                  <a:pt x="113" y="22"/>
                </a:lnTo>
                <a:lnTo>
                  <a:pt x="121" y="27"/>
                </a:lnTo>
                <a:lnTo>
                  <a:pt x="126" y="35"/>
                </a:lnTo>
                <a:lnTo>
                  <a:pt x="126" y="40"/>
                </a:lnTo>
                <a:lnTo>
                  <a:pt x="126" y="45"/>
                </a:lnTo>
                <a:lnTo>
                  <a:pt x="126" y="45"/>
                </a:lnTo>
                <a:lnTo>
                  <a:pt x="124" y="54"/>
                </a:lnTo>
                <a:lnTo>
                  <a:pt x="121" y="61"/>
                </a:lnTo>
                <a:lnTo>
                  <a:pt x="114" y="66"/>
                </a:lnTo>
                <a:lnTo>
                  <a:pt x="108" y="69"/>
                </a:lnTo>
                <a:lnTo>
                  <a:pt x="108" y="69"/>
                </a:lnTo>
                <a:lnTo>
                  <a:pt x="108" y="74"/>
                </a:lnTo>
                <a:lnTo>
                  <a:pt x="108" y="74"/>
                </a:lnTo>
                <a:lnTo>
                  <a:pt x="106" y="81"/>
                </a:lnTo>
                <a:lnTo>
                  <a:pt x="104" y="86"/>
                </a:lnTo>
                <a:lnTo>
                  <a:pt x="101" y="92"/>
                </a:lnTo>
                <a:lnTo>
                  <a:pt x="96" y="96"/>
                </a:lnTo>
                <a:lnTo>
                  <a:pt x="93" y="99"/>
                </a:lnTo>
                <a:lnTo>
                  <a:pt x="86" y="103"/>
                </a:lnTo>
                <a:lnTo>
                  <a:pt x="81" y="104"/>
                </a:lnTo>
                <a:lnTo>
                  <a:pt x="74" y="104"/>
                </a:lnTo>
                <a:lnTo>
                  <a:pt x="74" y="104"/>
                </a:lnTo>
                <a:lnTo>
                  <a:pt x="72" y="104"/>
                </a:lnTo>
                <a:lnTo>
                  <a:pt x="72" y="104"/>
                </a:lnTo>
                <a:lnTo>
                  <a:pt x="64" y="103"/>
                </a:lnTo>
                <a:lnTo>
                  <a:pt x="64" y="103"/>
                </a:lnTo>
                <a:lnTo>
                  <a:pt x="62" y="108"/>
                </a:lnTo>
                <a:lnTo>
                  <a:pt x="57" y="113"/>
                </a:lnTo>
                <a:lnTo>
                  <a:pt x="54" y="116"/>
                </a:lnTo>
                <a:lnTo>
                  <a:pt x="47" y="116"/>
                </a:lnTo>
                <a:lnTo>
                  <a:pt x="47" y="116"/>
                </a:lnTo>
                <a:lnTo>
                  <a:pt x="46" y="116"/>
                </a:lnTo>
                <a:lnTo>
                  <a:pt x="46" y="116"/>
                </a:lnTo>
                <a:lnTo>
                  <a:pt x="39" y="114"/>
                </a:lnTo>
                <a:lnTo>
                  <a:pt x="34" y="109"/>
                </a:lnTo>
                <a:lnTo>
                  <a:pt x="30" y="104"/>
                </a:lnTo>
                <a:lnTo>
                  <a:pt x="30" y="97"/>
                </a:lnTo>
                <a:lnTo>
                  <a:pt x="30" y="97"/>
                </a:lnTo>
                <a:lnTo>
                  <a:pt x="30" y="91"/>
                </a:lnTo>
                <a:lnTo>
                  <a:pt x="34" y="87"/>
                </a:lnTo>
                <a:lnTo>
                  <a:pt x="39" y="84"/>
                </a:lnTo>
                <a:lnTo>
                  <a:pt x="44" y="81"/>
                </a:lnTo>
                <a:lnTo>
                  <a:pt x="44" y="81"/>
                </a:lnTo>
                <a:lnTo>
                  <a:pt x="42" y="76"/>
                </a:lnTo>
                <a:lnTo>
                  <a:pt x="42" y="69"/>
                </a:lnTo>
                <a:lnTo>
                  <a:pt x="42" y="69"/>
                </a:lnTo>
                <a:lnTo>
                  <a:pt x="42" y="64"/>
                </a:lnTo>
                <a:lnTo>
                  <a:pt x="46" y="57"/>
                </a:lnTo>
                <a:lnTo>
                  <a:pt x="49" y="52"/>
                </a:lnTo>
                <a:lnTo>
                  <a:pt x="52" y="47"/>
                </a:lnTo>
                <a:lnTo>
                  <a:pt x="57" y="44"/>
                </a:lnTo>
                <a:lnTo>
                  <a:pt x="62" y="42"/>
                </a:lnTo>
                <a:lnTo>
                  <a:pt x="69" y="40"/>
                </a:lnTo>
                <a:lnTo>
                  <a:pt x="74" y="39"/>
                </a:lnTo>
                <a:lnTo>
                  <a:pt x="74" y="39"/>
                </a:lnTo>
                <a:lnTo>
                  <a:pt x="77" y="39"/>
                </a:lnTo>
                <a:lnTo>
                  <a:pt x="77" y="39"/>
                </a:lnTo>
                <a:lnTo>
                  <a:pt x="77" y="39"/>
                </a:lnTo>
                <a:close/>
                <a:moveTo>
                  <a:pt x="59" y="0"/>
                </a:moveTo>
                <a:lnTo>
                  <a:pt x="59" y="0"/>
                </a:lnTo>
                <a:lnTo>
                  <a:pt x="54" y="0"/>
                </a:lnTo>
                <a:lnTo>
                  <a:pt x="54" y="0"/>
                </a:lnTo>
                <a:lnTo>
                  <a:pt x="44" y="5"/>
                </a:lnTo>
                <a:lnTo>
                  <a:pt x="34" y="10"/>
                </a:lnTo>
                <a:lnTo>
                  <a:pt x="25" y="17"/>
                </a:lnTo>
                <a:lnTo>
                  <a:pt x="17" y="25"/>
                </a:lnTo>
                <a:lnTo>
                  <a:pt x="12" y="34"/>
                </a:lnTo>
                <a:lnTo>
                  <a:pt x="7" y="44"/>
                </a:lnTo>
                <a:lnTo>
                  <a:pt x="2" y="54"/>
                </a:lnTo>
                <a:lnTo>
                  <a:pt x="0" y="66"/>
                </a:lnTo>
                <a:lnTo>
                  <a:pt x="0" y="66"/>
                </a:lnTo>
                <a:lnTo>
                  <a:pt x="0" y="81"/>
                </a:lnTo>
                <a:lnTo>
                  <a:pt x="4" y="96"/>
                </a:lnTo>
                <a:lnTo>
                  <a:pt x="10" y="108"/>
                </a:lnTo>
                <a:lnTo>
                  <a:pt x="19" y="119"/>
                </a:lnTo>
                <a:lnTo>
                  <a:pt x="29" y="129"/>
                </a:lnTo>
                <a:lnTo>
                  <a:pt x="41" y="138"/>
                </a:lnTo>
                <a:lnTo>
                  <a:pt x="54" y="143"/>
                </a:lnTo>
                <a:lnTo>
                  <a:pt x="69" y="146"/>
                </a:lnTo>
                <a:lnTo>
                  <a:pt x="69" y="146"/>
                </a:lnTo>
                <a:lnTo>
                  <a:pt x="74" y="146"/>
                </a:lnTo>
                <a:lnTo>
                  <a:pt x="74" y="146"/>
                </a:lnTo>
                <a:lnTo>
                  <a:pt x="89" y="144"/>
                </a:lnTo>
                <a:lnTo>
                  <a:pt x="101" y="141"/>
                </a:lnTo>
                <a:lnTo>
                  <a:pt x="114" y="134"/>
                </a:lnTo>
                <a:lnTo>
                  <a:pt x="124" y="126"/>
                </a:lnTo>
                <a:lnTo>
                  <a:pt x="133" y="116"/>
                </a:lnTo>
                <a:lnTo>
                  <a:pt x="141" y="104"/>
                </a:lnTo>
                <a:lnTo>
                  <a:pt x="146" y="92"/>
                </a:lnTo>
                <a:lnTo>
                  <a:pt x="148" y="77"/>
                </a:lnTo>
                <a:lnTo>
                  <a:pt x="148" y="77"/>
                </a:lnTo>
                <a:lnTo>
                  <a:pt x="148" y="64"/>
                </a:lnTo>
                <a:lnTo>
                  <a:pt x="145" y="51"/>
                </a:lnTo>
                <a:lnTo>
                  <a:pt x="141" y="39"/>
                </a:lnTo>
                <a:lnTo>
                  <a:pt x="133" y="27"/>
                </a:lnTo>
                <a:lnTo>
                  <a:pt x="124" y="19"/>
                </a:lnTo>
                <a:lnTo>
                  <a:pt x="114" y="10"/>
                </a:lnTo>
                <a:lnTo>
                  <a:pt x="103" y="4"/>
                </a:lnTo>
                <a:lnTo>
                  <a:pt x="89" y="0"/>
                </a:lnTo>
                <a:lnTo>
                  <a:pt x="59" y="0"/>
                </a:lnTo>
                <a:close/>
              </a:path>
            </a:pathLst>
          </a:custGeom>
          <a:solidFill>
            <a:srgbClr val="94D5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4" name="Freeform 102"/>
          <p:cNvSpPr/>
          <p:nvPr>
            <p:custDataLst>
              <p:tags r:id="rId100"/>
            </p:custDataLst>
          </p:nvPr>
        </p:nvSpPr>
        <p:spPr bwMode="auto">
          <a:xfrm>
            <a:off x="3775929" y="2557680"/>
            <a:ext cx="72920" cy="74541"/>
          </a:xfrm>
          <a:custGeom>
            <a:avLst/>
            <a:gdLst>
              <a:gd name="T0" fmla="*/ 47 w 96"/>
              <a:gd name="T1" fmla="*/ 20 h 97"/>
              <a:gd name="T2" fmla="*/ 56 w 96"/>
              <a:gd name="T3" fmla="*/ 6 h 97"/>
              <a:gd name="T4" fmla="*/ 71 w 96"/>
              <a:gd name="T5" fmla="*/ 0 h 97"/>
              <a:gd name="T6" fmla="*/ 74 w 96"/>
              <a:gd name="T7" fmla="*/ 0 h 97"/>
              <a:gd name="T8" fmla="*/ 79 w 96"/>
              <a:gd name="T9" fmla="*/ 1 h 97"/>
              <a:gd name="T10" fmla="*/ 91 w 96"/>
              <a:gd name="T11" fmla="*/ 8 h 97"/>
              <a:gd name="T12" fmla="*/ 96 w 96"/>
              <a:gd name="T13" fmla="*/ 21 h 97"/>
              <a:gd name="T14" fmla="*/ 96 w 96"/>
              <a:gd name="T15" fmla="*/ 26 h 97"/>
              <a:gd name="T16" fmla="*/ 91 w 96"/>
              <a:gd name="T17" fmla="*/ 42 h 97"/>
              <a:gd name="T18" fmla="*/ 78 w 96"/>
              <a:gd name="T19" fmla="*/ 50 h 97"/>
              <a:gd name="T20" fmla="*/ 78 w 96"/>
              <a:gd name="T21" fmla="*/ 55 h 97"/>
              <a:gd name="T22" fmla="*/ 76 w 96"/>
              <a:gd name="T23" fmla="*/ 62 h 97"/>
              <a:gd name="T24" fmla="*/ 71 w 96"/>
              <a:gd name="T25" fmla="*/ 73 h 97"/>
              <a:gd name="T26" fmla="*/ 63 w 96"/>
              <a:gd name="T27" fmla="*/ 80 h 97"/>
              <a:gd name="T28" fmla="*/ 51 w 96"/>
              <a:gd name="T29" fmla="*/ 85 h 97"/>
              <a:gd name="T30" fmla="*/ 44 w 96"/>
              <a:gd name="T31" fmla="*/ 85 h 97"/>
              <a:gd name="T32" fmla="*/ 42 w 96"/>
              <a:gd name="T33" fmla="*/ 85 h 97"/>
              <a:gd name="T34" fmla="*/ 34 w 96"/>
              <a:gd name="T35" fmla="*/ 84 h 97"/>
              <a:gd name="T36" fmla="*/ 27 w 96"/>
              <a:gd name="T37" fmla="*/ 94 h 97"/>
              <a:gd name="T38" fmla="*/ 17 w 96"/>
              <a:gd name="T39" fmla="*/ 97 h 97"/>
              <a:gd name="T40" fmla="*/ 16 w 96"/>
              <a:gd name="T41" fmla="*/ 97 h 97"/>
              <a:gd name="T42" fmla="*/ 9 w 96"/>
              <a:gd name="T43" fmla="*/ 95 h 97"/>
              <a:gd name="T44" fmla="*/ 0 w 96"/>
              <a:gd name="T45" fmla="*/ 85 h 97"/>
              <a:gd name="T46" fmla="*/ 0 w 96"/>
              <a:gd name="T47" fmla="*/ 78 h 97"/>
              <a:gd name="T48" fmla="*/ 4 w 96"/>
              <a:gd name="T49" fmla="*/ 68 h 97"/>
              <a:gd name="T50" fmla="*/ 14 w 96"/>
              <a:gd name="T51" fmla="*/ 62 h 97"/>
              <a:gd name="T52" fmla="*/ 12 w 96"/>
              <a:gd name="T53" fmla="*/ 57 h 97"/>
              <a:gd name="T54" fmla="*/ 12 w 96"/>
              <a:gd name="T55" fmla="*/ 50 h 97"/>
              <a:gd name="T56" fmla="*/ 16 w 96"/>
              <a:gd name="T57" fmla="*/ 38 h 97"/>
              <a:gd name="T58" fmla="*/ 22 w 96"/>
              <a:gd name="T59" fmla="*/ 28 h 97"/>
              <a:gd name="T60" fmla="*/ 32 w 96"/>
              <a:gd name="T61" fmla="*/ 23 h 97"/>
              <a:gd name="T62" fmla="*/ 44 w 96"/>
              <a:gd name="T63" fmla="*/ 20 h 97"/>
              <a:gd name="T64" fmla="*/ 47 w 96"/>
              <a:gd name="T65" fmla="*/ 20 h 97"/>
              <a:gd name="T66" fmla="*/ 47 w 96"/>
              <a:gd name="T67" fmla="*/ 2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97">
                <a:moveTo>
                  <a:pt x="47" y="20"/>
                </a:moveTo>
                <a:lnTo>
                  <a:pt x="47" y="20"/>
                </a:lnTo>
                <a:lnTo>
                  <a:pt x="51" y="13"/>
                </a:lnTo>
                <a:lnTo>
                  <a:pt x="56" y="6"/>
                </a:lnTo>
                <a:lnTo>
                  <a:pt x="63" y="1"/>
                </a:lnTo>
                <a:lnTo>
                  <a:pt x="71" y="0"/>
                </a:lnTo>
                <a:lnTo>
                  <a:pt x="71" y="0"/>
                </a:lnTo>
                <a:lnTo>
                  <a:pt x="74" y="0"/>
                </a:lnTo>
                <a:lnTo>
                  <a:pt x="74" y="0"/>
                </a:lnTo>
                <a:lnTo>
                  <a:pt x="79" y="1"/>
                </a:lnTo>
                <a:lnTo>
                  <a:pt x="83" y="3"/>
                </a:lnTo>
                <a:lnTo>
                  <a:pt x="91" y="8"/>
                </a:lnTo>
                <a:lnTo>
                  <a:pt x="96" y="16"/>
                </a:lnTo>
                <a:lnTo>
                  <a:pt x="96" y="21"/>
                </a:lnTo>
                <a:lnTo>
                  <a:pt x="96" y="26"/>
                </a:lnTo>
                <a:lnTo>
                  <a:pt x="96" y="26"/>
                </a:lnTo>
                <a:lnTo>
                  <a:pt x="94" y="35"/>
                </a:lnTo>
                <a:lnTo>
                  <a:pt x="91" y="42"/>
                </a:lnTo>
                <a:lnTo>
                  <a:pt x="84" y="47"/>
                </a:lnTo>
                <a:lnTo>
                  <a:pt x="78" y="50"/>
                </a:lnTo>
                <a:lnTo>
                  <a:pt x="78" y="50"/>
                </a:lnTo>
                <a:lnTo>
                  <a:pt x="78" y="55"/>
                </a:lnTo>
                <a:lnTo>
                  <a:pt x="78" y="55"/>
                </a:lnTo>
                <a:lnTo>
                  <a:pt x="76" y="62"/>
                </a:lnTo>
                <a:lnTo>
                  <a:pt x="74" y="67"/>
                </a:lnTo>
                <a:lnTo>
                  <a:pt x="71" y="73"/>
                </a:lnTo>
                <a:lnTo>
                  <a:pt x="66" y="77"/>
                </a:lnTo>
                <a:lnTo>
                  <a:pt x="63" y="80"/>
                </a:lnTo>
                <a:lnTo>
                  <a:pt x="56" y="84"/>
                </a:lnTo>
                <a:lnTo>
                  <a:pt x="51" y="85"/>
                </a:lnTo>
                <a:lnTo>
                  <a:pt x="44" y="85"/>
                </a:lnTo>
                <a:lnTo>
                  <a:pt x="44" y="85"/>
                </a:lnTo>
                <a:lnTo>
                  <a:pt x="42" y="85"/>
                </a:lnTo>
                <a:lnTo>
                  <a:pt x="42" y="85"/>
                </a:lnTo>
                <a:lnTo>
                  <a:pt x="34" y="84"/>
                </a:lnTo>
                <a:lnTo>
                  <a:pt x="34" y="84"/>
                </a:lnTo>
                <a:lnTo>
                  <a:pt x="32" y="89"/>
                </a:lnTo>
                <a:lnTo>
                  <a:pt x="27" y="94"/>
                </a:lnTo>
                <a:lnTo>
                  <a:pt x="24" y="97"/>
                </a:lnTo>
                <a:lnTo>
                  <a:pt x="17" y="97"/>
                </a:lnTo>
                <a:lnTo>
                  <a:pt x="17" y="97"/>
                </a:lnTo>
                <a:lnTo>
                  <a:pt x="16" y="97"/>
                </a:lnTo>
                <a:lnTo>
                  <a:pt x="16" y="97"/>
                </a:lnTo>
                <a:lnTo>
                  <a:pt x="9" y="95"/>
                </a:lnTo>
                <a:lnTo>
                  <a:pt x="4" y="90"/>
                </a:lnTo>
                <a:lnTo>
                  <a:pt x="0" y="85"/>
                </a:lnTo>
                <a:lnTo>
                  <a:pt x="0" y="78"/>
                </a:lnTo>
                <a:lnTo>
                  <a:pt x="0" y="78"/>
                </a:lnTo>
                <a:lnTo>
                  <a:pt x="0" y="72"/>
                </a:lnTo>
                <a:lnTo>
                  <a:pt x="4" y="68"/>
                </a:lnTo>
                <a:lnTo>
                  <a:pt x="9" y="65"/>
                </a:lnTo>
                <a:lnTo>
                  <a:pt x="14" y="62"/>
                </a:lnTo>
                <a:lnTo>
                  <a:pt x="14" y="62"/>
                </a:lnTo>
                <a:lnTo>
                  <a:pt x="12" y="57"/>
                </a:lnTo>
                <a:lnTo>
                  <a:pt x="12" y="50"/>
                </a:lnTo>
                <a:lnTo>
                  <a:pt x="12" y="50"/>
                </a:lnTo>
                <a:lnTo>
                  <a:pt x="12" y="45"/>
                </a:lnTo>
                <a:lnTo>
                  <a:pt x="16" y="38"/>
                </a:lnTo>
                <a:lnTo>
                  <a:pt x="19" y="33"/>
                </a:lnTo>
                <a:lnTo>
                  <a:pt x="22" y="28"/>
                </a:lnTo>
                <a:lnTo>
                  <a:pt x="27" y="25"/>
                </a:lnTo>
                <a:lnTo>
                  <a:pt x="32" y="23"/>
                </a:lnTo>
                <a:lnTo>
                  <a:pt x="39" y="21"/>
                </a:lnTo>
                <a:lnTo>
                  <a:pt x="44" y="20"/>
                </a:lnTo>
                <a:lnTo>
                  <a:pt x="44" y="20"/>
                </a:lnTo>
                <a:lnTo>
                  <a:pt x="47" y="20"/>
                </a:lnTo>
                <a:lnTo>
                  <a:pt x="47" y="20"/>
                </a:lnTo>
                <a:lnTo>
                  <a:pt x="47" y="2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5" name="Freeform 103"/>
          <p:cNvSpPr/>
          <p:nvPr>
            <p:custDataLst>
              <p:tags r:id="rId101"/>
            </p:custDataLst>
          </p:nvPr>
        </p:nvSpPr>
        <p:spPr bwMode="auto">
          <a:xfrm>
            <a:off x="3753243" y="2543907"/>
            <a:ext cx="112621" cy="111001"/>
          </a:xfrm>
          <a:custGeom>
            <a:avLst/>
            <a:gdLst>
              <a:gd name="T0" fmla="*/ 59 w 148"/>
              <a:gd name="T1" fmla="*/ 0 h 146"/>
              <a:gd name="T2" fmla="*/ 59 w 148"/>
              <a:gd name="T3" fmla="*/ 0 h 146"/>
              <a:gd name="T4" fmla="*/ 54 w 148"/>
              <a:gd name="T5" fmla="*/ 0 h 146"/>
              <a:gd name="T6" fmla="*/ 54 w 148"/>
              <a:gd name="T7" fmla="*/ 0 h 146"/>
              <a:gd name="T8" fmla="*/ 44 w 148"/>
              <a:gd name="T9" fmla="*/ 5 h 146"/>
              <a:gd name="T10" fmla="*/ 34 w 148"/>
              <a:gd name="T11" fmla="*/ 10 h 146"/>
              <a:gd name="T12" fmla="*/ 25 w 148"/>
              <a:gd name="T13" fmla="*/ 17 h 146"/>
              <a:gd name="T14" fmla="*/ 17 w 148"/>
              <a:gd name="T15" fmla="*/ 25 h 146"/>
              <a:gd name="T16" fmla="*/ 12 w 148"/>
              <a:gd name="T17" fmla="*/ 34 h 146"/>
              <a:gd name="T18" fmla="*/ 7 w 148"/>
              <a:gd name="T19" fmla="*/ 44 h 146"/>
              <a:gd name="T20" fmla="*/ 2 w 148"/>
              <a:gd name="T21" fmla="*/ 54 h 146"/>
              <a:gd name="T22" fmla="*/ 0 w 148"/>
              <a:gd name="T23" fmla="*/ 66 h 146"/>
              <a:gd name="T24" fmla="*/ 0 w 148"/>
              <a:gd name="T25" fmla="*/ 66 h 146"/>
              <a:gd name="T26" fmla="*/ 0 w 148"/>
              <a:gd name="T27" fmla="*/ 81 h 146"/>
              <a:gd name="T28" fmla="*/ 4 w 148"/>
              <a:gd name="T29" fmla="*/ 96 h 146"/>
              <a:gd name="T30" fmla="*/ 10 w 148"/>
              <a:gd name="T31" fmla="*/ 108 h 146"/>
              <a:gd name="T32" fmla="*/ 19 w 148"/>
              <a:gd name="T33" fmla="*/ 119 h 146"/>
              <a:gd name="T34" fmla="*/ 29 w 148"/>
              <a:gd name="T35" fmla="*/ 129 h 146"/>
              <a:gd name="T36" fmla="*/ 41 w 148"/>
              <a:gd name="T37" fmla="*/ 138 h 146"/>
              <a:gd name="T38" fmla="*/ 54 w 148"/>
              <a:gd name="T39" fmla="*/ 143 h 146"/>
              <a:gd name="T40" fmla="*/ 69 w 148"/>
              <a:gd name="T41" fmla="*/ 146 h 146"/>
              <a:gd name="T42" fmla="*/ 69 w 148"/>
              <a:gd name="T43" fmla="*/ 146 h 146"/>
              <a:gd name="T44" fmla="*/ 74 w 148"/>
              <a:gd name="T45" fmla="*/ 146 h 146"/>
              <a:gd name="T46" fmla="*/ 74 w 148"/>
              <a:gd name="T47" fmla="*/ 146 h 146"/>
              <a:gd name="T48" fmla="*/ 89 w 148"/>
              <a:gd name="T49" fmla="*/ 144 h 146"/>
              <a:gd name="T50" fmla="*/ 101 w 148"/>
              <a:gd name="T51" fmla="*/ 141 h 146"/>
              <a:gd name="T52" fmla="*/ 114 w 148"/>
              <a:gd name="T53" fmla="*/ 134 h 146"/>
              <a:gd name="T54" fmla="*/ 124 w 148"/>
              <a:gd name="T55" fmla="*/ 126 h 146"/>
              <a:gd name="T56" fmla="*/ 133 w 148"/>
              <a:gd name="T57" fmla="*/ 116 h 146"/>
              <a:gd name="T58" fmla="*/ 141 w 148"/>
              <a:gd name="T59" fmla="*/ 104 h 146"/>
              <a:gd name="T60" fmla="*/ 146 w 148"/>
              <a:gd name="T61" fmla="*/ 92 h 146"/>
              <a:gd name="T62" fmla="*/ 148 w 148"/>
              <a:gd name="T63" fmla="*/ 77 h 146"/>
              <a:gd name="T64" fmla="*/ 148 w 148"/>
              <a:gd name="T65" fmla="*/ 77 h 146"/>
              <a:gd name="T66" fmla="*/ 148 w 148"/>
              <a:gd name="T67" fmla="*/ 64 h 146"/>
              <a:gd name="T68" fmla="*/ 145 w 148"/>
              <a:gd name="T69" fmla="*/ 51 h 146"/>
              <a:gd name="T70" fmla="*/ 141 w 148"/>
              <a:gd name="T71" fmla="*/ 39 h 146"/>
              <a:gd name="T72" fmla="*/ 133 w 148"/>
              <a:gd name="T73" fmla="*/ 27 h 146"/>
              <a:gd name="T74" fmla="*/ 124 w 148"/>
              <a:gd name="T75" fmla="*/ 19 h 146"/>
              <a:gd name="T76" fmla="*/ 114 w 148"/>
              <a:gd name="T77" fmla="*/ 10 h 146"/>
              <a:gd name="T78" fmla="*/ 103 w 148"/>
              <a:gd name="T79" fmla="*/ 4 h 146"/>
              <a:gd name="T80" fmla="*/ 89 w 148"/>
              <a:gd name="T81" fmla="*/ 0 h 146"/>
              <a:gd name="T82" fmla="*/ 59 w 148"/>
              <a:gd name="T8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8" h="146">
                <a:moveTo>
                  <a:pt x="59" y="0"/>
                </a:moveTo>
                <a:lnTo>
                  <a:pt x="59" y="0"/>
                </a:lnTo>
                <a:lnTo>
                  <a:pt x="54" y="0"/>
                </a:lnTo>
                <a:lnTo>
                  <a:pt x="54" y="0"/>
                </a:lnTo>
                <a:lnTo>
                  <a:pt x="44" y="5"/>
                </a:lnTo>
                <a:lnTo>
                  <a:pt x="34" y="10"/>
                </a:lnTo>
                <a:lnTo>
                  <a:pt x="25" y="17"/>
                </a:lnTo>
                <a:lnTo>
                  <a:pt x="17" y="25"/>
                </a:lnTo>
                <a:lnTo>
                  <a:pt x="12" y="34"/>
                </a:lnTo>
                <a:lnTo>
                  <a:pt x="7" y="44"/>
                </a:lnTo>
                <a:lnTo>
                  <a:pt x="2" y="54"/>
                </a:lnTo>
                <a:lnTo>
                  <a:pt x="0" y="66"/>
                </a:lnTo>
                <a:lnTo>
                  <a:pt x="0" y="66"/>
                </a:lnTo>
                <a:lnTo>
                  <a:pt x="0" y="81"/>
                </a:lnTo>
                <a:lnTo>
                  <a:pt x="4" y="96"/>
                </a:lnTo>
                <a:lnTo>
                  <a:pt x="10" y="108"/>
                </a:lnTo>
                <a:lnTo>
                  <a:pt x="19" y="119"/>
                </a:lnTo>
                <a:lnTo>
                  <a:pt x="29" y="129"/>
                </a:lnTo>
                <a:lnTo>
                  <a:pt x="41" y="138"/>
                </a:lnTo>
                <a:lnTo>
                  <a:pt x="54" y="143"/>
                </a:lnTo>
                <a:lnTo>
                  <a:pt x="69" y="146"/>
                </a:lnTo>
                <a:lnTo>
                  <a:pt x="69" y="146"/>
                </a:lnTo>
                <a:lnTo>
                  <a:pt x="74" y="146"/>
                </a:lnTo>
                <a:lnTo>
                  <a:pt x="74" y="146"/>
                </a:lnTo>
                <a:lnTo>
                  <a:pt x="89" y="144"/>
                </a:lnTo>
                <a:lnTo>
                  <a:pt x="101" y="141"/>
                </a:lnTo>
                <a:lnTo>
                  <a:pt x="114" y="134"/>
                </a:lnTo>
                <a:lnTo>
                  <a:pt x="124" y="126"/>
                </a:lnTo>
                <a:lnTo>
                  <a:pt x="133" y="116"/>
                </a:lnTo>
                <a:lnTo>
                  <a:pt x="141" y="104"/>
                </a:lnTo>
                <a:lnTo>
                  <a:pt x="146" y="92"/>
                </a:lnTo>
                <a:lnTo>
                  <a:pt x="148" y="77"/>
                </a:lnTo>
                <a:lnTo>
                  <a:pt x="148" y="77"/>
                </a:lnTo>
                <a:lnTo>
                  <a:pt x="148" y="64"/>
                </a:lnTo>
                <a:lnTo>
                  <a:pt x="145" y="51"/>
                </a:lnTo>
                <a:lnTo>
                  <a:pt x="141" y="39"/>
                </a:lnTo>
                <a:lnTo>
                  <a:pt x="133" y="27"/>
                </a:lnTo>
                <a:lnTo>
                  <a:pt x="124" y="19"/>
                </a:lnTo>
                <a:lnTo>
                  <a:pt x="114" y="10"/>
                </a:lnTo>
                <a:lnTo>
                  <a:pt x="103" y="4"/>
                </a:lnTo>
                <a:lnTo>
                  <a:pt x="89" y="0"/>
                </a:lnTo>
                <a:lnTo>
                  <a:pt x="59"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6" name="Freeform 104"/>
          <p:cNvSpPr/>
          <p:nvPr>
            <p:custDataLst>
              <p:tags r:id="rId102"/>
            </p:custDataLst>
          </p:nvPr>
        </p:nvSpPr>
        <p:spPr bwMode="auto">
          <a:xfrm>
            <a:off x="3784842" y="2572264"/>
            <a:ext cx="50234" cy="50234"/>
          </a:xfrm>
          <a:custGeom>
            <a:avLst/>
            <a:gdLst>
              <a:gd name="T0" fmla="*/ 32 w 66"/>
              <a:gd name="T1" fmla="*/ 0 h 65"/>
              <a:gd name="T2" fmla="*/ 32 w 66"/>
              <a:gd name="T3" fmla="*/ 0 h 65"/>
              <a:gd name="T4" fmla="*/ 27 w 66"/>
              <a:gd name="T5" fmla="*/ 1 h 65"/>
              <a:gd name="T6" fmla="*/ 20 w 66"/>
              <a:gd name="T7" fmla="*/ 3 h 65"/>
              <a:gd name="T8" fmla="*/ 15 w 66"/>
              <a:gd name="T9" fmla="*/ 5 h 65"/>
              <a:gd name="T10" fmla="*/ 10 w 66"/>
              <a:gd name="T11" fmla="*/ 8 h 65"/>
              <a:gd name="T12" fmla="*/ 7 w 66"/>
              <a:gd name="T13" fmla="*/ 13 h 65"/>
              <a:gd name="T14" fmla="*/ 4 w 66"/>
              <a:gd name="T15" fmla="*/ 18 h 65"/>
              <a:gd name="T16" fmla="*/ 0 w 66"/>
              <a:gd name="T17" fmla="*/ 25 h 65"/>
              <a:gd name="T18" fmla="*/ 0 w 66"/>
              <a:gd name="T19" fmla="*/ 30 h 65"/>
              <a:gd name="T20" fmla="*/ 0 w 66"/>
              <a:gd name="T21" fmla="*/ 30 h 65"/>
              <a:gd name="T22" fmla="*/ 0 w 66"/>
              <a:gd name="T23" fmla="*/ 37 h 65"/>
              <a:gd name="T24" fmla="*/ 2 w 66"/>
              <a:gd name="T25" fmla="*/ 42 h 65"/>
              <a:gd name="T26" fmla="*/ 2 w 66"/>
              <a:gd name="T27" fmla="*/ 42 h 65"/>
              <a:gd name="T28" fmla="*/ 5 w 66"/>
              <a:gd name="T29" fmla="*/ 42 h 65"/>
              <a:gd name="T30" fmla="*/ 5 w 66"/>
              <a:gd name="T31" fmla="*/ 42 h 65"/>
              <a:gd name="T32" fmla="*/ 7 w 66"/>
              <a:gd name="T33" fmla="*/ 42 h 65"/>
              <a:gd name="T34" fmla="*/ 7 w 66"/>
              <a:gd name="T35" fmla="*/ 42 h 65"/>
              <a:gd name="T36" fmla="*/ 14 w 66"/>
              <a:gd name="T37" fmla="*/ 43 h 65"/>
              <a:gd name="T38" fmla="*/ 19 w 66"/>
              <a:gd name="T39" fmla="*/ 48 h 65"/>
              <a:gd name="T40" fmla="*/ 22 w 66"/>
              <a:gd name="T41" fmla="*/ 53 h 65"/>
              <a:gd name="T42" fmla="*/ 24 w 66"/>
              <a:gd name="T43" fmla="*/ 60 h 65"/>
              <a:gd name="T44" fmla="*/ 24 w 66"/>
              <a:gd name="T45" fmla="*/ 60 h 65"/>
              <a:gd name="T46" fmla="*/ 22 w 66"/>
              <a:gd name="T47" fmla="*/ 64 h 65"/>
              <a:gd name="T48" fmla="*/ 22 w 66"/>
              <a:gd name="T49" fmla="*/ 64 h 65"/>
              <a:gd name="T50" fmla="*/ 30 w 66"/>
              <a:gd name="T51" fmla="*/ 65 h 65"/>
              <a:gd name="T52" fmla="*/ 30 w 66"/>
              <a:gd name="T53" fmla="*/ 65 h 65"/>
              <a:gd name="T54" fmla="*/ 32 w 66"/>
              <a:gd name="T55" fmla="*/ 65 h 65"/>
              <a:gd name="T56" fmla="*/ 32 w 66"/>
              <a:gd name="T57" fmla="*/ 65 h 65"/>
              <a:gd name="T58" fmla="*/ 39 w 66"/>
              <a:gd name="T59" fmla="*/ 65 h 65"/>
              <a:gd name="T60" fmla="*/ 44 w 66"/>
              <a:gd name="T61" fmla="*/ 64 h 65"/>
              <a:gd name="T62" fmla="*/ 51 w 66"/>
              <a:gd name="T63" fmla="*/ 60 h 65"/>
              <a:gd name="T64" fmla="*/ 54 w 66"/>
              <a:gd name="T65" fmla="*/ 57 h 65"/>
              <a:gd name="T66" fmla="*/ 59 w 66"/>
              <a:gd name="T67" fmla="*/ 53 h 65"/>
              <a:gd name="T68" fmla="*/ 62 w 66"/>
              <a:gd name="T69" fmla="*/ 47 h 65"/>
              <a:gd name="T70" fmla="*/ 64 w 66"/>
              <a:gd name="T71" fmla="*/ 42 h 65"/>
              <a:gd name="T72" fmla="*/ 66 w 66"/>
              <a:gd name="T73" fmla="*/ 35 h 65"/>
              <a:gd name="T74" fmla="*/ 66 w 66"/>
              <a:gd name="T75" fmla="*/ 35 h 65"/>
              <a:gd name="T76" fmla="*/ 66 w 66"/>
              <a:gd name="T77" fmla="*/ 30 h 65"/>
              <a:gd name="T78" fmla="*/ 66 w 66"/>
              <a:gd name="T79" fmla="*/ 30 h 65"/>
              <a:gd name="T80" fmla="*/ 61 w 66"/>
              <a:gd name="T81" fmla="*/ 30 h 65"/>
              <a:gd name="T82" fmla="*/ 61 w 66"/>
              <a:gd name="T83" fmla="*/ 30 h 65"/>
              <a:gd name="T84" fmla="*/ 57 w 66"/>
              <a:gd name="T85" fmla="*/ 30 h 65"/>
              <a:gd name="T86" fmla="*/ 57 w 66"/>
              <a:gd name="T87" fmla="*/ 30 h 65"/>
              <a:gd name="T88" fmla="*/ 52 w 66"/>
              <a:gd name="T89" fmla="*/ 28 h 65"/>
              <a:gd name="T90" fmla="*/ 49 w 66"/>
              <a:gd name="T91" fmla="*/ 27 h 65"/>
              <a:gd name="T92" fmla="*/ 40 w 66"/>
              <a:gd name="T93" fmla="*/ 22 h 65"/>
              <a:gd name="T94" fmla="*/ 35 w 66"/>
              <a:gd name="T95" fmla="*/ 13 h 65"/>
              <a:gd name="T96" fmla="*/ 35 w 66"/>
              <a:gd name="T97" fmla="*/ 8 h 65"/>
              <a:gd name="T98" fmla="*/ 35 w 66"/>
              <a:gd name="T99" fmla="*/ 3 h 65"/>
              <a:gd name="T100" fmla="*/ 35 w 66"/>
              <a:gd name="T101" fmla="*/ 3 h 65"/>
              <a:gd name="T102" fmla="*/ 35 w 66"/>
              <a:gd name="T103" fmla="*/ 0 h 65"/>
              <a:gd name="T104" fmla="*/ 35 w 66"/>
              <a:gd name="T105" fmla="*/ 0 h 65"/>
              <a:gd name="T106" fmla="*/ 35 w 66"/>
              <a:gd name="T107" fmla="*/ 0 h 65"/>
              <a:gd name="T108" fmla="*/ 35 w 66"/>
              <a:gd name="T109" fmla="*/ 0 h 65"/>
              <a:gd name="T110" fmla="*/ 32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2" y="0"/>
                </a:moveTo>
                <a:lnTo>
                  <a:pt x="32" y="0"/>
                </a:lnTo>
                <a:lnTo>
                  <a:pt x="27" y="1"/>
                </a:lnTo>
                <a:lnTo>
                  <a:pt x="20" y="3"/>
                </a:lnTo>
                <a:lnTo>
                  <a:pt x="15" y="5"/>
                </a:lnTo>
                <a:lnTo>
                  <a:pt x="10" y="8"/>
                </a:lnTo>
                <a:lnTo>
                  <a:pt x="7" y="13"/>
                </a:lnTo>
                <a:lnTo>
                  <a:pt x="4" y="18"/>
                </a:lnTo>
                <a:lnTo>
                  <a:pt x="0" y="25"/>
                </a:lnTo>
                <a:lnTo>
                  <a:pt x="0" y="30"/>
                </a:lnTo>
                <a:lnTo>
                  <a:pt x="0" y="30"/>
                </a:lnTo>
                <a:lnTo>
                  <a:pt x="0" y="37"/>
                </a:lnTo>
                <a:lnTo>
                  <a:pt x="2" y="42"/>
                </a:lnTo>
                <a:lnTo>
                  <a:pt x="2" y="42"/>
                </a:lnTo>
                <a:lnTo>
                  <a:pt x="5" y="42"/>
                </a:lnTo>
                <a:lnTo>
                  <a:pt x="5" y="42"/>
                </a:lnTo>
                <a:lnTo>
                  <a:pt x="7" y="42"/>
                </a:lnTo>
                <a:lnTo>
                  <a:pt x="7" y="42"/>
                </a:lnTo>
                <a:lnTo>
                  <a:pt x="14" y="43"/>
                </a:lnTo>
                <a:lnTo>
                  <a:pt x="19" y="48"/>
                </a:lnTo>
                <a:lnTo>
                  <a:pt x="22" y="53"/>
                </a:lnTo>
                <a:lnTo>
                  <a:pt x="24" y="60"/>
                </a:lnTo>
                <a:lnTo>
                  <a:pt x="24" y="60"/>
                </a:lnTo>
                <a:lnTo>
                  <a:pt x="22" y="64"/>
                </a:lnTo>
                <a:lnTo>
                  <a:pt x="22" y="64"/>
                </a:lnTo>
                <a:lnTo>
                  <a:pt x="30" y="65"/>
                </a:lnTo>
                <a:lnTo>
                  <a:pt x="30" y="65"/>
                </a:lnTo>
                <a:lnTo>
                  <a:pt x="32" y="65"/>
                </a:lnTo>
                <a:lnTo>
                  <a:pt x="32" y="65"/>
                </a:lnTo>
                <a:lnTo>
                  <a:pt x="39" y="65"/>
                </a:lnTo>
                <a:lnTo>
                  <a:pt x="44" y="64"/>
                </a:lnTo>
                <a:lnTo>
                  <a:pt x="51" y="60"/>
                </a:lnTo>
                <a:lnTo>
                  <a:pt x="54" y="57"/>
                </a:lnTo>
                <a:lnTo>
                  <a:pt x="59" y="53"/>
                </a:lnTo>
                <a:lnTo>
                  <a:pt x="62" y="47"/>
                </a:lnTo>
                <a:lnTo>
                  <a:pt x="64" y="42"/>
                </a:lnTo>
                <a:lnTo>
                  <a:pt x="66" y="35"/>
                </a:lnTo>
                <a:lnTo>
                  <a:pt x="66" y="35"/>
                </a:lnTo>
                <a:lnTo>
                  <a:pt x="66" y="30"/>
                </a:lnTo>
                <a:lnTo>
                  <a:pt x="66" y="30"/>
                </a:lnTo>
                <a:lnTo>
                  <a:pt x="61" y="30"/>
                </a:lnTo>
                <a:lnTo>
                  <a:pt x="61" y="30"/>
                </a:lnTo>
                <a:lnTo>
                  <a:pt x="57" y="30"/>
                </a:lnTo>
                <a:lnTo>
                  <a:pt x="57" y="30"/>
                </a:lnTo>
                <a:lnTo>
                  <a:pt x="52" y="28"/>
                </a:lnTo>
                <a:lnTo>
                  <a:pt x="49" y="27"/>
                </a:lnTo>
                <a:lnTo>
                  <a:pt x="40" y="22"/>
                </a:lnTo>
                <a:lnTo>
                  <a:pt x="35" y="13"/>
                </a:lnTo>
                <a:lnTo>
                  <a:pt x="35" y="8"/>
                </a:lnTo>
                <a:lnTo>
                  <a:pt x="35" y="3"/>
                </a:lnTo>
                <a:lnTo>
                  <a:pt x="35" y="3"/>
                </a:lnTo>
                <a:lnTo>
                  <a:pt x="35" y="0"/>
                </a:lnTo>
                <a:lnTo>
                  <a:pt x="35" y="0"/>
                </a:lnTo>
                <a:lnTo>
                  <a:pt x="35" y="0"/>
                </a:lnTo>
                <a:lnTo>
                  <a:pt x="35" y="0"/>
                </a:lnTo>
                <a:lnTo>
                  <a:pt x="32" y="0"/>
                </a:lnTo>
                <a:close/>
              </a:path>
            </a:pathLst>
          </a:custGeom>
          <a:solidFill>
            <a:srgbClr val="7A79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7" name="Freeform 105"/>
          <p:cNvSpPr/>
          <p:nvPr>
            <p:custDataLst>
              <p:tags r:id="rId103"/>
            </p:custDataLst>
          </p:nvPr>
        </p:nvSpPr>
        <p:spPr bwMode="auto">
          <a:xfrm>
            <a:off x="3784842" y="2572264"/>
            <a:ext cx="50234" cy="50234"/>
          </a:xfrm>
          <a:custGeom>
            <a:avLst/>
            <a:gdLst>
              <a:gd name="T0" fmla="*/ 32 w 66"/>
              <a:gd name="T1" fmla="*/ 0 h 65"/>
              <a:gd name="T2" fmla="*/ 32 w 66"/>
              <a:gd name="T3" fmla="*/ 0 h 65"/>
              <a:gd name="T4" fmla="*/ 27 w 66"/>
              <a:gd name="T5" fmla="*/ 1 h 65"/>
              <a:gd name="T6" fmla="*/ 20 w 66"/>
              <a:gd name="T7" fmla="*/ 3 h 65"/>
              <a:gd name="T8" fmla="*/ 15 w 66"/>
              <a:gd name="T9" fmla="*/ 5 h 65"/>
              <a:gd name="T10" fmla="*/ 10 w 66"/>
              <a:gd name="T11" fmla="*/ 8 h 65"/>
              <a:gd name="T12" fmla="*/ 7 w 66"/>
              <a:gd name="T13" fmla="*/ 13 h 65"/>
              <a:gd name="T14" fmla="*/ 4 w 66"/>
              <a:gd name="T15" fmla="*/ 18 h 65"/>
              <a:gd name="T16" fmla="*/ 0 w 66"/>
              <a:gd name="T17" fmla="*/ 25 h 65"/>
              <a:gd name="T18" fmla="*/ 0 w 66"/>
              <a:gd name="T19" fmla="*/ 30 h 65"/>
              <a:gd name="T20" fmla="*/ 0 w 66"/>
              <a:gd name="T21" fmla="*/ 30 h 65"/>
              <a:gd name="T22" fmla="*/ 0 w 66"/>
              <a:gd name="T23" fmla="*/ 37 h 65"/>
              <a:gd name="T24" fmla="*/ 2 w 66"/>
              <a:gd name="T25" fmla="*/ 42 h 65"/>
              <a:gd name="T26" fmla="*/ 2 w 66"/>
              <a:gd name="T27" fmla="*/ 42 h 65"/>
              <a:gd name="T28" fmla="*/ 5 w 66"/>
              <a:gd name="T29" fmla="*/ 42 h 65"/>
              <a:gd name="T30" fmla="*/ 5 w 66"/>
              <a:gd name="T31" fmla="*/ 42 h 65"/>
              <a:gd name="T32" fmla="*/ 7 w 66"/>
              <a:gd name="T33" fmla="*/ 42 h 65"/>
              <a:gd name="T34" fmla="*/ 7 w 66"/>
              <a:gd name="T35" fmla="*/ 42 h 65"/>
              <a:gd name="T36" fmla="*/ 14 w 66"/>
              <a:gd name="T37" fmla="*/ 43 h 65"/>
              <a:gd name="T38" fmla="*/ 19 w 66"/>
              <a:gd name="T39" fmla="*/ 48 h 65"/>
              <a:gd name="T40" fmla="*/ 22 w 66"/>
              <a:gd name="T41" fmla="*/ 53 h 65"/>
              <a:gd name="T42" fmla="*/ 24 w 66"/>
              <a:gd name="T43" fmla="*/ 60 h 65"/>
              <a:gd name="T44" fmla="*/ 24 w 66"/>
              <a:gd name="T45" fmla="*/ 60 h 65"/>
              <a:gd name="T46" fmla="*/ 22 w 66"/>
              <a:gd name="T47" fmla="*/ 64 h 65"/>
              <a:gd name="T48" fmla="*/ 22 w 66"/>
              <a:gd name="T49" fmla="*/ 64 h 65"/>
              <a:gd name="T50" fmla="*/ 30 w 66"/>
              <a:gd name="T51" fmla="*/ 65 h 65"/>
              <a:gd name="T52" fmla="*/ 30 w 66"/>
              <a:gd name="T53" fmla="*/ 65 h 65"/>
              <a:gd name="T54" fmla="*/ 32 w 66"/>
              <a:gd name="T55" fmla="*/ 65 h 65"/>
              <a:gd name="T56" fmla="*/ 32 w 66"/>
              <a:gd name="T57" fmla="*/ 65 h 65"/>
              <a:gd name="T58" fmla="*/ 39 w 66"/>
              <a:gd name="T59" fmla="*/ 65 h 65"/>
              <a:gd name="T60" fmla="*/ 44 w 66"/>
              <a:gd name="T61" fmla="*/ 64 h 65"/>
              <a:gd name="T62" fmla="*/ 51 w 66"/>
              <a:gd name="T63" fmla="*/ 60 h 65"/>
              <a:gd name="T64" fmla="*/ 54 w 66"/>
              <a:gd name="T65" fmla="*/ 57 h 65"/>
              <a:gd name="T66" fmla="*/ 59 w 66"/>
              <a:gd name="T67" fmla="*/ 53 h 65"/>
              <a:gd name="T68" fmla="*/ 62 w 66"/>
              <a:gd name="T69" fmla="*/ 47 h 65"/>
              <a:gd name="T70" fmla="*/ 64 w 66"/>
              <a:gd name="T71" fmla="*/ 42 h 65"/>
              <a:gd name="T72" fmla="*/ 66 w 66"/>
              <a:gd name="T73" fmla="*/ 35 h 65"/>
              <a:gd name="T74" fmla="*/ 66 w 66"/>
              <a:gd name="T75" fmla="*/ 35 h 65"/>
              <a:gd name="T76" fmla="*/ 66 w 66"/>
              <a:gd name="T77" fmla="*/ 30 h 65"/>
              <a:gd name="T78" fmla="*/ 66 w 66"/>
              <a:gd name="T79" fmla="*/ 30 h 65"/>
              <a:gd name="T80" fmla="*/ 61 w 66"/>
              <a:gd name="T81" fmla="*/ 30 h 65"/>
              <a:gd name="T82" fmla="*/ 61 w 66"/>
              <a:gd name="T83" fmla="*/ 30 h 65"/>
              <a:gd name="T84" fmla="*/ 57 w 66"/>
              <a:gd name="T85" fmla="*/ 30 h 65"/>
              <a:gd name="T86" fmla="*/ 57 w 66"/>
              <a:gd name="T87" fmla="*/ 30 h 65"/>
              <a:gd name="T88" fmla="*/ 52 w 66"/>
              <a:gd name="T89" fmla="*/ 28 h 65"/>
              <a:gd name="T90" fmla="*/ 49 w 66"/>
              <a:gd name="T91" fmla="*/ 27 h 65"/>
              <a:gd name="T92" fmla="*/ 40 w 66"/>
              <a:gd name="T93" fmla="*/ 22 h 65"/>
              <a:gd name="T94" fmla="*/ 35 w 66"/>
              <a:gd name="T95" fmla="*/ 13 h 65"/>
              <a:gd name="T96" fmla="*/ 35 w 66"/>
              <a:gd name="T97" fmla="*/ 8 h 65"/>
              <a:gd name="T98" fmla="*/ 35 w 66"/>
              <a:gd name="T99" fmla="*/ 3 h 65"/>
              <a:gd name="T100" fmla="*/ 35 w 66"/>
              <a:gd name="T101" fmla="*/ 3 h 65"/>
              <a:gd name="T102" fmla="*/ 35 w 66"/>
              <a:gd name="T103" fmla="*/ 0 h 65"/>
              <a:gd name="T104" fmla="*/ 35 w 66"/>
              <a:gd name="T105" fmla="*/ 0 h 65"/>
              <a:gd name="T106" fmla="*/ 35 w 66"/>
              <a:gd name="T107" fmla="*/ 0 h 65"/>
              <a:gd name="T108" fmla="*/ 35 w 66"/>
              <a:gd name="T109" fmla="*/ 0 h 65"/>
              <a:gd name="T110" fmla="*/ 32 w 66"/>
              <a:gd name="T11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 h="65">
                <a:moveTo>
                  <a:pt x="32" y="0"/>
                </a:moveTo>
                <a:lnTo>
                  <a:pt x="32" y="0"/>
                </a:lnTo>
                <a:lnTo>
                  <a:pt x="27" y="1"/>
                </a:lnTo>
                <a:lnTo>
                  <a:pt x="20" y="3"/>
                </a:lnTo>
                <a:lnTo>
                  <a:pt x="15" y="5"/>
                </a:lnTo>
                <a:lnTo>
                  <a:pt x="10" y="8"/>
                </a:lnTo>
                <a:lnTo>
                  <a:pt x="7" y="13"/>
                </a:lnTo>
                <a:lnTo>
                  <a:pt x="4" y="18"/>
                </a:lnTo>
                <a:lnTo>
                  <a:pt x="0" y="25"/>
                </a:lnTo>
                <a:lnTo>
                  <a:pt x="0" y="30"/>
                </a:lnTo>
                <a:lnTo>
                  <a:pt x="0" y="30"/>
                </a:lnTo>
                <a:lnTo>
                  <a:pt x="0" y="37"/>
                </a:lnTo>
                <a:lnTo>
                  <a:pt x="2" y="42"/>
                </a:lnTo>
                <a:lnTo>
                  <a:pt x="2" y="42"/>
                </a:lnTo>
                <a:lnTo>
                  <a:pt x="5" y="42"/>
                </a:lnTo>
                <a:lnTo>
                  <a:pt x="5" y="42"/>
                </a:lnTo>
                <a:lnTo>
                  <a:pt x="7" y="42"/>
                </a:lnTo>
                <a:lnTo>
                  <a:pt x="7" y="42"/>
                </a:lnTo>
                <a:lnTo>
                  <a:pt x="14" y="43"/>
                </a:lnTo>
                <a:lnTo>
                  <a:pt x="19" y="48"/>
                </a:lnTo>
                <a:lnTo>
                  <a:pt x="22" y="53"/>
                </a:lnTo>
                <a:lnTo>
                  <a:pt x="24" y="60"/>
                </a:lnTo>
                <a:lnTo>
                  <a:pt x="24" y="60"/>
                </a:lnTo>
                <a:lnTo>
                  <a:pt x="22" y="64"/>
                </a:lnTo>
                <a:lnTo>
                  <a:pt x="22" y="64"/>
                </a:lnTo>
                <a:lnTo>
                  <a:pt x="30" y="65"/>
                </a:lnTo>
                <a:lnTo>
                  <a:pt x="30" y="65"/>
                </a:lnTo>
                <a:lnTo>
                  <a:pt x="32" y="65"/>
                </a:lnTo>
                <a:lnTo>
                  <a:pt x="32" y="65"/>
                </a:lnTo>
                <a:lnTo>
                  <a:pt x="39" y="65"/>
                </a:lnTo>
                <a:lnTo>
                  <a:pt x="44" y="64"/>
                </a:lnTo>
                <a:lnTo>
                  <a:pt x="51" y="60"/>
                </a:lnTo>
                <a:lnTo>
                  <a:pt x="54" y="57"/>
                </a:lnTo>
                <a:lnTo>
                  <a:pt x="59" y="53"/>
                </a:lnTo>
                <a:lnTo>
                  <a:pt x="62" y="47"/>
                </a:lnTo>
                <a:lnTo>
                  <a:pt x="64" y="42"/>
                </a:lnTo>
                <a:lnTo>
                  <a:pt x="66" y="35"/>
                </a:lnTo>
                <a:lnTo>
                  <a:pt x="66" y="35"/>
                </a:lnTo>
                <a:lnTo>
                  <a:pt x="66" y="30"/>
                </a:lnTo>
                <a:lnTo>
                  <a:pt x="66" y="30"/>
                </a:lnTo>
                <a:lnTo>
                  <a:pt x="61" y="30"/>
                </a:lnTo>
                <a:lnTo>
                  <a:pt x="61" y="30"/>
                </a:lnTo>
                <a:lnTo>
                  <a:pt x="57" y="30"/>
                </a:lnTo>
                <a:lnTo>
                  <a:pt x="57" y="30"/>
                </a:lnTo>
                <a:lnTo>
                  <a:pt x="52" y="28"/>
                </a:lnTo>
                <a:lnTo>
                  <a:pt x="49" y="27"/>
                </a:lnTo>
                <a:lnTo>
                  <a:pt x="40" y="22"/>
                </a:lnTo>
                <a:lnTo>
                  <a:pt x="35" y="13"/>
                </a:lnTo>
                <a:lnTo>
                  <a:pt x="35" y="8"/>
                </a:lnTo>
                <a:lnTo>
                  <a:pt x="35" y="3"/>
                </a:lnTo>
                <a:lnTo>
                  <a:pt x="35" y="3"/>
                </a:lnTo>
                <a:lnTo>
                  <a:pt x="35" y="0"/>
                </a:lnTo>
                <a:lnTo>
                  <a:pt x="35" y="0"/>
                </a:lnTo>
                <a:lnTo>
                  <a:pt x="35" y="0"/>
                </a:lnTo>
                <a:lnTo>
                  <a:pt x="35" y="0"/>
                </a:lnTo>
                <a:lnTo>
                  <a:pt x="32"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8" name="Freeform 106"/>
          <p:cNvSpPr/>
          <p:nvPr>
            <p:custDataLst>
              <p:tags r:id="rId104"/>
            </p:custDataLst>
          </p:nvPr>
        </p:nvSpPr>
        <p:spPr bwMode="auto">
          <a:xfrm>
            <a:off x="3812389" y="2557680"/>
            <a:ext cx="36460" cy="38080"/>
          </a:xfrm>
          <a:custGeom>
            <a:avLst/>
            <a:gdLst>
              <a:gd name="T0" fmla="*/ 24 w 49"/>
              <a:gd name="T1" fmla="*/ 0 h 50"/>
              <a:gd name="T2" fmla="*/ 24 w 49"/>
              <a:gd name="T3" fmla="*/ 0 h 50"/>
              <a:gd name="T4" fmla="*/ 16 w 49"/>
              <a:gd name="T5" fmla="*/ 1 h 50"/>
              <a:gd name="T6" fmla="*/ 9 w 49"/>
              <a:gd name="T7" fmla="*/ 6 h 50"/>
              <a:gd name="T8" fmla="*/ 4 w 49"/>
              <a:gd name="T9" fmla="*/ 13 h 50"/>
              <a:gd name="T10" fmla="*/ 0 w 49"/>
              <a:gd name="T11" fmla="*/ 20 h 50"/>
              <a:gd name="T12" fmla="*/ 0 w 49"/>
              <a:gd name="T13" fmla="*/ 20 h 50"/>
              <a:gd name="T14" fmla="*/ 0 w 49"/>
              <a:gd name="T15" fmla="*/ 23 h 50"/>
              <a:gd name="T16" fmla="*/ 0 w 49"/>
              <a:gd name="T17" fmla="*/ 23 h 50"/>
              <a:gd name="T18" fmla="*/ 0 w 49"/>
              <a:gd name="T19" fmla="*/ 28 h 50"/>
              <a:gd name="T20" fmla="*/ 0 w 49"/>
              <a:gd name="T21" fmla="*/ 33 h 50"/>
              <a:gd name="T22" fmla="*/ 5 w 49"/>
              <a:gd name="T23" fmla="*/ 42 h 50"/>
              <a:gd name="T24" fmla="*/ 14 w 49"/>
              <a:gd name="T25" fmla="*/ 47 h 50"/>
              <a:gd name="T26" fmla="*/ 17 w 49"/>
              <a:gd name="T27" fmla="*/ 48 h 50"/>
              <a:gd name="T28" fmla="*/ 22 w 49"/>
              <a:gd name="T29" fmla="*/ 50 h 50"/>
              <a:gd name="T30" fmla="*/ 22 w 49"/>
              <a:gd name="T31" fmla="*/ 50 h 50"/>
              <a:gd name="T32" fmla="*/ 26 w 49"/>
              <a:gd name="T33" fmla="*/ 50 h 50"/>
              <a:gd name="T34" fmla="*/ 26 w 49"/>
              <a:gd name="T35" fmla="*/ 50 h 50"/>
              <a:gd name="T36" fmla="*/ 31 w 49"/>
              <a:gd name="T37" fmla="*/ 50 h 50"/>
              <a:gd name="T38" fmla="*/ 31 w 49"/>
              <a:gd name="T39" fmla="*/ 50 h 50"/>
              <a:gd name="T40" fmla="*/ 37 w 49"/>
              <a:gd name="T41" fmla="*/ 47 h 50"/>
              <a:gd name="T42" fmla="*/ 44 w 49"/>
              <a:gd name="T43" fmla="*/ 42 h 50"/>
              <a:gd name="T44" fmla="*/ 47 w 49"/>
              <a:gd name="T45" fmla="*/ 35 h 50"/>
              <a:gd name="T46" fmla="*/ 49 w 49"/>
              <a:gd name="T47" fmla="*/ 26 h 50"/>
              <a:gd name="T48" fmla="*/ 49 w 49"/>
              <a:gd name="T49" fmla="*/ 26 h 50"/>
              <a:gd name="T50" fmla="*/ 49 w 49"/>
              <a:gd name="T51" fmla="*/ 21 h 50"/>
              <a:gd name="T52" fmla="*/ 49 w 49"/>
              <a:gd name="T53" fmla="*/ 16 h 50"/>
              <a:gd name="T54" fmla="*/ 44 w 49"/>
              <a:gd name="T55" fmla="*/ 8 h 50"/>
              <a:gd name="T56" fmla="*/ 36 w 49"/>
              <a:gd name="T57" fmla="*/ 3 h 50"/>
              <a:gd name="T58" fmla="*/ 32 w 49"/>
              <a:gd name="T59" fmla="*/ 1 h 50"/>
              <a:gd name="T60" fmla="*/ 27 w 49"/>
              <a:gd name="T61" fmla="*/ 0 h 50"/>
              <a:gd name="T62" fmla="*/ 27 w 49"/>
              <a:gd name="T63" fmla="*/ 0 h 50"/>
              <a:gd name="T64" fmla="*/ 24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4" y="0"/>
                </a:moveTo>
                <a:lnTo>
                  <a:pt x="24" y="0"/>
                </a:lnTo>
                <a:lnTo>
                  <a:pt x="16" y="1"/>
                </a:lnTo>
                <a:lnTo>
                  <a:pt x="9" y="6"/>
                </a:lnTo>
                <a:lnTo>
                  <a:pt x="4" y="13"/>
                </a:lnTo>
                <a:lnTo>
                  <a:pt x="0" y="20"/>
                </a:lnTo>
                <a:lnTo>
                  <a:pt x="0" y="20"/>
                </a:lnTo>
                <a:lnTo>
                  <a:pt x="0" y="23"/>
                </a:lnTo>
                <a:lnTo>
                  <a:pt x="0" y="23"/>
                </a:lnTo>
                <a:lnTo>
                  <a:pt x="0" y="28"/>
                </a:lnTo>
                <a:lnTo>
                  <a:pt x="0" y="33"/>
                </a:lnTo>
                <a:lnTo>
                  <a:pt x="5" y="42"/>
                </a:lnTo>
                <a:lnTo>
                  <a:pt x="14" y="47"/>
                </a:lnTo>
                <a:lnTo>
                  <a:pt x="17" y="48"/>
                </a:lnTo>
                <a:lnTo>
                  <a:pt x="22" y="50"/>
                </a:lnTo>
                <a:lnTo>
                  <a:pt x="22" y="50"/>
                </a:lnTo>
                <a:lnTo>
                  <a:pt x="26" y="50"/>
                </a:lnTo>
                <a:lnTo>
                  <a:pt x="26" y="50"/>
                </a:lnTo>
                <a:lnTo>
                  <a:pt x="31" y="50"/>
                </a:lnTo>
                <a:lnTo>
                  <a:pt x="31" y="50"/>
                </a:lnTo>
                <a:lnTo>
                  <a:pt x="37" y="47"/>
                </a:lnTo>
                <a:lnTo>
                  <a:pt x="44" y="42"/>
                </a:lnTo>
                <a:lnTo>
                  <a:pt x="47" y="35"/>
                </a:lnTo>
                <a:lnTo>
                  <a:pt x="49" y="26"/>
                </a:lnTo>
                <a:lnTo>
                  <a:pt x="49" y="26"/>
                </a:lnTo>
                <a:lnTo>
                  <a:pt x="49" y="21"/>
                </a:lnTo>
                <a:lnTo>
                  <a:pt x="49" y="16"/>
                </a:lnTo>
                <a:lnTo>
                  <a:pt x="44" y="8"/>
                </a:lnTo>
                <a:lnTo>
                  <a:pt x="36" y="3"/>
                </a:lnTo>
                <a:lnTo>
                  <a:pt x="32" y="1"/>
                </a:lnTo>
                <a:lnTo>
                  <a:pt x="27" y="0"/>
                </a:lnTo>
                <a:lnTo>
                  <a:pt x="27" y="0"/>
                </a:lnTo>
                <a:lnTo>
                  <a:pt x="24"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19" name="Freeform 107"/>
          <p:cNvSpPr/>
          <p:nvPr>
            <p:custDataLst>
              <p:tags r:id="rId105"/>
            </p:custDataLst>
          </p:nvPr>
        </p:nvSpPr>
        <p:spPr bwMode="auto">
          <a:xfrm>
            <a:off x="3812389" y="2557680"/>
            <a:ext cx="36460" cy="38080"/>
          </a:xfrm>
          <a:custGeom>
            <a:avLst/>
            <a:gdLst>
              <a:gd name="T0" fmla="*/ 24 w 49"/>
              <a:gd name="T1" fmla="*/ 0 h 50"/>
              <a:gd name="T2" fmla="*/ 24 w 49"/>
              <a:gd name="T3" fmla="*/ 0 h 50"/>
              <a:gd name="T4" fmla="*/ 16 w 49"/>
              <a:gd name="T5" fmla="*/ 1 h 50"/>
              <a:gd name="T6" fmla="*/ 9 w 49"/>
              <a:gd name="T7" fmla="*/ 6 h 50"/>
              <a:gd name="T8" fmla="*/ 4 w 49"/>
              <a:gd name="T9" fmla="*/ 13 h 50"/>
              <a:gd name="T10" fmla="*/ 0 w 49"/>
              <a:gd name="T11" fmla="*/ 20 h 50"/>
              <a:gd name="T12" fmla="*/ 0 w 49"/>
              <a:gd name="T13" fmla="*/ 20 h 50"/>
              <a:gd name="T14" fmla="*/ 0 w 49"/>
              <a:gd name="T15" fmla="*/ 23 h 50"/>
              <a:gd name="T16" fmla="*/ 0 w 49"/>
              <a:gd name="T17" fmla="*/ 23 h 50"/>
              <a:gd name="T18" fmla="*/ 0 w 49"/>
              <a:gd name="T19" fmla="*/ 28 h 50"/>
              <a:gd name="T20" fmla="*/ 0 w 49"/>
              <a:gd name="T21" fmla="*/ 33 h 50"/>
              <a:gd name="T22" fmla="*/ 5 w 49"/>
              <a:gd name="T23" fmla="*/ 42 h 50"/>
              <a:gd name="T24" fmla="*/ 14 w 49"/>
              <a:gd name="T25" fmla="*/ 47 h 50"/>
              <a:gd name="T26" fmla="*/ 17 w 49"/>
              <a:gd name="T27" fmla="*/ 48 h 50"/>
              <a:gd name="T28" fmla="*/ 22 w 49"/>
              <a:gd name="T29" fmla="*/ 50 h 50"/>
              <a:gd name="T30" fmla="*/ 22 w 49"/>
              <a:gd name="T31" fmla="*/ 50 h 50"/>
              <a:gd name="T32" fmla="*/ 26 w 49"/>
              <a:gd name="T33" fmla="*/ 50 h 50"/>
              <a:gd name="T34" fmla="*/ 26 w 49"/>
              <a:gd name="T35" fmla="*/ 50 h 50"/>
              <a:gd name="T36" fmla="*/ 31 w 49"/>
              <a:gd name="T37" fmla="*/ 50 h 50"/>
              <a:gd name="T38" fmla="*/ 31 w 49"/>
              <a:gd name="T39" fmla="*/ 50 h 50"/>
              <a:gd name="T40" fmla="*/ 37 w 49"/>
              <a:gd name="T41" fmla="*/ 47 h 50"/>
              <a:gd name="T42" fmla="*/ 44 w 49"/>
              <a:gd name="T43" fmla="*/ 42 h 50"/>
              <a:gd name="T44" fmla="*/ 47 w 49"/>
              <a:gd name="T45" fmla="*/ 35 h 50"/>
              <a:gd name="T46" fmla="*/ 49 w 49"/>
              <a:gd name="T47" fmla="*/ 26 h 50"/>
              <a:gd name="T48" fmla="*/ 49 w 49"/>
              <a:gd name="T49" fmla="*/ 26 h 50"/>
              <a:gd name="T50" fmla="*/ 49 w 49"/>
              <a:gd name="T51" fmla="*/ 21 h 50"/>
              <a:gd name="T52" fmla="*/ 49 w 49"/>
              <a:gd name="T53" fmla="*/ 16 h 50"/>
              <a:gd name="T54" fmla="*/ 44 w 49"/>
              <a:gd name="T55" fmla="*/ 8 h 50"/>
              <a:gd name="T56" fmla="*/ 36 w 49"/>
              <a:gd name="T57" fmla="*/ 3 h 50"/>
              <a:gd name="T58" fmla="*/ 32 w 49"/>
              <a:gd name="T59" fmla="*/ 1 h 50"/>
              <a:gd name="T60" fmla="*/ 27 w 49"/>
              <a:gd name="T61" fmla="*/ 0 h 50"/>
              <a:gd name="T62" fmla="*/ 27 w 49"/>
              <a:gd name="T63" fmla="*/ 0 h 50"/>
              <a:gd name="T64" fmla="*/ 24 w 49"/>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50">
                <a:moveTo>
                  <a:pt x="24" y="0"/>
                </a:moveTo>
                <a:lnTo>
                  <a:pt x="24" y="0"/>
                </a:lnTo>
                <a:lnTo>
                  <a:pt x="16" y="1"/>
                </a:lnTo>
                <a:lnTo>
                  <a:pt x="9" y="6"/>
                </a:lnTo>
                <a:lnTo>
                  <a:pt x="4" y="13"/>
                </a:lnTo>
                <a:lnTo>
                  <a:pt x="0" y="20"/>
                </a:lnTo>
                <a:lnTo>
                  <a:pt x="0" y="20"/>
                </a:lnTo>
                <a:lnTo>
                  <a:pt x="0" y="23"/>
                </a:lnTo>
                <a:lnTo>
                  <a:pt x="0" y="23"/>
                </a:lnTo>
                <a:lnTo>
                  <a:pt x="0" y="28"/>
                </a:lnTo>
                <a:lnTo>
                  <a:pt x="0" y="33"/>
                </a:lnTo>
                <a:lnTo>
                  <a:pt x="5" y="42"/>
                </a:lnTo>
                <a:lnTo>
                  <a:pt x="14" y="47"/>
                </a:lnTo>
                <a:lnTo>
                  <a:pt x="17" y="48"/>
                </a:lnTo>
                <a:lnTo>
                  <a:pt x="22" y="50"/>
                </a:lnTo>
                <a:lnTo>
                  <a:pt x="22" y="50"/>
                </a:lnTo>
                <a:lnTo>
                  <a:pt x="26" y="50"/>
                </a:lnTo>
                <a:lnTo>
                  <a:pt x="26" y="50"/>
                </a:lnTo>
                <a:lnTo>
                  <a:pt x="31" y="50"/>
                </a:lnTo>
                <a:lnTo>
                  <a:pt x="31" y="50"/>
                </a:lnTo>
                <a:lnTo>
                  <a:pt x="37" y="47"/>
                </a:lnTo>
                <a:lnTo>
                  <a:pt x="44" y="42"/>
                </a:lnTo>
                <a:lnTo>
                  <a:pt x="47" y="35"/>
                </a:lnTo>
                <a:lnTo>
                  <a:pt x="49" y="26"/>
                </a:lnTo>
                <a:lnTo>
                  <a:pt x="49" y="26"/>
                </a:lnTo>
                <a:lnTo>
                  <a:pt x="49" y="21"/>
                </a:lnTo>
                <a:lnTo>
                  <a:pt x="49" y="16"/>
                </a:lnTo>
                <a:lnTo>
                  <a:pt x="44" y="8"/>
                </a:lnTo>
                <a:lnTo>
                  <a:pt x="36" y="3"/>
                </a:lnTo>
                <a:lnTo>
                  <a:pt x="32" y="1"/>
                </a:lnTo>
                <a:lnTo>
                  <a:pt x="27" y="0"/>
                </a:lnTo>
                <a:lnTo>
                  <a:pt x="27" y="0"/>
                </a:lnTo>
                <a:lnTo>
                  <a:pt x="24"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0" name="Freeform 108"/>
          <p:cNvSpPr/>
          <p:nvPr>
            <p:custDataLst>
              <p:tags r:id="rId106"/>
            </p:custDataLst>
          </p:nvPr>
        </p:nvSpPr>
        <p:spPr bwMode="auto">
          <a:xfrm>
            <a:off x="3775929" y="2604673"/>
            <a:ext cx="27548" cy="27548"/>
          </a:xfrm>
          <a:custGeom>
            <a:avLst/>
            <a:gdLst>
              <a:gd name="T0" fmla="*/ 17 w 36"/>
              <a:gd name="T1" fmla="*/ 0 h 35"/>
              <a:gd name="T2" fmla="*/ 17 w 36"/>
              <a:gd name="T3" fmla="*/ 0 h 35"/>
              <a:gd name="T4" fmla="*/ 14 w 36"/>
              <a:gd name="T5" fmla="*/ 0 h 35"/>
              <a:gd name="T6" fmla="*/ 14 w 36"/>
              <a:gd name="T7" fmla="*/ 0 h 35"/>
              <a:gd name="T8" fmla="*/ 9 w 36"/>
              <a:gd name="T9" fmla="*/ 3 h 35"/>
              <a:gd name="T10" fmla="*/ 4 w 36"/>
              <a:gd name="T11" fmla="*/ 6 h 35"/>
              <a:gd name="T12" fmla="*/ 0 w 36"/>
              <a:gd name="T13" fmla="*/ 10 h 35"/>
              <a:gd name="T14" fmla="*/ 0 w 36"/>
              <a:gd name="T15" fmla="*/ 16 h 35"/>
              <a:gd name="T16" fmla="*/ 0 w 36"/>
              <a:gd name="T17" fmla="*/ 16 h 35"/>
              <a:gd name="T18" fmla="*/ 0 w 36"/>
              <a:gd name="T19" fmla="*/ 23 h 35"/>
              <a:gd name="T20" fmla="*/ 4 w 36"/>
              <a:gd name="T21" fmla="*/ 28 h 35"/>
              <a:gd name="T22" fmla="*/ 9 w 36"/>
              <a:gd name="T23" fmla="*/ 33 h 35"/>
              <a:gd name="T24" fmla="*/ 16 w 36"/>
              <a:gd name="T25" fmla="*/ 35 h 35"/>
              <a:gd name="T26" fmla="*/ 16 w 36"/>
              <a:gd name="T27" fmla="*/ 35 h 35"/>
              <a:gd name="T28" fmla="*/ 17 w 36"/>
              <a:gd name="T29" fmla="*/ 35 h 35"/>
              <a:gd name="T30" fmla="*/ 17 w 36"/>
              <a:gd name="T31" fmla="*/ 35 h 35"/>
              <a:gd name="T32" fmla="*/ 24 w 36"/>
              <a:gd name="T33" fmla="*/ 35 h 35"/>
              <a:gd name="T34" fmla="*/ 27 w 36"/>
              <a:gd name="T35" fmla="*/ 32 h 35"/>
              <a:gd name="T36" fmla="*/ 32 w 36"/>
              <a:gd name="T37" fmla="*/ 27 h 35"/>
              <a:gd name="T38" fmla="*/ 34 w 36"/>
              <a:gd name="T39" fmla="*/ 22 h 35"/>
              <a:gd name="T40" fmla="*/ 34 w 36"/>
              <a:gd name="T41" fmla="*/ 22 h 35"/>
              <a:gd name="T42" fmla="*/ 36 w 36"/>
              <a:gd name="T43" fmla="*/ 18 h 35"/>
              <a:gd name="T44" fmla="*/ 36 w 36"/>
              <a:gd name="T45" fmla="*/ 18 h 35"/>
              <a:gd name="T46" fmla="*/ 34 w 36"/>
              <a:gd name="T47" fmla="*/ 11 h 35"/>
              <a:gd name="T48" fmla="*/ 31 w 36"/>
              <a:gd name="T49" fmla="*/ 6 h 35"/>
              <a:gd name="T50" fmla="*/ 26 w 36"/>
              <a:gd name="T51" fmla="*/ 1 h 35"/>
              <a:gd name="T52" fmla="*/ 19 w 36"/>
              <a:gd name="T53" fmla="*/ 0 h 35"/>
              <a:gd name="T54" fmla="*/ 19 w 36"/>
              <a:gd name="T55" fmla="*/ 0 h 35"/>
              <a:gd name="T56" fmla="*/ 17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7" y="0"/>
                </a:moveTo>
                <a:lnTo>
                  <a:pt x="17" y="0"/>
                </a:lnTo>
                <a:lnTo>
                  <a:pt x="14" y="0"/>
                </a:lnTo>
                <a:lnTo>
                  <a:pt x="14" y="0"/>
                </a:lnTo>
                <a:lnTo>
                  <a:pt x="9" y="3"/>
                </a:lnTo>
                <a:lnTo>
                  <a:pt x="4" y="6"/>
                </a:lnTo>
                <a:lnTo>
                  <a:pt x="0" y="10"/>
                </a:lnTo>
                <a:lnTo>
                  <a:pt x="0" y="16"/>
                </a:lnTo>
                <a:lnTo>
                  <a:pt x="0" y="16"/>
                </a:lnTo>
                <a:lnTo>
                  <a:pt x="0" y="23"/>
                </a:lnTo>
                <a:lnTo>
                  <a:pt x="4" y="28"/>
                </a:lnTo>
                <a:lnTo>
                  <a:pt x="9" y="33"/>
                </a:lnTo>
                <a:lnTo>
                  <a:pt x="16" y="35"/>
                </a:lnTo>
                <a:lnTo>
                  <a:pt x="16" y="35"/>
                </a:lnTo>
                <a:lnTo>
                  <a:pt x="17" y="35"/>
                </a:lnTo>
                <a:lnTo>
                  <a:pt x="17" y="35"/>
                </a:lnTo>
                <a:lnTo>
                  <a:pt x="24" y="35"/>
                </a:lnTo>
                <a:lnTo>
                  <a:pt x="27" y="32"/>
                </a:lnTo>
                <a:lnTo>
                  <a:pt x="32" y="27"/>
                </a:lnTo>
                <a:lnTo>
                  <a:pt x="34" y="22"/>
                </a:lnTo>
                <a:lnTo>
                  <a:pt x="34" y="22"/>
                </a:lnTo>
                <a:lnTo>
                  <a:pt x="36" y="18"/>
                </a:lnTo>
                <a:lnTo>
                  <a:pt x="36" y="18"/>
                </a:lnTo>
                <a:lnTo>
                  <a:pt x="34" y="11"/>
                </a:lnTo>
                <a:lnTo>
                  <a:pt x="31" y="6"/>
                </a:lnTo>
                <a:lnTo>
                  <a:pt x="26" y="1"/>
                </a:lnTo>
                <a:lnTo>
                  <a:pt x="19" y="0"/>
                </a:lnTo>
                <a:lnTo>
                  <a:pt x="19" y="0"/>
                </a:lnTo>
                <a:lnTo>
                  <a:pt x="17" y="0"/>
                </a:lnTo>
                <a:close/>
              </a:path>
            </a:pathLst>
          </a:custGeom>
          <a:solidFill>
            <a:srgbClr val="F3FAF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1" name="Freeform 109"/>
          <p:cNvSpPr/>
          <p:nvPr>
            <p:custDataLst>
              <p:tags r:id="rId107"/>
            </p:custDataLst>
          </p:nvPr>
        </p:nvSpPr>
        <p:spPr bwMode="auto">
          <a:xfrm>
            <a:off x="3775929" y="2604673"/>
            <a:ext cx="27548" cy="27548"/>
          </a:xfrm>
          <a:custGeom>
            <a:avLst/>
            <a:gdLst>
              <a:gd name="T0" fmla="*/ 17 w 36"/>
              <a:gd name="T1" fmla="*/ 0 h 35"/>
              <a:gd name="T2" fmla="*/ 17 w 36"/>
              <a:gd name="T3" fmla="*/ 0 h 35"/>
              <a:gd name="T4" fmla="*/ 14 w 36"/>
              <a:gd name="T5" fmla="*/ 0 h 35"/>
              <a:gd name="T6" fmla="*/ 14 w 36"/>
              <a:gd name="T7" fmla="*/ 0 h 35"/>
              <a:gd name="T8" fmla="*/ 9 w 36"/>
              <a:gd name="T9" fmla="*/ 3 h 35"/>
              <a:gd name="T10" fmla="*/ 4 w 36"/>
              <a:gd name="T11" fmla="*/ 6 h 35"/>
              <a:gd name="T12" fmla="*/ 0 w 36"/>
              <a:gd name="T13" fmla="*/ 10 h 35"/>
              <a:gd name="T14" fmla="*/ 0 w 36"/>
              <a:gd name="T15" fmla="*/ 16 h 35"/>
              <a:gd name="T16" fmla="*/ 0 w 36"/>
              <a:gd name="T17" fmla="*/ 16 h 35"/>
              <a:gd name="T18" fmla="*/ 0 w 36"/>
              <a:gd name="T19" fmla="*/ 23 h 35"/>
              <a:gd name="T20" fmla="*/ 4 w 36"/>
              <a:gd name="T21" fmla="*/ 28 h 35"/>
              <a:gd name="T22" fmla="*/ 9 w 36"/>
              <a:gd name="T23" fmla="*/ 33 h 35"/>
              <a:gd name="T24" fmla="*/ 16 w 36"/>
              <a:gd name="T25" fmla="*/ 35 h 35"/>
              <a:gd name="T26" fmla="*/ 16 w 36"/>
              <a:gd name="T27" fmla="*/ 35 h 35"/>
              <a:gd name="T28" fmla="*/ 17 w 36"/>
              <a:gd name="T29" fmla="*/ 35 h 35"/>
              <a:gd name="T30" fmla="*/ 17 w 36"/>
              <a:gd name="T31" fmla="*/ 35 h 35"/>
              <a:gd name="T32" fmla="*/ 24 w 36"/>
              <a:gd name="T33" fmla="*/ 35 h 35"/>
              <a:gd name="T34" fmla="*/ 27 w 36"/>
              <a:gd name="T35" fmla="*/ 32 h 35"/>
              <a:gd name="T36" fmla="*/ 32 w 36"/>
              <a:gd name="T37" fmla="*/ 27 h 35"/>
              <a:gd name="T38" fmla="*/ 34 w 36"/>
              <a:gd name="T39" fmla="*/ 22 h 35"/>
              <a:gd name="T40" fmla="*/ 34 w 36"/>
              <a:gd name="T41" fmla="*/ 22 h 35"/>
              <a:gd name="T42" fmla="*/ 36 w 36"/>
              <a:gd name="T43" fmla="*/ 18 h 35"/>
              <a:gd name="T44" fmla="*/ 36 w 36"/>
              <a:gd name="T45" fmla="*/ 18 h 35"/>
              <a:gd name="T46" fmla="*/ 34 w 36"/>
              <a:gd name="T47" fmla="*/ 11 h 35"/>
              <a:gd name="T48" fmla="*/ 31 w 36"/>
              <a:gd name="T49" fmla="*/ 6 h 35"/>
              <a:gd name="T50" fmla="*/ 26 w 36"/>
              <a:gd name="T51" fmla="*/ 1 h 35"/>
              <a:gd name="T52" fmla="*/ 19 w 36"/>
              <a:gd name="T53" fmla="*/ 0 h 35"/>
              <a:gd name="T54" fmla="*/ 19 w 36"/>
              <a:gd name="T55" fmla="*/ 0 h 35"/>
              <a:gd name="T56" fmla="*/ 17 w 36"/>
              <a:gd name="T5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5">
                <a:moveTo>
                  <a:pt x="17" y="0"/>
                </a:moveTo>
                <a:lnTo>
                  <a:pt x="17" y="0"/>
                </a:lnTo>
                <a:lnTo>
                  <a:pt x="14" y="0"/>
                </a:lnTo>
                <a:lnTo>
                  <a:pt x="14" y="0"/>
                </a:lnTo>
                <a:lnTo>
                  <a:pt x="9" y="3"/>
                </a:lnTo>
                <a:lnTo>
                  <a:pt x="4" y="6"/>
                </a:lnTo>
                <a:lnTo>
                  <a:pt x="0" y="10"/>
                </a:lnTo>
                <a:lnTo>
                  <a:pt x="0" y="16"/>
                </a:lnTo>
                <a:lnTo>
                  <a:pt x="0" y="16"/>
                </a:lnTo>
                <a:lnTo>
                  <a:pt x="0" y="23"/>
                </a:lnTo>
                <a:lnTo>
                  <a:pt x="4" y="28"/>
                </a:lnTo>
                <a:lnTo>
                  <a:pt x="9" y="33"/>
                </a:lnTo>
                <a:lnTo>
                  <a:pt x="16" y="35"/>
                </a:lnTo>
                <a:lnTo>
                  <a:pt x="16" y="35"/>
                </a:lnTo>
                <a:lnTo>
                  <a:pt x="17" y="35"/>
                </a:lnTo>
                <a:lnTo>
                  <a:pt x="17" y="35"/>
                </a:lnTo>
                <a:lnTo>
                  <a:pt x="24" y="35"/>
                </a:lnTo>
                <a:lnTo>
                  <a:pt x="27" y="32"/>
                </a:lnTo>
                <a:lnTo>
                  <a:pt x="32" y="27"/>
                </a:lnTo>
                <a:lnTo>
                  <a:pt x="34" y="22"/>
                </a:lnTo>
                <a:lnTo>
                  <a:pt x="34" y="22"/>
                </a:lnTo>
                <a:lnTo>
                  <a:pt x="36" y="18"/>
                </a:lnTo>
                <a:lnTo>
                  <a:pt x="36" y="18"/>
                </a:lnTo>
                <a:lnTo>
                  <a:pt x="34" y="11"/>
                </a:lnTo>
                <a:lnTo>
                  <a:pt x="31" y="6"/>
                </a:lnTo>
                <a:lnTo>
                  <a:pt x="26" y="1"/>
                </a:lnTo>
                <a:lnTo>
                  <a:pt x="19" y="0"/>
                </a:lnTo>
                <a:lnTo>
                  <a:pt x="19" y="0"/>
                </a:lnTo>
                <a:lnTo>
                  <a:pt x="17"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2" name="Freeform 110"/>
          <p:cNvSpPr/>
          <p:nvPr>
            <p:custDataLst>
              <p:tags r:id="rId108"/>
            </p:custDataLst>
          </p:nvPr>
        </p:nvSpPr>
        <p:spPr bwMode="auto">
          <a:xfrm>
            <a:off x="3701389" y="2630600"/>
            <a:ext cx="0" cy="24307"/>
          </a:xfrm>
          <a:custGeom>
            <a:avLst/>
            <a:gdLst>
              <a:gd name="T0" fmla="*/ 0 h 32"/>
              <a:gd name="T1" fmla="*/ 0 h 32"/>
              <a:gd name="T2" fmla="*/ 12 h 32"/>
              <a:gd name="T3" fmla="*/ 24 h 32"/>
              <a:gd name="T4" fmla="*/ 24 h 32"/>
              <a:gd name="T5" fmla="*/ 32 h 32"/>
              <a:gd name="T6" fmla="*/ 32 h 32"/>
              <a:gd name="T7" fmla="*/ 0 h 3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2">
                <a:moveTo>
                  <a:pt x="0" y="0"/>
                </a:moveTo>
                <a:lnTo>
                  <a:pt x="0" y="0"/>
                </a:lnTo>
                <a:lnTo>
                  <a:pt x="0" y="12"/>
                </a:lnTo>
                <a:lnTo>
                  <a:pt x="0" y="24"/>
                </a:lnTo>
                <a:lnTo>
                  <a:pt x="0" y="24"/>
                </a:lnTo>
                <a:lnTo>
                  <a:pt x="0" y="32"/>
                </a:lnTo>
                <a:lnTo>
                  <a:pt x="0" y="32"/>
                </a:lnTo>
                <a:lnTo>
                  <a:pt x="0" y="0"/>
                </a:lnTo>
                <a:close/>
              </a:path>
            </a:pathLst>
          </a:custGeom>
          <a:solidFill>
            <a:srgbClr val="837F7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3" name="Freeform 111"/>
          <p:cNvSpPr/>
          <p:nvPr>
            <p:custDataLst>
              <p:tags r:id="rId109"/>
            </p:custDataLst>
          </p:nvPr>
        </p:nvSpPr>
        <p:spPr bwMode="auto">
          <a:xfrm>
            <a:off x="3701389" y="2630600"/>
            <a:ext cx="0" cy="24307"/>
          </a:xfrm>
          <a:custGeom>
            <a:avLst/>
            <a:gdLst>
              <a:gd name="T0" fmla="*/ 0 h 32"/>
              <a:gd name="T1" fmla="*/ 0 h 32"/>
              <a:gd name="T2" fmla="*/ 12 h 32"/>
              <a:gd name="T3" fmla="*/ 24 h 32"/>
              <a:gd name="T4" fmla="*/ 24 h 32"/>
              <a:gd name="T5" fmla="*/ 32 h 32"/>
              <a:gd name="T6" fmla="*/ 32 h 32"/>
              <a:gd name="T7" fmla="*/ 0 h 3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32">
                <a:moveTo>
                  <a:pt x="0" y="0"/>
                </a:moveTo>
                <a:lnTo>
                  <a:pt x="0" y="0"/>
                </a:lnTo>
                <a:lnTo>
                  <a:pt x="0" y="12"/>
                </a:lnTo>
                <a:lnTo>
                  <a:pt x="0" y="24"/>
                </a:lnTo>
                <a:lnTo>
                  <a:pt x="0" y="24"/>
                </a:lnTo>
                <a:lnTo>
                  <a:pt x="0" y="32"/>
                </a:lnTo>
                <a:lnTo>
                  <a:pt x="0" y="32"/>
                </a:lnTo>
                <a:lnTo>
                  <a:pt x="0" y="0"/>
                </a:lnTo>
              </a:path>
            </a:pathLst>
          </a:custGeom>
          <a:noFill/>
          <a:ln>
            <a:noFill/>
          </a:ln>
          <a:extLst>
            <a:ext uri="{909E8E84-426E-40DD-AFC4-6F175D3DCCD1}">
              <a14:hiddenFill xmlns:a14="http://schemas.microsoft.com/office/drawing/2010/main">
                <a:solidFill>
                  <a:srgbClr val="E7E6E6"/>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4" name="Freeform 112"/>
          <p:cNvSpPr>
            <a:spLocks noEditPoints="1"/>
          </p:cNvSpPr>
          <p:nvPr>
            <p:custDataLst>
              <p:tags r:id="rId110"/>
            </p:custDataLst>
          </p:nvPr>
        </p:nvSpPr>
        <p:spPr bwMode="auto">
          <a:xfrm>
            <a:off x="3692476" y="2534994"/>
            <a:ext cx="308695" cy="239826"/>
          </a:xfrm>
          <a:custGeom>
            <a:avLst/>
            <a:gdLst>
              <a:gd name="T0" fmla="*/ 0 w 406"/>
              <a:gd name="T1" fmla="*/ 143 h 316"/>
              <a:gd name="T2" fmla="*/ 6 w 406"/>
              <a:gd name="T3" fmla="*/ 195 h 316"/>
              <a:gd name="T4" fmla="*/ 27 w 406"/>
              <a:gd name="T5" fmla="*/ 240 h 316"/>
              <a:gd name="T6" fmla="*/ 58 w 406"/>
              <a:gd name="T7" fmla="*/ 276 h 316"/>
              <a:gd name="T8" fmla="*/ 97 w 406"/>
              <a:gd name="T9" fmla="*/ 302 h 316"/>
              <a:gd name="T10" fmla="*/ 142 w 406"/>
              <a:gd name="T11" fmla="*/ 314 h 316"/>
              <a:gd name="T12" fmla="*/ 278 w 406"/>
              <a:gd name="T13" fmla="*/ 316 h 316"/>
              <a:gd name="T14" fmla="*/ 315 w 406"/>
              <a:gd name="T15" fmla="*/ 309 h 316"/>
              <a:gd name="T16" fmla="*/ 349 w 406"/>
              <a:gd name="T17" fmla="*/ 292 h 316"/>
              <a:gd name="T18" fmla="*/ 376 w 406"/>
              <a:gd name="T19" fmla="*/ 266 h 316"/>
              <a:gd name="T20" fmla="*/ 396 w 406"/>
              <a:gd name="T21" fmla="*/ 232 h 316"/>
              <a:gd name="T22" fmla="*/ 404 w 406"/>
              <a:gd name="T23" fmla="*/ 192 h 316"/>
              <a:gd name="T24" fmla="*/ 406 w 406"/>
              <a:gd name="T25" fmla="*/ 120 h 316"/>
              <a:gd name="T26" fmla="*/ 401 w 406"/>
              <a:gd name="T27" fmla="*/ 84 h 316"/>
              <a:gd name="T28" fmla="*/ 387 w 406"/>
              <a:gd name="T29" fmla="*/ 54 h 316"/>
              <a:gd name="T30" fmla="*/ 366 w 406"/>
              <a:gd name="T31" fmla="*/ 27 h 316"/>
              <a:gd name="T32" fmla="*/ 339 w 406"/>
              <a:gd name="T33" fmla="*/ 11 h 316"/>
              <a:gd name="T34" fmla="*/ 307 w 406"/>
              <a:gd name="T35" fmla="*/ 0 h 316"/>
              <a:gd name="T36" fmla="*/ 131 w 406"/>
              <a:gd name="T37" fmla="*/ 0 h 316"/>
              <a:gd name="T38" fmla="*/ 92 w 406"/>
              <a:gd name="T39" fmla="*/ 7 h 316"/>
              <a:gd name="T40" fmla="*/ 58 w 406"/>
              <a:gd name="T41" fmla="*/ 24 h 316"/>
              <a:gd name="T42" fmla="*/ 30 w 406"/>
              <a:gd name="T43" fmla="*/ 52 h 316"/>
              <a:gd name="T44" fmla="*/ 10 w 406"/>
              <a:gd name="T45" fmla="*/ 86 h 316"/>
              <a:gd name="T46" fmla="*/ 1 w 406"/>
              <a:gd name="T47" fmla="*/ 128 h 316"/>
              <a:gd name="T48" fmla="*/ 23 w 406"/>
              <a:gd name="T49" fmla="*/ 141 h 316"/>
              <a:gd name="T50" fmla="*/ 25 w 406"/>
              <a:gd name="T51" fmla="*/ 118 h 316"/>
              <a:gd name="T52" fmla="*/ 37 w 406"/>
              <a:gd name="T53" fmla="*/ 86 h 316"/>
              <a:gd name="T54" fmla="*/ 55 w 406"/>
              <a:gd name="T55" fmla="*/ 59 h 316"/>
              <a:gd name="T56" fmla="*/ 80 w 406"/>
              <a:gd name="T57" fmla="*/ 39 h 316"/>
              <a:gd name="T58" fmla="*/ 109 w 406"/>
              <a:gd name="T59" fmla="*/ 27 h 316"/>
              <a:gd name="T60" fmla="*/ 295 w 406"/>
              <a:gd name="T61" fmla="*/ 26 h 316"/>
              <a:gd name="T62" fmla="*/ 329 w 406"/>
              <a:gd name="T63" fmla="*/ 32 h 316"/>
              <a:gd name="T64" fmla="*/ 367 w 406"/>
              <a:gd name="T65" fmla="*/ 68 h 316"/>
              <a:gd name="T66" fmla="*/ 382 w 406"/>
              <a:gd name="T67" fmla="*/ 120 h 316"/>
              <a:gd name="T68" fmla="*/ 382 w 406"/>
              <a:gd name="T69" fmla="*/ 190 h 316"/>
              <a:gd name="T70" fmla="*/ 374 w 406"/>
              <a:gd name="T71" fmla="*/ 222 h 316"/>
              <a:gd name="T72" fmla="*/ 337 w 406"/>
              <a:gd name="T73" fmla="*/ 272 h 316"/>
              <a:gd name="T74" fmla="*/ 308 w 406"/>
              <a:gd name="T75" fmla="*/ 286 h 316"/>
              <a:gd name="T76" fmla="*/ 278 w 406"/>
              <a:gd name="T77" fmla="*/ 291 h 316"/>
              <a:gd name="T78" fmla="*/ 146 w 406"/>
              <a:gd name="T79" fmla="*/ 291 h 316"/>
              <a:gd name="T80" fmla="*/ 105 w 406"/>
              <a:gd name="T81" fmla="*/ 279 h 316"/>
              <a:gd name="T82" fmla="*/ 72 w 406"/>
              <a:gd name="T83" fmla="*/ 257 h 316"/>
              <a:gd name="T84" fmla="*/ 47 w 406"/>
              <a:gd name="T85" fmla="*/ 225 h 316"/>
              <a:gd name="T86" fmla="*/ 28 w 406"/>
              <a:gd name="T87" fmla="*/ 187 h 316"/>
              <a:gd name="T88" fmla="*/ 23 w 406"/>
              <a:gd name="T89"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6" h="316">
                <a:moveTo>
                  <a:pt x="0" y="141"/>
                </a:moveTo>
                <a:lnTo>
                  <a:pt x="0" y="143"/>
                </a:lnTo>
                <a:lnTo>
                  <a:pt x="0" y="143"/>
                </a:lnTo>
                <a:lnTo>
                  <a:pt x="1" y="161"/>
                </a:lnTo>
                <a:lnTo>
                  <a:pt x="3" y="178"/>
                </a:lnTo>
                <a:lnTo>
                  <a:pt x="6" y="195"/>
                </a:lnTo>
                <a:lnTo>
                  <a:pt x="13" y="210"/>
                </a:lnTo>
                <a:lnTo>
                  <a:pt x="20" y="225"/>
                </a:lnTo>
                <a:lnTo>
                  <a:pt x="27" y="240"/>
                </a:lnTo>
                <a:lnTo>
                  <a:pt x="37" y="254"/>
                </a:lnTo>
                <a:lnTo>
                  <a:pt x="47" y="266"/>
                </a:lnTo>
                <a:lnTo>
                  <a:pt x="58" y="276"/>
                </a:lnTo>
                <a:lnTo>
                  <a:pt x="70" y="286"/>
                </a:lnTo>
                <a:lnTo>
                  <a:pt x="84" y="296"/>
                </a:lnTo>
                <a:lnTo>
                  <a:pt x="97" y="302"/>
                </a:lnTo>
                <a:lnTo>
                  <a:pt x="112" y="307"/>
                </a:lnTo>
                <a:lnTo>
                  <a:pt x="127" y="312"/>
                </a:lnTo>
                <a:lnTo>
                  <a:pt x="142" y="314"/>
                </a:lnTo>
                <a:lnTo>
                  <a:pt x="159" y="316"/>
                </a:lnTo>
                <a:lnTo>
                  <a:pt x="278" y="316"/>
                </a:lnTo>
                <a:lnTo>
                  <a:pt x="278" y="316"/>
                </a:lnTo>
                <a:lnTo>
                  <a:pt x="292" y="316"/>
                </a:lnTo>
                <a:lnTo>
                  <a:pt x="303" y="312"/>
                </a:lnTo>
                <a:lnTo>
                  <a:pt x="315" y="309"/>
                </a:lnTo>
                <a:lnTo>
                  <a:pt x="327" y="306"/>
                </a:lnTo>
                <a:lnTo>
                  <a:pt x="339" y="299"/>
                </a:lnTo>
                <a:lnTo>
                  <a:pt x="349" y="292"/>
                </a:lnTo>
                <a:lnTo>
                  <a:pt x="359" y="284"/>
                </a:lnTo>
                <a:lnTo>
                  <a:pt x="369" y="276"/>
                </a:lnTo>
                <a:lnTo>
                  <a:pt x="376" y="266"/>
                </a:lnTo>
                <a:lnTo>
                  <a:pt x="384" y="255"/>
                </a:lnTo>
                <a:lnTo>
                  <a:pt x="391" y="244"/>
                </a:lnTo>
                <a:lnTo>
                  <a:pt x="396" y="232"/>
                </a:lnTo>
                <a:lnTo>
                  <a:pt x="399" y="219"/>
                </a:lnTo>
                <a:lnTo>
                  <a:pt x="402" y="207"/>
                </a:lnTo>
                <a:lnTo>
                  <a:pt x="404" y="192"/>
                </a:lnTo>
                <a:lnTo>
                  <a:pt x="406" y="178"/>
                </a:lnTo>
                <a:lnTo>
                  <a:pt x="406" y="120"/>
                </a:lnTo>
                <a:lnTo>
                  <a:pt x="406" y="120"/>
                </a:lnTo>
                <a:lnTo>
                  <a:pt x="406" y="108"/>
                </a:lnTo>
                <a:lnTo>
                  <a:pt x="404" y="96"/>
                </a:lnTo>
                <a:lnTo>
                  <a:pt x="401" y="84"/>
                </a:lnTo>
                <a:lnTo>
                  <a:pt x="397" y="74"/>
                </a:lnTo>
                <a:lnTo>
                  <a:pt x="392" y="63"/>
                </a:lnTo>
                <a:lnTo>
                  <a:pt x="387" y="54"/>
                </a:lnTo>
                <a:lnTo>
                  <a:pt x="381" y="44"/>
                </a:lnTo>
                <a:lnTo>
                  <a:pt x="374" y="36"/>
                </a:lnTo>
                <a:lnTo>
                  <a:pt x="366" y="27"/>
                </a:lnTo>
                <a:lnTo>
                  <a:pt x="357" y="21"/>
                </a:lnTo>
                <a:lnTo>
                  <a:pt x="347" y="16"/>
                </a:lnTo>
                <a:lnTo>
                  <a:pt x="339" y="11"/>
                </a:lnTo>
                <a:lnTo>
                  <a:pt x="329" y="5"/>
                </a:lnTo>
                <a:lnTo>
                  <a:pt x="317" y="4"/>
                </a:lnTo>
                <a:lnTo>
                  <a:pt x="307" y="0"/>
                </a:lnTo>
                <a:lnTo>
                  <a:pt x="295" y="0"/>
                </a:lnTo>
                <a:lnTo>
                  <a:pt x="131" y="0"/>
                </a:lnTo>
                <a:lnTo>
                  <a:pt x="131" y="0"/>
                </a:lnTo>
                <a:lnTo>
                  <a:pt x="117" y="0"/>
                </a:lnTo>
                <a:lnTo>
                  <a:pt x="104" y="4"/>
                </a:lnTo>
                <a:lnTo>
                  <a:pt x="92" y="7"/>
                </a:lnTo>
                <a:lnTo>
                  <a:pt x="80" y="12"/>
                </a:lnTo>
                <a:lnTo>
                  <a:pt x="69" y="17"/>
                </a:lnTo>
                <a:lnTo>
                  <a:pt x="58" y="24"/>
                </a:lnTo>
                <a:lnTo>
                  <a:pt x="48" y="32"/>
                </a:lnTo>
                <a:lnTo>
                  <a:pt x="38" y="42"/>
                </a:lnTo>
                <a:lnTo>
                  <a:pt x="30" y="52"/>
                </a:lnTo>
                <a:lnTo>
                  <a:pt x="23" y="63"/>
                </a:lnTo>
                <a:lnTo>
                  <a:pt x="16" y="74"/>
                </a:lnTo>
                <a:lnTo>
                  <a:pt x="10" y="86"/>
                </a:lnTo>
                <a:lnTo>
                  <a:pt x="6" y="99"/>
                </a:lnTo>
                <a:lnTo>
                  <a:pt x="3" y="113"/>
                </a:lnTo>
                <a:lnTo>
                  <a:pt x="1" y="128"/>
                </a:lnTo>
                <a:lnTo>
                  <a:pt x="0" y="141"/>
                </a:lnTo>
                <a:lnTo>
                  <a:pt x="0" y="141"/>
                </a:lnTo>
                <a:close/>
                <a:moveTo>
                  <a:pt x="23" y="141"/>
                </a:moveTo>
                <a:lnTo>
                  <a:pt x="23" y="141"/>
                </a:lnTo>
                <a:lnTo>
                  <a:pt x="23" y="130"/>
                </a:lnTo>
                <a:lnTo>
                  <a:pt x="25" y="118"/>
                </a:lnTo>
                <a:lnTo>
                  <a:pt x="28" y="108"/>
                </a:lnTo>
                <a:lnTo>
                  <a:pt x="32" y="96"/>
                </a:lnTo>
                <a:lnTo>
                  <a:pt x="37" y="86"/>
                </a:lnTo>
                <a:lnTo>
                  <a:pt x="42" y="76"/>
                </a:lnTo>
                <a:lnTo>
                  <a:pt x="48" y="68"/>
                </a:lnTo>
                <a:lnTo>
                  <a:pt x="55" y="59"/>
                </a:lnTo>
                <a:lnTo>
                  <a:pt x="62" y="52"/>
                </a:lnTo>
                <a:lnTo>
                  <a:pt x="70" y="46"/>
                </a:lnTo>
                <a:lnTo>
                  <a:pt x="80" y="39"/>
                </a:lnTo>
                <a:lnTo>
                  <a:pt x="89" y="34"/>
                </a:lnTo>
                <a:lnTo>
                  <a:pt x="99" y="31"/>
                </a:lnTo>
                <a:lnTo>
                  <a:pt x="109" y="27"/>
                </a:lnTo>
                <a:lnTo>
                  <a:pt x="121" y="26"/>
                </a:lnTo>
                <a:lnTo>
                  <a:pt x="131" y="26"/>
                </a:lnTo>
                <a:lnTo>
                  <a:pt x="295" y="26"/>
                </a:lnTo>
                <a:lnTo>
                  <a:pt x="295" y="26"/>
                </a:lnTo>
                <a:lnTo>
                  <a:pt x="312" y="27"/>
                </a:lnTo>
                <a:lnTo>
                  <a:pt x="329" y="32"/>
                </a:lnTo>
                <a:lnTo>
                  <a:pt x="344" y="42"/>
                </a:lnTo>
                <a:lnTo>
                  <a:pt x="357" y="52"/>
                </a:lnTo>
                <a:lnTo>
                  <a:pt x="367" y="68"/>
                </a:lnTo>
                <a:lnTo>
                  <a:pt x="376" y="83"/>
                </a:lnTo>
                <a:lnTo>
                  <a:pt x="381" y="101"/>
                </a:lnTo>
                <a:lnTo>
                  <a:pt x="382" y="120"/>
                </a:lnTo>
                <a:lnTo>
                  <a:pt x="382" y="178"/>
                </a:lnTo>
                <a:lnTo>
                  <a:pt x="382" y="178"/>
                </a:lnTo>
                <a:lnTo>
                  <a:pt x="382" y="190"/>
                </a:lnTo>
                <a:lnTo>
                  <a:pt x="381" y="202"/>
                </a:lnTo>
                <a:lnTo>
                  <a:pt x="377" y="212"/>
                </a:lnTo>
                <a:lnTo>
                  <a:pt x="374" y="222"/>
                </a:lnTo>
                <a:lnTo>
                  <a:pt x="366" y="242"/>
                </a:lnTo>
                <a:lnTo>
                  <a:pt x="352" y="259"/>
                </a:lnTo>
                <a:lnTo>
                  <a:pt x="337" y="272"/>
                </a:lnTo>
                <a:lnTo>
                  <a:pt x="327" y="277"/>
                </a:lnTo>
                <a:lnTo>
                  <a:pt x="319" y="282"/>
                </a:lnTo>
                <a:lnTo>
                  <a:pt x="308" y="286"/>
                </a:lnTo>
                <a:lnTo>
                  <a:pt x="298" y="289"/>
                </a:lnTo>
                <a:lnTo>
                  <a:pt x="288" y="291"/>
                </a:lnTo>
                <a:lnTo>
                  <a:pt x="278" y="291"/>
                </a:lnTo>
                <a:lnTo>
                  <a:pt x="159" y="291"/>
                </a:lnTo>
                <a:lnTo>
                  <a:pt x="159" y="291"/>
                </a:lnTo>
                <a:lnTo>
                  <a:pt x="146" y="291"/>
                </a:lnTo>
                <a:lnTo>
                  <a:pt x="132" y="287"/>
                </a:lnTo>
                <a:lnTo>
                  <a:pt x="119" y="284"/>
                </a:lnTo>
                <a:lnTo>
                  <a:pt x="105" y="279"/>
                </a:lnTo>
                <a:lnTo>
                  <a:pt x="94" y="274"/>
                </a:lnTo>
                <a:lnTo>
                  <a:pt x="84" y="266"/>
                </a:lnTo>
                <a:lnTo>
                  <a:pt x="72" y="257"/>
                </a:lnTo>
                <a:lnTo>
                  <a:pt x="63" y="247"/>
                </a:lnTo>
                <a:lnTo>
                  <a:pt x="53" y="237"/>
                </a:lnTo>
                <a:lnTo>
                  <a:pt x="47" y="225"/>
                </a:lnTo>
                <a:lnTo>
                  <a:pt x="40" y="213"/>
                </a:lnTo>
                <a:lnTo>
                  <a:pt x="33" y="200"/>
                </a:lnTo>
                <a:lnTo>
                  <a:pt x="28" y="187"/>
                </a:lnTo>
                <a:lnTo>
                  <a:pt x="25" y="173"/>
                </a:lnTo>
                <a:lnTo>
                  <a:pt x="23" y="158"/>
                </a:lnTo>
                <a:lnTo>
                  <a:pt x="23" y="143"/>
                </a:lnTo>
                <a:lnTo>
                  <a:pt x="23" y="141"/>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72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5" name="Freeform 113"/>
          <p:cNvSpPr/>
          <p:nvPr>
            <p:custDataLst>
              <p:tags r:id="rId111"/>
            </p:custDataLst>
          </p:nvPr>
        </p:nvSpPr>
        <p:spPr bwMode="auto">
          <a:xfrm>
            <a:off x="3990638" y="2608724"/>
            <a:ext cx="159614" cy="34840"/>
          </a:xfrm>
          <a:custGeom>
            <a:avLst/>
            <a:gdLst>
              <a:gd name="T0" fmla="*/ 0 w 210"/>
              <a:gd name="T1" fmla="*/ 45 h 47"/>
              <a:gd name="T2" fmla="*/ 188 w 210"/>
              <a:gd name="T3" fmla="*/ 47 h 47"/>
              <a:gd name="T4" fmla="*/ 188 w 210"/>
              <a:gd name="T5" fmla="*/ 47 h 47"/>
              <a:gd name="T6" fmla="*/ 197 w 210"/>
              <a:gd name="T7" fmla="*/ 45 h 47"/>
              <a:gd name="T8" fmla="*/ 203 w 210"/>
              <a:gd name="T9" fmla="*/ 40 h 47"/>
              <a:gd name="T10" fmla="*/ 208 w 210"/>
              <a:gd name="T11" fmla="*/ 33 h 47"/>
              <a:gd name="T12" fmla="*/ 210 w 210"/>
              <a:gd name="T13" fmla="*/ 25 h 47"/>
              <a:gd name="T14" fmla="*/ 210 w 210"/>
              <a:gd name="T15" fmla="*/ 23 h 47"/>
              <a:gd name="T16" fmla="*/ 210 w 210"/>
              <a:gd name="T17" fmla="*/ 23 h 47"/>
              <a:gd name="T18" fmla="*/ 208 w 210"/>
              <a:gd name="T19" fmla="*/ 15 h 47"/>
              <a:gd name="T20" fmla="*/ 203 w 210"/>
              <a:gd name="T21" fmla="*/ 6 h 47"/>
              <a:gd name="T22" fmla="*/ 197 w 210"/>
              <a:gd name="T23" fmla="*/ 3 h 47"/>
              <a:gd name="T24" fmla="*/ 188 w 210"/>
              <a:gd name="T25" fmla="*/ 1 h 47"/>
              <a:gd name="T26" fmla="*/ 0 w 210"/>
              <a:gd name="T27" fmla="*/ 0 h 47"/>
              <a:gd name="T28" fmla="*/ 0 w 210"/>
              <a:gd name="T29"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47">
                <a:moveTo>
                  <a:pt x="0" y="45"/>
                </a:moveTo>
                <a:lnTo>
                  <a:pt x="188" y="47"/>
                </a:lnTo>
                <a:lnTo>
                  <a:pt x="188" y="47"/>
                </a:lnTo>
                <a:lnTo>
                  <a:pt x="197" y="45"/>
                </a:lnTo>
                <a:lnTo>
                  <a:pt x="203" y="40"/>
                </a:lnTo>
                <a:lnTo>
                  <a:pt x="208" y="33"/>
                </a:lnTo>
                <a:lnTo>
                  <a:pt x="210" y="25"/>
                </a:lnTo>
                <a:lnTo>
                  <a:pt x="210" y="23"/>
                </a:lnTo>
                <a:lnTo>
                  <a:pt x="210" y="23"/>
                </a:lnTo>
                <a:lnTo>
                  <a:pt x="208" y="15"/>
                </a:lnTo>
                <a:lnTo>
                  <a:pt x="203" y="6"/>
                </a:lnTo>
                <a:lnTo>
                  <a:pt x="197" y="3"/>
                </a:lnTo>
                <a:lnTo>
                  <a:pt x="188" y="1"/>
                </a:lnTo>
                <a:lnTo>
                  <a:pt x="0" y="0"/>
                </a:lnTo>
                <a:lnTo>
                  <a:pt x="0" y="45"/>
                </a:lnTo>
                <a:close/>
              </a:path>
            </a:pathLst>
          </a:custGeom>
          <a:solidFill>
            <a:srgbClr val="40251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6" name="Freeform 114"/>
          <p:cNvSpPr/>
          <p:nvPr>
            <p:custDataLst>
              <p:tags r:id="rId112"/>
            </p:custDataLst>
          </p:nvPr>
        </p:nvSpPr>
        <p:spPr bwMode="auto">
          <a:xfrm>
            <a:off x="3218496" y="3592335"/>
            <a:ext cx="760800" cy="1305270"/>
          </a:xfrm>
          <a:custGeom>
            <a:avLst/>
            <a:gdLst>
              <a:gd name="T0" fmla="*/ 616 w 1002"/>
              <a:gd name="T1" fmla="*/ 1718 h 1718"/>
              <a:gd name="T2" fmla="*/ 0 w 1002"/>
              <a:gd name="T3" fmla="*/ 1627 h 1718"/>
              <a:gd name="T4" fmla="*/ 4 w 1002"/>
              <a:gd name="T5" fmla="*/ 1538 h 1718"/>
              <a:gd name="T6" fmla="*/ 17 w 1002"/>
              <a:gd name="T7" fmla="*/ 1198 h 1718"/>
              <a:gd name="T8" fmla="*/ 47 w 1002"/>
              <a:gd name="T9" fmla="*/ 674 h 1718"/>
              <a:gd name="T10" fmla="*/ 89 w 1002"/>
              <a:gd name="T11" fmla="*/ 47 h 1718"/>
              <a:gd name="T12" fmla="*/ 116 w 1002"/>
              <a:gd name="T13" fmla="*/ 35 h 1718"/>
              <a:gd name="T14" fmla="*/ 167 w 1002"/>
              <a:gd name="T15" fmla="*/ 17 h 1718"/>
              <a:gd name="T16" fmla="*/ 215 w 1002"/>
              <a:gd name="T17" fmla="*/ 5 h 1718"/>
              <a:gd name="T18" fmla="*/ 259 w 1002"/>
              <a:gd name="T19" fmla="*/ 0 h 1718"/>
              <a:gd name="T20" fmla="*/ 299 w 1002"/>
              <a:gd name="T21" fmla="*/ 0 h 1718"/>
              <a:gd name="T22" fmla="*/ 334 w 1002"/>
              <a:gd name="T23" fmla="*/ 3 h 1718"/>
              <a:gd name="T24" fmla="*/ 383 w 1002"/>
              <a:gd name="T25" fmla="*/ 17 h 1718"/>
              <a:gd name="T26" fmla="*/ 435 w 1002"/>
              <a:gd name="T27" fmla="*/ 42 h 1718"/>
              <a:gd name="T28" fmla="*/ 474 w 1002"/>
              <a:gd name="T29" fmla="*/ 70 h 1718"/>
              <a:gd name="T30" fmla="*/ 497 w 1002"/>
              <a:gd name="T31" fmla="*/ 95 h 1718"/>
              <a:gd name="T32" fmla="*/ 512 w 1002"/>
              <a:gd name="T33" fmla="*/ 112 h 1718"/>
              <a:gd name="T34" fmla="*/ 519 w 1002"/>
              <a:gd name="T35" fmla="*/ 104 h 1718"/>
              <a:gd name="T36" fmla="*/ 558 w 1002"/>
              <a:gd name="T37" fmla="*/ 70 h 1718"/>
              <a:gd name="T38" fmla="*/ 598 w 1002"/>
              <a:gd name="T39" fmla="*/ 42 h 1718"/>
              <a:gd name="T40" fmla="*/ 652 w 1002"/>
              <a:gd name="T41" fmla="*/ 18 h 1718"/>
              <a:gd name="T42" fmla="*/ 699 w 1002"/>
              <a:gd name="T43" fmla="*/ 5 h 1718"/>
              <a:gd name="T44" fmla="*/ 734 w 1002"/>
              <a:gd name="T45" fmla="*/ 1 h 1718"/>
              <a:gd name="T46" fmla="*/ 771 w 1002"/>
              <a:gd name="T47" fmla="*/ 1 h 1718"/>
              <a:gd name="T48" fmla="*/ 811 w 1002"/>
              <a:gd name="T49" fmla="*/ 7 h 1718"/>
              <a:gd name="T50" fmla="*/ 853 w 1002"/>
              <a:gd name="T51" fmla="*/ 18 h 1718"/>
              <a:gd name="T52" fmla="*/ 897 w 1002"/>
              <a:gd name="T53" fmla="*/ 37 h 1718"/>
              <a:gd name="T54" fmla="*/ 918 w 1002"/>
              <a:gd name="T55" fmla="*/ 48 h 1718"/>
              <a:gd name="T56" fmla="*/ 959 w 1002"/>
              <a:gd name="T57" fmla="*/ 674 h 1718"/>
              <a:gd name="T58" fmla="*/ 987 w 1002"/>
              <a:gd name="T59" fmla="*/ 1198 h 1718"/>
              <a:gd name="T60" fmla="*/ 1001 w 1002"/>
              <a:gd name="T61" fmla="*/ 1536 h 1718"/>
              <a:gd name="T62" fmla="*/ 1002 w 1002"/>
              <a:gd name="T63" fmla="*/ 1627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2" h="1718">
                <a:moveTo>
                  <a:pt x="1002" y="1627"/>
                </a:moveTo>
                <a:lnTo>
                  <a:pt x="616" y="1718"/>
                </a:lnTo>
                <a:lnTo>
                  <a:pt x="418" y="1718"/>
                </a:lnTo>
                <a:lnTo>
                  <a:pt x="0" y="1627"/>
                </a:lnTo>
                <a:lnTo>
                  <a:pt x="0" y="1627"/>
                </a:lnTo>
                <a:lnTo>
                  <a:pt x="4" y="1538"/>
                </a:lnTo>
                <a:lnTo>
                  <a:pt x="5" y="1436"/>
                </a:lnTo>
                <a:lnTo>
                  <a:pt x="17" y="1198"/>
                </a:lnTo>
                <a:lnTo>
                  <a:pt x="31" y="938"/>
                </a:lnTo>
                <a:lnTo>
                  <a:pt x="47" y="674"/>
                </a:lnTo>
                <a:lnTo>
                  <a:pt x="76" y="233"/>
                </a:lnTo>
                <a:lnTo>
                  <a:pt x="89" y="47"/>
                </a:lnTo>
                <a:lnTo>
                  <a:pt x="89" y="47"/>
                </a:lnTo>
                <a:lnTo>
                  <a:pt x="116" y="35"/>
                </a:lnTo>
                <a:lnTo>
                  <a:pt x="141" y="25"/>
                </a:lnTo>
                <a:lnTo>
                  <a:pt x="167" y="17"/>
                </a:lnTo>
                <a:lnTo>
                  <a:pt x="192" y="10"/>
                </a:lnTo>
                <a:lnTo>
                  <a:pt x="215" y="5"/>
                </a:lnTo>
                <a:lnTo>
                  <a:pt x="237" y="1"/>
                </a:lnTo>
                <a:lnTo>
                  <a:pt x="259" y="0"/>
                </a:lnTo>
                <a:lnTo>
                  <a:pt x="279" y="0"/>
                </a:lnTo>
                <a:lnTo>
                  <a:pt x="299" y="0"/>
                </a:lnTo>
                <a:lnTo>
                  <a:pt x="318" y="1"/>
                </a:lnTo>
                <a:lnTo>
                  <a:pt x="334" y="3"/>
                </a:lnTo>
                <a:lnTo>
                  <a:pt x="353" y="7"/>
                </a:lnTo>
                <a:lnTo>
                  <a:pt x="383" y="17"/>
                </a:lnTo>
                <a:lnTo>
                  <a:pt x="410" y="28"/>
                </a:lnTo>
                <a:lnTo>
                  <a:pt x="435" y="42"/>
                </a:lnTo>
                <a:lnTo>
                  <a:pt x="455" y="55"/>
                </a:lnTo>
                <a:lnTo>
                  <a:pt x="474" y="70"/>
                </a:lnTo>
                <a:lnTo>
                  <a:pt x="487" y="84"/>
                </a:lnTo>
                <a:lnTo>
                  <a:pt x="497" y="95"/>
                </a:lnTo>
                <a:lnTo>
                  <a:pt x="506" y="104"/>
                </a:lnTo>
                <a:lnTo>
                  <a:pt x="512" y="112"/>
                </a:lnTo>
                <a:lnTo>
                  <a:pt x="512" y="112"/>
                </a:lnTo>
                <a:lnTo>
                  <a:pt x="519" y="104"/>
                </a:lnTo>
                <a:lnTo>
                  <a:pt x="541" y="84"/>
                </a:lnTo>
                <a:lnTo>
                  <a:pt x="558" y="70"/>
                </a:lnTo>
                <a:lnTo>
                  <a:pt x="576" y="57"/>
                </a:lnTo>
                <a:lnTo>
                  <a:pt x="598" y="42"/>
                </a:lnTo>
                <a:lnTo>
                  <a:pt x="623" y="30"/>
                </a:lnTo>
                <a:lnTo>
                  <a:pt x="652" y="18"/>
                </a:lnTo>
                <a:lnTo>
                  <a:pt x="683" y="8"/>
                </a:lnTo>
                <a:lnTo>
                  <a:pt x="699" y="5"/>
                </a:lnTo>
                <a:lnTo>
                  <a:pt x="717" y="3"/>
                </a:lnTo>
                <a:lnTo>
                  <a:pt x="734" y="1"/>
                </a:lnTo>
                <a:lnTo>
                  <a:pt x="752" y="1"/>
                </a:lnTo>
                <a:lnTo>
                  <a:pt x="771" y="1"/>
                </a:lnTo>
                <a:lnTo>
                  <a:pt x="791" y="3"/>
                </a:lnTo>
                <a:lnTo>
                  <a:pt x="811" y="7"/>
                </a:lnTo>
                <a:lnTo>
                  <a:pt x="831" y="12"/>
                </a:lnTo>
                <a:lnTo>
                  <a:pt x="853" y="18"/>
                </a:lnTo>
                <a:lnTo>
                  <a:pt x="875" y="27"/>
                </a:lnTo>
                <a:lnTo>
                  <a:pt x="897" y="37"/>
                </a:lnTo>
                <a:lnTo>
                  <a:pt x="918" y="48"/>
                </a:lnTo>
                <a:lnTo>
                  <a:pt x="918" y="48"/>
                </a:lnTo>
                <a:lnTo>
                  <a:pt x="932" y="233"/>
                </a:lnTo>
                <a:lnTo>
                  <a:pt x="959" y="674"/>
                </a:lnTo>
                <a:lnTo>
                  <a:pt x="974" y="936"/>
                </a:lnTo>
                <a:lnTo>
                  <a:pt x="987" y="1198"/>
                </a:lnTo>
                <a:lnTo>
                  <a:pt x="997" y="1434"/>
                </a:lnTo>
                <a:lnTo>
                  <a:pt x="1001" y="1536"/>
                </a:lnTo>
                <a:lnTo>
                  <a:pt x="1002" y="1627"/>
                </a:lnTo>
                <a:lnTo>
                  <a:pt x="1002" y="1627"/>
                </a:lnTo>
                <a:close/>
              </a:path>
            </a:pathLst>
          </a:custGeom>
          <a:solidFill>
            <a:srgbClr val="D1BEA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7" name="Freeform 115"/>
          <p:cNvSpPr/>
          <p:nvPr>
            <p:custDataLst>
              <p:tags r:id="rId113"/>
            </p:custDataLst>
          </p:nvPr>
        </p:nvSpPr>
        <p:spPr bwMode="auto">
          <a:xfrm>
            <a:off x="3446168" y="3592335"/>
            <a:ext cx="320848" cy="204987"/>
          </a:xfrm>
          <a:custGeom>
            <a:avLst/>
            <a:gdLst>
              <a:gd name="T0" fmla="*/ 0 w 423"/>
              <a:gd name="T1" fmla="*/ 0 h 268"/>
              <a:gd name="T2" fmla="*/ 85 w 423"/>
              <a:gd name="T3" fmla="*/ 267 h 268"/>
              <a:gd name="T4" fmla="*/ 211 w 423"/>
              <a:gd name="T5" fmla="*/ 154 h 268"/>
              <a:gd name="T6" fmla="*/ 337 w 423"/>
              <a:gd name="T7" fmla="*/ 268 h 268"/>
              <a:gd name="T8" fmla="*/ 423 w 423"/>
              <a:gd name="T9" fmla="*/ 0 h 268"/>
              <a:gd name="T10" fmla="*/ 211 w 423"/>
              <a:gd name="T11" fmla="*/ 112 h 268"/>
              <a:gd name="T12" fmla="*/ 0 w 423"/>
              <a:gd name="T13" fmla="*/ 0 h 268"/>
            </a:gdLst>
            <a:ahLst/>
            <a:cxnLst>
              <a:cxn ang="0">
                <a:pos x="T0" y="T1"/>
              </a:cxn>
              <a:cxn ang="0">
                <a:pos x="T2" y="T3"/>
              </a:cxn>
              <a:cxn ang="0">
                <a:pos x="T4" y="T5"/>
              </a:cxn>
              <a:cxn ang="0">
                <a:pos x="T6" y="T7"/>
              </a:cxn>
              <a:cxn ang="0">
                <a:pos x="T8" y="T9"/>
              </a:cxn>
              <a:cxn ang="0">
                <a:pos x="T10" y="T11"/>
              </a:cxn>
              <a:cxn ang="0">
                <a:pos x="T12" y="T13"/>
              </a:cxn>
            </a:cxnLst>
            <a:rect l="0" t="0" r="r" b="b"/>
            <a:pathLst>
              <a:path w="423" h="268">
                <a:moveTo>
                  <a:pt x="0" y="0"/>
                </a:moveTo>
                <a:lnTo>
                  <a:pt x="85" y="267"/>
                </a:lnTo>
                <a:lnTo>
                  <a:pt x="211" y="154"/>
                </a:lnTo>
                <a:lnTo>
                  <a:pt x="337" y="268"/>
                </a:lnTo>
                <a:lnTo>
                  <a:pt x="423" y="0"/>
                </a:lnTo>
                <a:lnTo>
                  <a:pt x="211" y="112"/>
                </a:lnTo>
                <a:lnTo>
                  <a:pt x="0" y="0"/>
                </a:lnTo>
                <a:close/>
              </a:path>
            </a:pathLst>
          </a:custGeom>
          <a:solidFill>
            <a:srgbClr val="C2B09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75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8" name="Freeform 116"/>
          <p:cNvSpPr/>
          <p:nvPr>
            <p:custDataLst>
              <p:tags r:id="rId114"/>
            </p:custDataLst>
          </p:nvPr>
        </p:nvSpPr>
        <p:spPr bwMode="auto">
          <a:xfrm>
            <a:off x="3446168" y="3538861"/>
            <a:ext cx="161234" cy="217140"/>
          </a:xfrm>
          <a:custGeom>
            <a:avLst/>
            <a:gdLst>
              <a:gd name="T0" fmla="*/ 211 w 211"/>
              <a:gd name="T1" fmla="*/ 183 h 286"/>
              <a:gd name="T2" fmla="*/ 80 w 211"/>
              <a:gd name="T3" fmla="*/ 0 h 286"/>
              <a:gd name="T4" fmla="*/ 0 w 211"/>
              <a:gd name="T5" fmla="*/ 71 h 286"/>
              <a:gd name="T6" fmla="*/ 87 w 211"/>
              <a:gd name="T7" fmla="*/ 286 h 286"/>
              <a:gd name="T8" fmla="*/ 211 w 211"/>
              <a:gd name="T9" fmla="*/ 183 h 286"/>
            </a:gdLst>
            <a:ahLst/>
            <a:cxnLst>
              <a:cxn ang="0">
                <a:pos x="T0" y="T1"/>
              </a:cxn>
              <a:cxn ang="0">
                <a:pos x="T2" y="T3"/>
              </a:cxn>
              <a:cxn ang="0">
                <a:pos x="T4" y="T5"/>
              </a:cxn>
              <a:cxn ang="0">
                <a:pos x="T6" y="T7"/>
              </a:cxn>
              <a:cxn ang="0">
                <a:pos x="T8" y="T9"/>
              </a:cxn>
            </a:cxnLst>
            <a:rect l="0" t="0" r="r" b="b"/>
            <a:pathLst>
              <a:path w="211" h="286">
                <a:moveTo>
                  <a:pt x="211" y="183"/>
                </a:moveTo>
                <a:lnTo>
                  <a:pt x="80" y="0"/>
                </a:lnTo>
                <a:lnTo>
                  <a:pt x="0" y="71"/>
                </a:lnTo>
                <a:lnTo>
                  <a:pt x="87" y="286"/>
                </a:lnTo>
                <a:lnTo>
                  <a:pt x="211" y="183"/>
                </a:lnTo>
                <a:close/>
              </a:path>
            </a:pathLst>
          </a:custGeom>
          <a:solidFill>
            <a:srgbClr val="F0D4B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75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29" name="Freeform 117"/>
          <p:cNvSpPr/>
          <p:nvPr>
            <p:custDataLst>
              <p:tags r:id="rId115"/>
            </p:custDataLst>
          </p:nvPr>
        </p:nvSpPr>
        <p:spPr bwMode="auto">
          <a:xfrm>
            <a:off x="3607403" y="3538861"/>
            <a:ext cx="159614" cy="218760"/>
          </a:xfrm>
          <a:custGeom>
            <a:avLst/>
            <a:gdLst>
              <a:gd name="T0" fmla="*/ 0 w 212"/>
              <a:gd name="T1" fmla="*/ 183 h 287"/>
              <a:gd name="T2" fmla="*/ 131 w 212"/>
              <a:gd name="T3" fmla="*/ 0 h 287"/>
              <a:gd name="T4" fmla="*/ 212 w 212"/>
              <a:gd name="T5" fmla="*/ 71 h 287"/>
              <a:gd name="T6" fmla="*/ 123 w 212"/>
              <a:gd name="T7" fmla="*/ 287 h 287"/>
              <a:gd name="T8" fmla="*/ 0 w 212"/>
              <a:gd name="T9" fmla="*/ 183 h 287"/>
            </a:gdLst>
            <a:ahLst/>
            <a:cxnLst>
              <a:cxn ang="0">
                <a:pos x="T0" y="T1"/>
              </a:cxn>
              <a:cxn ang="0">
                <a:pos x="T2" y="T3"/>
              </a:cxn>
              <a:cxn ang="0">
                <a:pos x="T4" y="T5"/>
              </a:cxn>
              <a:cxn ang="0">
                <a:pos x="T6" y="T7"/>
              </a:cxn>
              <a:cxn ang="0">
                <a:pos x="T8" y="T9"/>
              </a:cxn>
            </a:cxnLst>
            <a:rect l="0" t="0" r="r" b="b"/>
            <a:pathLst>
              <a:path w="212" h="287">
                <a:moveTo>
                  <a:pt x="0" y="183"/>
                </a:moveTo>
                <a:lnTo>
                  <a:pt x="131" y="0"/>
                </a:lnTo>
                <a:lnTo>
                  <a:pt x="212" y="71"/>
                </a:lnTo>
                <a:lnTo>
                  <a:pt x="123" y="287"/>
                </a:lnTo>
                <a:lnTo>
                  <a:pt x="0" y="183"/>
                </a:lnTo>
                <a:close/>
              </a:path>
            </a:pathLst>
          </a:custGeom>
          <a:solidFill>
            <a:srgbClr val="F0D4B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675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0" name="Freeform 118"/>
          <p:cNvSpPr/>
          <p:nvPr>
            <p:custDataLst>
              <p:tags r:id="rId116"/>
            </p:custDataLst>
          </p:nvPr>
        </p:nvSpPr>
        <p:spPr bwMode="auto">
          <a:xfrm>
            <a:off x="3177174" y="3575321"/>
            <a:ext cx="286819" cy="1402497"/>
          </a:xfrm>
          <a:custGeom>
            <a:avLst/>
            <a:gdLst>
              <a:gd name="T0" fmla="*/ 379 w 379"/>
              <a:gd name="T1" fmla="*/ 0 h 1847"/>
              <a:gd name="T2" fmla="*/ 377 w 379"/>
              <a:gd name="T3" fmla="*/ 1847 h 1847"/>
              <a:gd name="T4" fmla="*/ 0 w 379"/>
              <a:gd name="T5" fmla="*/ 1847 h 1847"/>
              <a:gd name="T6" fmla="*/ 117 w 379"/>
              <a:gd name="T7" fmla="*/ 91 h 1847"/>
              <a:gd name="T8" fmla="*/ 117 w 379"/>
              <a:gd name="T9" fmla="*/ 91 h 1847"/>
              <a:gd name="T10" fmla="*/ 116 w 379"/>
              <a:gd name="T11" fmla="*/ 86 h 1847"/>
              <a:gd name="T12" fmla="*/ 116 w 379"/>
              <a:gd name="T13" fmla="*/ 81 h 1847"/>
              <a:gd name="T14" fmla="*/ 119 w 379"/>
              <a:gd name="T15" fmla="*/ 71 h 1847"/>
              <a:gd name="T16" fmla="*/ 126 w 379"/>
              <a:gd name="T17" fmla="*/ 64 h 1847"/>
              <a:gd name="T18" fmla="*/ 131 w 379"/>
              <a:gd name="T19" fmla="*/ 61 h 1847"/>
              <a:gd name="T20" fmla="*/ 136 w 379"/>
              <a:gd name="T21" fmla="*/ 59 h 1847"/>
              <a:gd name="T22" fmla="*/ 379 w 379"/>
              <a:gd name="T23" fmla="*/ 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9" h="1847">
                <a:moveTo>
                  <a:pt x="379" y="0"/>
                </a:moveTo>
                <a:lnTo>
                  <a:pt x="377" y="1847"/>
                </a:lnTo>
                <a:lnTo>
                  <a:pt x="0" y="1847"/>
                </a:lnTo>
                <a:lnTo>
                  <a:pt x="117" y="91"/>
                </a:lnTo>
                <a:lnTo>
                  <a:pt x="117" y="91"/>
                </a:lnTo>
                <a:lnTo>
                  <a:pt x="116" y="86"/>
                </a:lnTo>
                <a:lnTo>
                  <a:pt x="116" y="81"/>
                </a:lnTo>
                <a:lnTo>
                  <a:pt x="119" y="71"/>
                </a:lnTo>
                <a:lnTo>
                  <a:pt x="126" y="64"/>
                </a:lnTo>
                <a:lnTo>
                  <a:pt x="131" y="61"/>
                </a:lnTo>
                <a:lnTo>
                  <a:pt x="136" y="59"/>
                </a:lnTo>
                <a:lnTo>
                  <a:pt x="379"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1" name="Freeform 119"/>
          <p:cNvSpPr/>
          <p:nvPr>
            <p:custDataLst>
              <p:tags r:id="rId117"/>
            </p:custDataLst>
          </p:nvPr>
        </p:nvSpPr>
        <p:spPr bwMode="auto">
          <a:xfrm>
            <a:off x="3745951" y="3575321"/>
            <a:ext cx="286819" cy="1404117"/>
          </a:xfrm>
          <a:custGeom>
            <a:avLst/>
            <a:gdLst>
              <a:gd name="T0" fmla="*/ 2 w 378"/>
              <a:gd name="T1" fmla="*/ 0 h 1849"/>
              <a:gd name="T2" fmla="*/ 0 w 378"/>
              <a:gd name="T3" fmla="*/ 1847 h 1849"/>
              <a:gd name="T4" fmla="*/ 378 w 378"/>
              <a:gd name="T5" fmla="*/ 1849 h 1849"/>
              <a:gd name="T6" fmla="*/ 265 w 378"/>
              <a:gd name="T7" fmla="*/ 93 h 1849"/>
              <a:gd name="T8" fmla="*/ 265 w 378"/>
              <a:gd name="T9" fmla="*/ 93 h 1849"/>
              <a:gd name="T10" fmla="*/ 265 w 378"/>
              <a:gd name="T11" fmla="*/ 88 h 1849"/>
              <a:gd name="T12" fmla="*/ 265 w 378"/>
              <a:gd name="T13" fmla="*/ 81 h 1849"/>
              <a:gd name="T14" fmla="*/ 262 w 378"/>
              <a:gd name="T15" fmla="*/ 72 h 1849"/>
              <a:gd name="T16" fmla="*/ 255 w 378"/>
              <a:gd name="T17" fmla="*/ 64 h 1849"/>
              <a:gd name="T18" fmla="*/ 250 w 378"/>
              <a:gd name="T19" fmla="*/ 62 h 1849"/>
              <a:gd name="T20" fmla="*/ 245 w 378"/>
              <a:gd name="T21" fmla="*/ 61 h 1849"/>
              <a:gd name="T22" fmla="*/ 2 w 378"/>
              <a:gd name="T23" fmla="*/ 0 h 1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1849">
                <a:moveTo>
                  <a:pt x="2" y="0"/>
                </a:moveTo>
                <a:lnTo>
                  <a:pt x="0" y="1847"/>
                </a:lnTo>
                <a:lnTo>
                  <a:pt x="378" y="1849"/>
                </a:lnTo>
                <a:lnTo>
                  <a:pt x="265" y="93"/>
                </a:lnTo>
                <a:lnTo>
                  <a:pt x="265" y="93"/>
                </a:lnTo>
                <a:lnTo>
                  <a:pt x="265" y="88"/>
                </a:lnTo>
                <a:lnTo>
                  <a:pt x="265" y="81"/>
                </a:lnTo>
                <a:lnTo>
                  <a:pt x="262" y="72"/>
                </a:lnTo>
                <a:lnTo>
                  <a:pt x="255" y="64"/>
                </a:lnTo>
                <a:lnTo>
                  <a:pt x="250" y="62"/>
                </a:lnTo>
                <a:lnTo>
                  <a:pt x="245" y="61"/>
                </a:lnTo>
                <a:lnTo>
                  <a:pt x="2" y="0"/>
                </a:lnTo>
                <a:close/>
              </a:path>
            </a:pathLst>
          </a:custGeom>
          <a:solidFill>
            <a:srgbClr val="2F34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2" name="Freeform 120"/>
          <p:cNvSpPr/>
          <p:nvPr>
            <p:custDataLst>
              <p:tags r:id="rId118"/>
            </p:custDataLst>
          </p:nvPr>
        </p:nvSpPr>
        <p:spPr bwMode="auto">
          <a:xfrm>
            <a:off x="3569322" y="3678219"/>
            <a:ext cx="74541" cy="62387"/>
          </a:xfrm>
          <a:custGeom>
            <a:avLst/>
            <a:gdLst>
              <a:gd name="T0" fmla="*/ 97 w 97"/>
              <a:gd name="T1" fmla="*/ 42 h 82"/>
              <a:gd name="T2" fmla="*/ 82 w 97"/>
              <a:gd name="T3" fmla="*/ 82 h 82"/>
              <a:gd name="T4" fmla="*/ 13 w 97"/>
              <a:gd name="T5" fmla="*/ 82 h 82"/>
              <a:gd name="T6" fmla="*/ 0 w 97"/>
              <a:gd name="T7" fmla="*/ 40 h 82"/>
              <a:gd name="T8" fmla="*/ 48 w 97"/>
              <a:gd name="T9" fmla="*/ 0 h 82"/>
              <a:gd name="T10" fmla="*/ 97 w 97"/>
              <a:gd name="T11" fmla="*/ 42 h 82"/>
            </a:gdLst>
            <a:ahLst/>
            <a:cxnLst>
              <a:cxn ang="0">
                <a:pos x="T0" y="T1"/>
              </a:cxn>
              <a:cxn ang="0">
                <a:pos x="T2" y="T3"/>
              </a:cxn>
              <a:cxn ang="0">
                <a:pos x="T4" y="T5"/>
              </a:cxn>
              <a:cxn ang="0">
                <a:pos x="T6" y="T7"/>
              </a:cxn>
              <a:cxn ang="0">
                <a:pos x="T8" y="T9"/>
              </a:cxn>
              <a:cxn ang="0">
                <a:pos x="T10" y="T11"/>
              </a:cxn>
            </a:cxnLst>
            <a:rect l="0" t="0" r="r" b="b"/>
            <a:pathLst>
              <a:path w="97" h="82">
                <a:moveTo>
                  <a:pt x="97" y="42"/>
                </a:moveTo>
                <a:lnTo>
                  <a:pt x="82" y="82"/>
                </a:lnTo>
                <a:lnTo>
                  <a:pt x="13" y="82"/>
                </a:lnTo>
                <a:lnTo>
                  <a:pt x="0" y="40"/>
                </a:lnTo>
                <a:lnTo>
                  <a:pt x="48" y="0"/>
                </a:lnTo>
                <a:lnTo>
                  <a:pt x="97" y="42"/>
                </a:lnTo>
                <a:close/>
              </a:path>
            </a:pathLst>
          </a:custGeom>
          <a:solidFill>
            <a:srgbClr val="A63E2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25000" lnSpcReduction="2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3" name="Freeform 121"/>
          <p:cNvSpPr/>
          <p:nvPr>
            <p:custDataLst>
              <p:tags r:id="rId119"/>
            </p:custDataLst>
          </p:nvPr>
        </p:nvSpPr>
        <p:spPr bwMode="auto">
          <a:xfrm>
            <a:off x="3541775" y="3740606"/>
            <a:ext cx="128015" cy="673296"/>
          </a:xfrm>
          <a:custGeom>
            <a:avLst/>
            <a:gdLst>
              <a:gd name="T0" fmla="*/ 167 w 167"/>
              <a:gd name="T1" fmla="*/ 785 h 888"/>
              <a:gd name="T2" fmla="*/ 84 w 167"/>
              <a:gd name="T3" fmla="*/ 888 h 888"/>
              <a:gd name="T4" fmla="*/ 84 w 167"/>
              <a:gd name="T5" fmla="*/ 888 h 888"/>
              <a:gd name="T6" fmla="*/ 0 w 167"/>
              <a:gd name="T7" fmla="*/ 785 h 888"/>
              <a:gd name="T8" fmla="*/ 50 w 167"/>
              <a:gd name="T9" fmla="*/ 0 h 888"/>
              <a:gd name="T10" fmla="*/ 119 w 167"/>
              <a:gd name="T11" fmla="*/ 0 h 888"/>
              <a:gd name="T12" fmla="*/ 167 w 167"/>
              <a:gd name="T13" fmla="*/ 785 h 888"/>
            </a:gdLst>
            <a:ahLst/>
            <a:cxnLst>
              <a:cxn ang="0">
                <a:pos x="T0" y="T1"/>
              </a:cxn>
              <a:cxn ang="0">
                <a:pos x="T2" y="T3"/>
              </a:cxn>
              <a:cxn ang="0">
                <a:pos x="T4" y="T5"/>
              </a:cxn>
              <a:cxn ang="0">
                <a:pos x="T6" y="T7"/>
              </a:cxn>
              <a:cxn ang="0">
                <a:pos x="T8" y="T9"/>
              </a:cxn>
              <a:cxn ang="0">
                <a:pos x="T10" y="T11"/>
              </a:cxn>
              <a:cxn ang="0">
                <a:pos x="T12" y="T13"/>
              </a:cxn>
            </a:cxnLst>
            <a:rect l="0" t="0" r="r" b="b"/>
            <a:pathLst>
              <a:path w="167" h="888">
                <a:moveTo>
                  <a:pt x="167" y="785"/>
                </a:moveTo>
                <a:lnTo>
                  <a:pt x="84" y="888"/>
                </a:lnTo>
                <a:lnTo>
                  <a:pt x="84" y="888"/>
                </a:lnTo>
                <a:lnTo>
                  <a:pt x="0" y="785"/>
                </a:lnTo>
                <a:lnTo>
                  <a:pt x="50" y="0"/>
                </a:lnTo>
                <a:lnTo>
                  <a:pt x="119" y="0"/>
                </a:lnTo>
                <a:lnTo>
                  <a:pt x="167" y="785"/>
                </a:lnTo>
                <a:close/>
              </a:path>
            </a:pathLst>
          </a:custGeom>
          <a:solidFill>
            <a:srgbClr val="A63E2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5" name="Freeform 122"/>
          <p:cNvSpPr/>
          <p:nvPr>
            <p:custDataLst>
              <p:tags r:id="rId120"/>
            </p:custDataLst>
          </p:nvPr>
        </p:nvSpPr>
        <p:spPr bwMode="auto">
          <a:xfrm>
            <a:off x="4250720" y="3367093"/>
            <a:ext cx="1255846" cy="1657717"/>
          </a:xfrm>
          <a:custGeom>
            <a:avLst/>
            <a:gdLst>
              <a:gd name="T0" fmla="*/ 1547 w 1551"/>
              <a:gd name="T1" fmla="*/ 2182 h 2182"/>
              <a:gd name="T2" fmla="*/ 0 w 1551"/>
              <a:gd name="T3" fmla="*/ 2181 h 2182"/>
              <a:gd name="T4" fmla="*/ 3 w 1551"/>
              <a:gd name="T5" fmla="*/ 0 h 2182"/>
              <a:gd name="T6" fmla="*/ 1551 w 1551"/>
              <a:gd name="T7" fmla="*/ 2 h 2182"/>
              <a:gd name="T8" fmla="*/ 1547 w 1551"/>
              <a:gd name="T9" fmla="*/ 2182 h 2182"/>
            </a:gdLst>
            <a:ahLst/>
            <a:cxnLst>
              <a:cxn ang="0">
                <a:pos x="T0" y="T1"/>
              </a:cxn>
              <a:cxn ang="0">
                <a:pos x="T2" y="T3"/>
              </a:cxn>
              <a:cxn ang="0">
                <a:pos x="T4" y="T5"/>
              </a:cxn>
              <a:cxn ang="0">
                <a:pos x="T6" y="T7"/>
              </a:cxn>
              <a:cxn ang="0">
                <a:pos x="T8" y="T9"/>
              </a:cxn>
            </a:cxnLst>
            <a:rect l="0" t="0" r="r" b="b"/>
            <a:pathLst>
              <a:path w="1551" h="2182">
                <a:moveTo>
                  <a:pt x="1547" y="2182"/>
                </a:moveTo>
                <a:lnTo>
                  <a:pt x="0" y="2181"/>
                </a:lnTo>
                <a:lnTo>
                  <a:pt x="3" y="0"/>
                </a:lnTo>
                <a:lnTo>
                  <a:pt x="1551" y="2"/>
                </a:lnTo>
                <a:lnTo>
                  <a:pt x="1547" y="2182"/>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dirty="0">
              <a:latin typeface="微软雅黑" panose="020B0503020204020204" charset="-122"/>
              <a:ea typeface="微软雅黑" panose="020B0503020204020204" charset="-122"/>
            </a:endParaRPr>
          </a:p>
        </p:txBody>
      </p:sp>
      <p:sp>
        <p:nvSpPr>
          <p:cNvPr id="136" name="Freeform 123"/>
          <p:cNvSpPr>
            <a:spLocks noEditPoints="1"/>
          </p:cNvSpPr>
          <p:nvPr>
            <p:custDataLst>
              <p:tags r:id="rId121"/>
            </p:custDataLst>
          </p:nvPr>
        </p:nvSpPr>
        <p:spPr bwMode="auto">
          <a:xfrm>
            <a:off x="4256392" y="3393021"/>
            <a:ext cx="1242883" cy="1605863"/>
          </a:xfrm>
          <a:custGeom>
            <a:avLst/>
            <a:gdLst>
              <a:gd name="T0" fmla="*/ 1480 w 1483"/>
              <a:gd name="T1" fmla="*/ 2116 h 2116"/>
              <a:gd name="T2" fmla="*/ 0 w 1483"/>
              <a:gd name="T3" fmla="*/ 2114 h 2116"/>
              <a:gd name="T4" fmla="*/ 1 w 1483"/>
              <a:gd name="T5" fmla="*/ 0 h 2116"/>
              <a:gd name="T6" fmla="*/ 1483 w 1483"/>
              <a:gd name="T7" fmla="*/ 2 h 2116"/>
              <a:gd name="T8" fmla="*/ 1480 w 1483"/>
              <a:gd name="T9" fmla="*/ 2116 h 2116"/>
              <a:gd name="T10" fmla="*/ 20 w 1483"/>
              <a:gd name="T11" fmla="*/ 2094 h 2116"/>
              <a:gd name="T12" fmla="*/ 1460 w 1483"/>
              <a:gd name="T13" fmla="*/ 2096 h 2116"/>
              <a:gd name="T14" fmla="*/ 1463 w 1483"/>
              <a:gd name="T15" fmla="*/ 22 h 2116"/>
              <a:gd name="T16" fmla="*/ 21 w 1483"/>
              <a:gd name="T17" fmla="*/ 21 h 2116"/>
              <a:gd name="T18" fmla="*/ 20 w 1483"/>
              <a:gd name="T19" fmla="*/ 2094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3" h="2116">
                <a:moveTo>
                  <a:pt x="1480" y="2116"/>
                </a:moveTo>
                <a:lnTo>
                  <a:pt x="0" y="2114"/>
                </a:lnTo>
                <a:lnTo>
                  <a:pt x="1" y="0"/>
                </a:lnTo>
                <a:lnTo>
                  <a:pt x="1483" y="2"/>
                </a:lnTo>
                <a:lnTo>
                  <a:pt x="1480" y="2116"/>
                </a:lnTo>
                <a:close/>
                <a:moveTo>
                  <a:pt x="20" y="2094"/>
                </a:moveTo>
                <a:lnTo>
                  <a:pt x="1460" y="2096"/>
                </a:lnTo>
                <a:lnTo>
                  <a:pt x="1463" y="22"/>
                </a:lnTo>
                <a:lnTo>
                  <a:pt x="21" y="21"/>
                </a:lnTo>
                <a:lnTo>
                  <a:pt x="20" y="2094"/>
                </a:lnTo>
                <a:close/>
              </a:path>
            </a:pathLst>
          </a:custGeom>
          <a:solidFill>
            <a:srgbClr val="4D576B">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37" name="Freeform 124"/>
          <p:cNvSpPr/>
          <p:nvPr>
            <p:custDataLst>
              <p:tags r:id="rId122"/>
            </p:custDataLst>
          </p:nvPr>
        </p:nvSpPr>
        <p:spPr bwMode="auto">
          <a:xfrm>
            <a:off x="4676898" y="3216392"/>
            <a:ext cx="347586" cy="261702"/>
          </a:xfrm>
          <a:custGeom>
            <a:avLst/>
            <a:gdLst>
              <a:gd name="T0" fmla="*/ 139 w 456"/>
              <a:gd name="T1" fmla="*/ 2 h 344"/>
              <a:gd name="T2" fmla="*/ 106 w 456"/>
              <a:gd name="T3" fmla="*/ 2 h 344"/>
              <a:gd name="T4" fmla="*/ 75 w 456"/>
              <a:gd name="T5" fmla="*/ 15 h 344"/>
              <a:gd name="T6" fmla="*/ 50 w 456"/>
              <a:gd name="T7" fmla="*/ 35 h 344"/>
              <a:gd name="T8" fmla="*/ 35 w 456"/>
              <a:gd name="T9" fmla="*/ 65 h 344"/>
              <a:gd name="T10" fmla="*/ 18 w 456"/>
              <a:gd name="T11" fmla="*/ 114 h 344"/>
              <a:gd name="T12" fmla="*/ 5 w 456"/>
              <a:gd name="T13" fmla="*/ 178 h 344"/>
              <a:gd name="T14" fmla="*/ 0 w 456"/>
              <a:gd name="T15" fmla="*/ 226 h 344"/>
              <a:gd name="T16" fmla="*/ 3 w 456"/>
              <a:gd name="T17" fmla="*/ 257 h 344"/>
              <a:gd name="T18" fmla="*/ 13 w 456"/>
              <a:gd name="T19" fmla="*/ 283 h 344"/>
              <a:gd name="T20" fmla="*/ 20 w 456"/>
              <a:gd name="T21" fmla="*/ 294 h 344"/>
              <a:gd name="T22" fmla="*/ 50 w 456"/>
              <a:gd name="T23" fmla="*/ 324 h 344"/>
              <a:gd name="T24" fmla="*/ 80 w 456"/>
              <a:gd name="T25" fmla="*/ 339 h 344"/>
              <a:gd name="T26" fmla="*/ 112 w 456"/>
              <a:gd name="T27" fmla="*/ 344 h 344"/>
              <a:gd name="T28" fmla="*/ 148 w 456"/>
              <a:gd name="T29" fmla="*/ 340 h 344"/>
              <a:gd name="T30" fmla="*/ 235 w 456"/>
              <a:gd name="T31" fmla="*/ 325 h 344"/>
              <a:gd name="T32" fmla="*/ 289 w 456"/>
              <a:gd name="T33" fmla="*/ 322 h 344"/>
              <a:gd name="T34" fmla="*/ 354 w 456"/>
              <a:gd name="T35" fmla="*/ 324 h 344"/>
              <a:gd name="T36" fmla="*/ 367 w 456"/>
              <a:gd name="T37" fmla="*/ 324 h 344"/>
              <a:gd name="T38" fmla="*/ 391 w 456"/>
              <a:gd name="T39" fmla="*/ 322 h 344"/>
              <a:gd name="T40" fmla="*/ 411 w 456"/>
              <a:gd name="T41" fmla="*/ 314 h 344"/>
              <a:gd name="T42" fmla="*/ 424 w 456"/>
              <a:gd name="T43" fmla="*/ 302 h 344"/>
              <a:gd name="T44" fmla="*/ 436 w 456"/>
              <a:gd name="T45" fmla="*/ 283 h 344"/>
              <a:gd name="T46" fmla="*/ 446 w 456"/>
              <a:gd name="T47" fmla="*/ 247 h 344"/>
              <a:gd name="T48" fmla="*/ 456 w 456"/>
              <a:gd name="T49" fmla="*/ 178 h 344"/>
              <a:gd name="T50" fmla="*/ 456 w 456"/>
              <a:gd name="T51" fmla="*/ 169 h 344"/>
              <a:gd name="T52" fmla="*/ 453 w 456"/>
              <a:gd name="T53" fmla="*/ 154 h 344"/>
              <a:gd name="T54" fmla="*/ 440 w 456"/>
              <a:gd name="T55" fmla="*/ 131 h 344"/>
              <a:gd name="T56" fmla="*/ 411 w 456"/>
              <a:gd name="T57" fmla="*/ 102 h 344"/>
              <a:gd name="T58" fmla="*/ 371 w 456"/>
              <a:gd name="T59" fmla="*/ 75 h 344"/>
              <a:gd name="T60" fmla="*/ 322 w 456"/>
              <a:gd name="T61" fmla="*/ 52 h 344"/>
              <a:gd name="T62" fmla="*/ 268 w 456"/>
              <a:gd name="T63" fmla="*/ 32 h 344"/>
              <a:gd name="T64" fmla="*/ 188 w 456"/>
              <a:gd name="T65" fmla="*/ 10 h 344"/>
              <a:gd name="T66" fmla="*/ 139 w 456"/>
              <a:gd name="T67" fmla="*/ 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44">
                <a:moveTo>
                  <a:pt x="139" y="2"/>
                </a:moveTo>
                <a:lnTo>
                  <a:pt x="139" y="2"/>
                </a:lnTo>
                <a:lnTo>
                  <a:pt x="122" y="0"/>
                </a:lnTo>
                <a:lnTo>
                  <a:pt x="106" y="2"/>
                </a:lnTo>
                <a:lnTo>
                  <a:pt x="91" y="7"/>
                </a:lnTo>
                <a:lnTo>
                  <a:pt x="75" y="15"/>
                </a:lnTo>
                <a:lnTo>
                  <a:pt x="62" y="23"/>
                </a:lnTo>
                <a:lnTo>
                  <a:pt x="50" y="35"/>
                </a:lnTo>
                <a:lnTo>
                  <a:pt x="42" y="50"/>
                </a:lnTo>
                <a:lnTo>
                  <a:pt x="35" y="65"/>
                </a:lnTo>
                <a:lnTo>
                  <a:pt x="35" y="65"/>
                </a:lnTo>
                <a:lnTo>
                  <a:pt x="18" y="114"/>
                </a:lnTo>
                <a:lnTo>
                  <a:pt x="12" y="144"/>
                </a:lnTo>
                <a:lnTo>
                  <a:pt x="5" y="178"/>
                </a:lnTo>
                <a:lnTo>
                  <a:pt x="2" y="210"/>
                </a:lnTo>
                <a:lnTo>
                  <a:pt x="0" y="226"/>
                </a:lnTo>
                <a:lnTo>
                  <a:pt x="2" y="241"/>
                </a:lnTo>
                <a:lnTo>
                  <a:pt x="3" y="257"/>
                </a:lnTo>
                <a:lnTo>
                  <a:pt x="8" y="270"/>
                </a:lnTo>
                <a:lnTo>
                  <a:pt x="13" y="283"/>
                </a:lnTo>
                <a:lnTo>
                  <a:pt x="20" y="294"/>
                </a:lnTo>
                <a:lnTo>
                  <a:pt x="20" y="294"/>
                </a:lnTo>
                <a:lnTo>
                  <a:pt x="35" y="310"/>
                </a:lnTo>
                <a:lnTo>
                  <a:pt x="50" y="324"/>
                </a:lnTo>
                <a:lnTo>
                  <a:pt x="65" y="334"/>
                </a:lnTo>
                <a:lnTo>
                  <a:pt x="80" y="339"/>
                </a:lnTo>
                <a:lnTo>
                  <a:pt x="96" y="342"/>
                </a:lnTo>
                <a:lnTo>
                  <a:pt x="112" y="344"/>
                </a:lnTo>
                <a:lnTo>
                  <a:pt x="129" y="342"/>
                </a:lnTo>
                <a:lnTo>
                  <a:pt x="148" y="340"/>
                </a:lnTo>
                <a:lnTo>
                  <a:pt x="188" y="334"/>
                </a:lnTo>
                <a:lnTo>
                  <a:pt x="235" y="325"/>
                </a:lnTo>
                <a:lnTo>
                  <a:pt x="260" y="324"/>
                </a:lnTo>
                <a:lnTo>
                  <a:pt x="289" y="322"/>
                </a:lnTo>
                <a:lnTo>
                  <a:pt x="320" y="320"/>
                </a:lnTo>
                <a:lnTo>
                  <a:pt x="354" y="324"/>
                </a:lnTo>
                <a:lnTo>
                  <a:pt x="354" y="324"/>
                </a:lnTo>
                <a:lnTo>
                  <a:pt x="367" y="324"/>
                </a:lnTo>
                <a:lnTo>
                  <a:pt x="381" y="324"/>
                </a:lnTo>
                <a:lnTo>
                  <a:pt x="391" y="322"/>
                </a:lnTo>
                <a:lnTo>
                  <a:pt x="401" y="319"/>
                </a:lnTo>
                <a:lnTo>
                  <a:pt x="411" y="314"/>
                </a:lnTo>
                <a:lnTo>
                  <a:pt x="418" y="309"/>
                </a:lnTo>
                <a:lnTo>
                  <a:pt x="424" y="302"/>
                </a:lnTo>
                <a:lnTo>
                  <a:pt x="431" y="294"/>
                </a:lnTo>
                <a:lnTo>
                  <a:pt x="436" y="283"/>
                </a:lnTo>
                <a:lnTo>
                  <a:pt x="440" y="273"/>
                </a:lnTo>
                <a:lnTo>
                  <a:pt x="446" y="247"/>
                </a:lnTo>
                <a:lnTo>
                  <a:pt x="451" y="216"/>
                </a:lnTo>
                <a:lnTo>
                  <a:pt x="456" y="178"/>
                </a:lnTo>
                <a:lnTo>
                  <a:pt x="456" y="178"/>
                </a:lnTo>
                <a:lnTo>
                  <a:pt x="456" y="169"/>
                </a:lnTo>
                <a:lnTo>
                  <a:pt x="455" y="163"/>
                </a:lnTo>
                <a:lnTo>
                  <a:pt x="453" y="154"/>
                </a:lnTo>
                <a:lnTo>
                  <a:pt x="450" y="146"/>
                </a:lnTo>
                <a:lnTo>
                  <a:pt x="440" y="131"/>
                </a:lnTo>
                <a:lnTo>
                  <a:pt x="426" y="116"/>
                </a:lnTo>
                <a:lnTo>
                  <a:pt x="411" y="102"/>
                </a:lnTo>
                <a:lnTo>
                  <a:pt x="391" y="89"/>
                </a:lnTo>
                <a:lnTo>
                  <a:pt x="371" y="75"/>
                </a:lnTo>
                <a:lnTo>
                  <a:pt x="347" y="64"/>
                </a:lnTo>
                <a:lnTo>
                  <a:pt x="322" y="52"/>
                </a:lnTo>
                <a:lnTo>
                  <a:pt x="295" y="42"/>
                </a:lnTo>
                <a:lnTo>
                  <a:pt x="268" y="32"/>
                </a:lnTo>
                <a:lnTo>
                  <a:pt x="242" y="23"/>
                </a:lnTo>
                <a:lnTo>
                  <a:pt x="188" y="10"/>
                </a:lnTo>
                <a:lnTo>
                  <a:pt x="139" y="2"/>
                </a:lnTo>
                <a:lnTo>
                  <a:pt x="139" y="2"/>
                </a:lnTo>
                <a:close/>
              </a:path>
            </a:pathLst>
          </a:custGeom>
          <a:solidFill>
            <a:srgbClr val="F2BF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85000" lnSpcReduction="10000"/>
          </a:bodyPr>
          <a:lstStyle/>
          <a:p>
            <a:pPr fontAlgn="auto">
              <a:lnSpc>
                <a:spcPct val="120000"/>
              </a:lnSpc>
            </a:pPr>
            <a:endParaRPr lang="zh-CN" altLang="en-US" sz="1350">
              <a:latin typeface="微软雅黑" panose="020B0503020204020204" charset="-122"/>
              <a:ea typeface="微软雅黑" panose="020B0503020204020204" charset="-122"/>
            </a:endParaRPr>
          </a:p>
        </p:txBody>
      </p:sp>
      <p:sp>
        <p:nvSpPr>
          <p:cNvPr id="173" name="矩形 172"/>
          <p:cNvSpPr/>
          <p:nvPr>
            <p:custDataLst>
              <p:tags r:id="rId123"/>
            </p:custDataLst>
          </p:nvPr>
        </p:nvSpPr>
        <p:spPr>
          <a:xfrm>
            <a:off x="4250690" y="3478530"/>
            <a:ext cx="1247775" cy="1418590"/>
          </a:xfrm>
          <a:prstGeom prst="rect">
            <a:avLst/>
          </a:prstGeom>
        </p:spPr>
        <p:txBody>
          <a:bodyPr wrap="square" anchor="ctr" anchorCtr="0">
            <a:normAutofit/>
          </a:bodyPr>
          <a:lstStyle/>
          <a:p>
            <a:pPr algn="ctr" fontAlgn="auto">
              <a:lnSpc>
                <a:spcPct val="120000"/>
              </a:lnSpc>
            </a:pPr>
            <a:r>
              <a:rPr lang="zh-CN" altLang="en-US" sz="3200" b="1" spc="300" dirty="0">
                <a:solidFill>
                  <a:srgbClr val="4D576B"/>
                </a:solidFill>
                <a:uFillTx/>
                <a:latin typeface="微软雅黑" panose="020B0503020204020204" charset="-122"/>
                <a:ea typeface="微软雅黑" panose="020B0503020204020204" charset="-122"/>
                <a:cs typeface="+mj-cs"/>
              </a:rPr>
              <a:t>常见歧视</a:t>
            </a:r>
            <a:endParaRPr lang="zh-CN" altLang="en-US" sz="3200" b="1" spc="300" dirty="0">
              <a:solidFill>
                <a:srgbClr val="4D576B"/>
              </a:solidFill>
              <a:uFillTx/>
              <a:latin typeface="微软雅黑" panose="020B0503020204020204" charset="-122"/>
              <a:ea typeface="微软雅黑" panose="020B0503020204020204" charset="-122"/>
              <a:cs typeface="+mj-cs"/>
            </a:endParaRPr>
          </a:p>
        </p:txBody>
      </p:sp>
      <p:sp>
        <p:nvSpPr>
          <p:cNvPr id="138" name="圆角矩形 137"/>
          <p:cNvSpPr/>
          <p:nvPr>
            <p:custDataLst>
              <p:tags r:id="rId124"/>
            </p:custDataLst>
          </p:nvPr>
        </p:nvSpPr>
        <p:spPr>
          <a:xfrm>
            <a:off x="6313549" y="2085320"/>
            <a:ext cx="627113" cy="631974"/>
          </a:xfrm>
          <a:prstGeom prst="roundRect">
            <a:avLst>
              <a:gd name="adj" fmla="val 50000"/>
            </a:avLst>
          </a:prstGeom>
          <a:solidFill>
            <a:srgbClr val="1F74AD"/>
          </a:solidFill>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dirty="0">
              <a:solidFill>
                <a:srgbClr val="4D576B"/>
              </a:solidFill>
              <a:latin typeface="微软雅黑" panose="020B0503020204020204" charset="-122"/>
              <a:ea typeface="微软雅黑" panose="020B0503020204020204" charset="-122"/>
            </a:endParaRPr>
          </a:p>
        </p:txBody>
      </p:sp>
      <p:sp>
        <p:nvSpPr>
          <p:cNvPr id="166" name="Freeform 63"/>
          <p:cNvSpPr>
            <a:spLocks noEditPoints="1"/>
          </p:cNvSpPr>
          <p:nvPr>
            <p:custDataLst>
              <p:tags r:id="rId125"/>
            </p:custDataLst>
          </p:nvPr>
        </p:nvSpPr>
        <p:spPr bwMode="auto">
          <a:xfrm>
            <a:off x="6474783" y="2252226"/>
            <a:ext cx="295732" cy="290060"/>
          </a:xfrm>
          <a:custGeom>
            <a:avLst/>
            <a:gdLst>
              <a:gd name="T0" fmla="*/ 38 w 59"/>
              <a:gd name="T1" fmla="*/ 34 h 58"/>
              <a:gd name="T2" fmla="*/ 36 w 59"/>
              <a:gd name="T3" fmla="*/ 7 h 58"/>
              <a:gd name="T4" fmla="*/ 8 w 59"/>
              <a:gd name="T5" fmla="*/ 7 h 58"/>
              <a:gd name="T6" fmla="*/ 8 w 59"/>
              <a:gd name="T7" fmla="*/ 35 h 58"/>
              <a:gd name="T8" fmla="*/ 34 w 59"/>
              <a:gd name="T9" fmla="*/ 37 h 58"/>
              <a:gd name="T10" fmla="*/ 38 w 59"/>
              <a:gd name="T11" fmla="*/ 40 h 58"/>
              <a:gd name="T12" fmla="*/ 38 w 59"/>
              <a:gd name="T13" fmla="*/ 44 h 58"/>
              <a:gd name="T14" fmla="*/ 51 w 59"/>
              <a:gd name="T15" fmla="*/ 57 h 58"/>
              <a:gd name="T16" fmla="*/ 55 w 59"/>
              <a:gd name="T17" fmla="*/ 57 h 58"/>
              <a:gd name="T18" fmla="*/ 58 w 59"/>
              <a:gd name="T19" fmla="*/ 55 h 58"/>
              <a:gd name="T20" fmla="*/ 58 w 59"/>
              <a:gd name="T21" fmla="*/ 50 h 58"/>
              <a:gd name="T22" fmla="*/ 44 w 59"/>
              <a:gd name="T23" fmla="*/ 37 h 58"/>
              <a:gd name="T24" fmla="*/ 41 w 59"/>
              <a:gd name="T25" fmla="*/ 37 h 58"/>
              <a:gd name="T26" fmla="*/ 38 w 59"/>
              <a:gd name="T27" fmla="*/ 34 h 58"/>
              <a:gd name="T28" fmla="*/ 33 w 59"/>
              <a:gd name="T29" fmla="*/ 32 h 58"/>
              <a:gd name="T30" fmla="*/ 33 w 59"/>
              <a:gd name="T31" fmla="*/ 11 h 58"/>
              <a:gd name="T32" fmla="*/ 11 w 59"/>
              <a:gd name="T33" fmla="*/ 11 h 58"/>
              <a:gd name="T34" fmla="*/ 11 w 59"/>
              <a:gd name="T35" fmla="*/ 32 h 58"/>
              <a:gd name="T36" fmla="*/ 33 w 59"/>
              <a:gd name="T37" fmla="*/ 32 h 58"/>
              <a:gd name="T38" fmla="*/ 33 w 59"/>
              <a:gd name="T39" fmla="*/ 32 h 58"/>
              <a:gd name="T40" fmla="*/ 28 w 59"/>
              <a:gd name="T41" fmla="*/ 11 h 58"/>
              <a:gd name="T42" fmla="*/ 14 w 59"/>
              <a:gd name="T43" fmla="*/ 13 h 58"/>
              <a:gd name="T44" fmla="*/ 14 w 59"/>
              <a:gd name="T45" fmla="*/ 29 h 58"/>
              <a:gd name="T46" fmla="*/ 15 w 59"/>
              <a:gd name="T47" fmla="*/ 31 h 58"/>
              <a:gd name="T48" fmla="*/ 16 w 59"/>
              <a:gd name="T49" fmla="*/ 14 h 58"/>
              <a:gd name="T50" fmla="*/ 28 w 59"/>
              <a:gd name="T51" fmla="*/ 11 h 58"/>
              <a:gd name="T52" fmla="*/ 28 w 59"/>
              <a:gd name="T53" fmla="*/ 1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 h="58">
                <a:moveTo>
                  <a:pt x="38" y="34"/>
                </a:moveTo>
                <a:cubicBezTo>
                  <a:pt x="44" y="26"/>
                  <a:pt x="43" y="14"/>
                  <a:pt x="36" y="7"/>
                </a:cubicBezTo>
                <a:cubicBezTo>
                  <a:pt x="28" y="0"/>
                  <a:pt x="16" y="0"/>
                  <a:pt x="8" y="7"/>
                </a:cubicBezTo>
                <a:cubicBezTo>
                  <a:pt x="0" y="15"/>
                  <a:pt x="0" y="28"/>
                  <a:pt x="8" y="35"/>
                </a:cubicBezTo>
                <a:cubicBezTo>
                  <a:pt x="15" y="42"/>
                  <a:pt x="27" y="43"/>
                  <a:pt x="34" y="37"/>
                </a:cubicBezTo>
                <a:cubicBezTo>
                  <a:pt x="38" y="40"/>
                  <a:pt x="38" y="40"/>
                  <a:pt x="38" y="40"/>
                </a:cubicBezTo>
                <a:cubicBezTo>
                  <a:pt x="37" y="41"/>
                  <a:pt x="37" y="43"/>
                  <a:pt x="38" y="44"/>
                </a:cubicBezTo>
                <a:cubicBezTo>
                  <a:pt x="51" y="57"/>
                  <a:pt x="51" y="57"/>
                  <a:pt x="51" y="57"/>
                </a:cubicBezTo>
                <a:cubicBezTo>
                  <a:pt x="52" y="58"/>
                  <a:pt x="54" y="58"/>
                  <a:pt x="55" y="57"/>
                </a:cubicBezTo>
                <a:cubicBezTo>
                  <a:pt x="58" y="55"/>
                  <a:pt x="58" y="55"/>
                  <a:pt x="58" y="55"/>
                </a:cubicBezTo>
                <a:cubicBezTo>
                  <a:pt x="59" y="53"/>
                  <a:pt x="59" y="51"/>
                  <a:pt x="58" y="50"/>
                </a:cubicBezTo>
                <a:cubicBezTo>
                  <a:pt x="44" y="37"/>
                  <a:pt x="44" y="37"/>
                  <a:pt x="44" y="37"/>
                </a:cubicBezTo>
                <a:cubicBezTo>
                  <a:pt x="44" y="36"/>
                  <a:pt x="42" y="36"/>
                  <a:pt x="41" y="37"/>
                </a:cubicBezTo>
                <a:cubicBezTo>
                  <a:pt x="38" y="34"/>
                  <a:pt x="38" y="34"/>
                  <a:pt x="38" y="34"/>
                </a:cubicBezTo>
                <a:close/>
                <a:moveTo>
                  <a:pt x="33" y="32"/>
                </a:moveTo>
                <a:cubicBezTo>
                  <a:pt x="38" y="26"/>
                  <a:pt x="38" y="17"/>
                  <a:pt x="33" y="11"/>
                </a:cubicBezTo>
                <a:cubicBezTo>
                  <a:pt x="27" y="5"/>
                  <a:pt x="17" y="5"/>
                  <a:pt x="11" y="11"/>
                </a:cubicBezTo>
                <a:cubicBezTo>
                  <a:pt x="6" y="17"/>
                  <a:pt x="6" y="26"/>
                  <a:pt x="11" y="32"/>
                </a:cubicBezTo>
                <a:cubicBezTo>
                  <a:pt x="17" y="38"/>
                  <a:pt x="27" y="38"/>
                  <a:pt x="33" y="32"/>
                </a:cubicBezTo>
                <a:cubicBezTo>
                  <a:pt x="33" y="32"/>
                  <a:pt x="33" y="32"/>
                  <a:pt x="33" y="32"/>
                </a:cubicBezTo>
                <a:close/>
                <a:moveTo>
                  <a:pt x="28" y="11"/>
                </a:moveTo>
                <a:cubicBezTo>
                  <a:pt x="23" y="9"/>
                  <a:pt x="18" y="9"/>
                  <a:pt x="14" y="13"/>
                </a:cubicBezTo>
                <a:cubicBezTo>
                  <a:pt x="9" y="18"/>
                  <a:pt x="9" y="25"/>
                  <a:pt x="14" y="29"/>
                </a:cubicBezTo>
                <a:cubicBezTo>
                  <a:pt x="14" y="30"/>
                  <a:pt x="15" y="30"/>
                  <a:pt x="15" y="31"/>
                </a:cubicBezTo>
                <a:cubicBezTo>
                  <a:pt x="12" y="26"/>
                  <a:pt x="12" y="19"/>
                  <a:pt x="16" y="14"/>
                </a:cubicBezTo>
                <a:cubicBezTo>
                  <a:pt x="19" y="11"/>
                  <a:pt x="24" y="10"/>
                  <a:pt x="28" y="11"/>
                </a:cubicBezTo>
                <a:cubicBezTo>
                  <a:pt x="28" y="11"/>
                  <a:pt x="28" y="11"/>
                  <a:pt x="28" y="11"/>
                </a:cubicBezTo>
                <a:close/>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85000"/>
          </a:bodyPr>
          <a:lstStyle/>
          <a:p>
            <a:pP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75" name="文本框 174"/>
          <p:cNvSpPr txBox="1"/>
          <p:nvPr>
            <p:custDataLst>
              <p:tags r:id="rId126"/>
            </p:custDataLst>
          </p:nvPr>
        </p:nvSpPr>
        <p:spPr>
          <a:xfrm>
            <a:off x="6972260" y="2112057"/>
            <a:ext cx="2375575" cy="555003"/>
          </a:xfrm>
          <a:prstGeom prst="rect">
            <a:avLst/>
          </a:prstGeom>
          <a:noFill/>
        </p:spPr>
        <p:txBody>
          <a:bodyPr wrap="square" rtlCol="0" anchor="ctr" anchorCtr="0">
            <a:noAutofit/>
          </a:bodyPr>
          <a:lstStyle/>
          <a:p>
            <a:pPr fontAlgn="auto">
              <a:lnSpc>
                <a:spcPct val="120000"/>
              </a:lnSpc>
            </a:pPr>
            <a:r>
              <a:rPr lang="zh-CN" altLang="en-US" sz="2800" spc="150">
                <a:solidFill>
                  <a:srgbClr val="4D576B"/>
                </a:solidFill>
                <a:uFillTx/>
                <a:latin typeface="宋体" panose="02010600030101010101" pitchFamily="2" charset="-122"/>
                <a:ea typeface="宋体" panose="02010600030101010101" pitchFamily="2" charset="-122"/>
              </a:rPr>
              <a:t>种族歧视</a:t>
            </a:r>
            <a:endParaRPr lang="zh-CN" altLang="en-US" sz="2800" spc="150">
              <a:solidFill>
                <a:srgbClr val="4D576B"/>
              </a:solidFill>
              <a:uFillTx/>
              <a:latin typeface="宋体" panose="02010600030101010101" pitchFamily="2" charset="-122"/>
              <a:ea typeface="宋体" panose="02010600030101010101" pitchFamily="2" charset="-122"/>
            </a:endParaRPr>
          </a:p>
        </p:txBody>
      </p:sp>
      <p:sp>
        <p:nvSpPr>
          <p:cNvPr id="144" name="圆角矩形 143"/>
          <p:cNvSpPr/>
          <p:nvPr>
            <p:custDataLst>
              <p:tags r:id="rId127"/>
            </p:custDataLst>
          </p:nvPr>
        </p:nvSpPr>
        <p:spPr>
          <a:xfrm>
            <a:off x="6313549" y="2983048"/>
            <a:ext cx="627113" cy="631974"/>
          </a:xfrm>
          <a:prstGeom prst="roundRect">
            <a:avLst>
              <a:gd name="adj" fmla="val 50000"/>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64" name="Freeform 65"/>
          <p:cNvSpPr>
            <a:spLocks noEditPoints="1"/>
          </p:cNvSpPr>
          <p:nvPr>
            <p:custDataLst>
              <p:tags r:id="rId128"/>
            </p:custDataLst>
          </p:nvPr>
        </p:nvSpPr>
        <p:spPr bwMode="auto">
          <a:xfrm>
            <a:off x="6584163" y="3254472"/>
            <a:ext cx="176629" cy="169337"/>
          </a:xfrm>
          <a:custGeom>
            <a:avLst/>
            <a:gdLst>
              <a:gd name="T0" fmla="*/ 7 w 35"/>
              <a:gd name="T1" fmla="*/ 1 h 34"/>
              <a:gd name="T2" fmla="*/ 7 w 35"/>
              <a:gd name="T3" fmla="*/ 1 h 34"/>
              <a:gd name="T4" fmla="*/ 11 w 35"/>
              <a:gd name="T5" fmla="*/ 0 h 34"/>
              <a:gd name="T6" fmla="*/ 18 w 35"/>
              <a:gd name="T7" fmla="*/ 5 h 34"/>
              <a:gd name="T8" fmla="*/ 17 w 35"/>
              <a:gd name="T9" fmla="*/ 10 h 34"/>
              <a:gd name="T10" fmla="*/ 16 w 35"/>
              <a:gd name="T11" fmla="*/ 11 h 34"/>
              <a:gd name="T12" fmla="*/ 34 w 35"/>
              <a:gd name="T13" fmla="*/ 27 h 34"/>
              <a:gd name="T14" fmla="*/ 34 w 35"/>
              <a:gd name="T15" fmla="*/ 33 h 34"/>
              <a:gd name="T16" fmla="*/ 34 w 35"/>
              <a:gd name="T17" fmla="*/ 33 h 34"/>
              <a:gd name="T18" fmla="*/ 28 w 35"/>
              <a:gd name="T19" fmla="*/ 33 h 34"/>
              <a:gd name="T20" fmla="*/ 12 w 35"/>
              <a:gd name="T21" fmla="*/ 16 h 34"/>
              <a:gd name="T22" fmla="*/ 11 w 35"/>
              <a:gd name="T23" fmla="*/ 16 h 34"/>
              <a:gd name="T24" fmla="*/ 6 w 35"/>
              <a:gd name="T25" fmla="*/ 17 h 34"/>
              <a:gd name="T26" fmla="*/ 0 w 35"/>
              <a:gd name="T27" fmla="*/ 10 h 34"/>
              <a:gd name="T28" fmla="*/ 2 w 35"/>
              <a:gd name="T29" fmla="*/ 6 h 34"/>
              <a:gd name="T30" fmla="*/ 2 w 35"/>
              <a:gd name="T31" fmla="*/ 6 h 34"/>
              <a:gd name="T32" fmla="*/ 2 w 35"/>
              <a:gd name="T33" fmla="*/ 6 h 34"/>
              <a:gd name="T34" fmla="*/ 6 w 35"/>
              <a:gd name="T35" fmla="*/ 11 h 34"/>
              <a:gd name="T36" fmla="*/ 10 w 35"/>
              <a:gd name="T37" fmla="*/ 9 h 34"/>
              <a:gd name="T38" fmla="*/ 12 w 35"/>
              <a:gd name="T39" fmla="*/ 5 h 34"/>
              <a:gd name="T40" fmla="*/ 7 w 35"/>
              <a:gd name="T41" fmla="*/ 1 h 34"/>
              <a:gd name="T42" fmla="*/ 7 w 35"/>
              <a:gd name="T43" fmla="*/ 1 h 34"/>
              <a:gd name="T44" fmla="*/ 30 w 35"/>
              <a:gd name="T45" fmla="*/ 29 h 34"/>
              <a:gd name="T46" fmla="*/ 32 w 35"/>
              <a:gd name="T47" fmla="*/ 29 h 34"/>
              <a:gd name="T48" fmla="*/ 32 w 35"/>
              <a:gd name="T49" fmla="*/ 31 h 34"/>
              <a:gd name="T50" fmla="*/ 30 w 35"/>
              <a:gd name="T51" fmla="*/ 31 h 34"/>
              <a:gd name="T52" fmla="*/ 30 w 35"/>
              <a:gd name="T53"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7" y="1"/>
                </a:moveTo>
                <a:cubicBezTo>
                  <a:pt x="7" y="1"/>
                  <a:pt x="7" y="1"/>
                  <a:pt x="7" y="1"/>
                </a:cubicBezTo>
                <a:cubicBezTo>
                  <a:pt x="11" y="0"/>
                  <a:pt x="11" y="0"/>
                  <a:pt x="11" y="0"/>
                </a:cubicBezTo>
                <a:cubicBezTo>
                  <a:pt x="18" y="5"/>
                  <a:pt x="18" y="5"/>
                  <a:pt x="18" y="5"/>
                </a:cubicBezTo>
                <a:cubicBezTo>
                  <a:pt x="17" y="10"/>
                  <a:pt x="17" y="10"/>
                  <a:pt x="17" y="10"/>
                </a:cubicBezTo>
                <a:cubicBezTo>
                  <a:pt x="16" y="11"/>
                  <a:pt x="16" y="11"/>
                  <a:pt x="16" y="11"/>
                </a:cubicBezTo>
                <a:cubicBezTo>
                  <a:pt x="34" y="27"/>
                  <a:pt x="34" y="27"/>
                  <a:pt x="34" y="27"/>
                </a:cubicBezTo>
                <a:cubicBezTo>
                  <a:pt x="35" y="29"/>
                  <a:pt x="35" y="31"/>
                  <a:pt x="34" y="33"/>
                </a:cubicBezTo>
                <a:cubicBezTo>
                  <a:pt x="34" y="33"/>
                  <a:pt x="34" y="33"/>
                  <a:pt x="34" y="33"/>
                </a:cubicBezTo>
                <a:cubicBezTo>
                  <a:pt x="32" y="34"/>
                  <a:pt x="30" y="34"/>
                  <a:pt x="28" y="33"/>
                </a:cubicBezTo>
                <a:cubicBezTo>
                  <a:pt x="12" y="16"/>
                  <a:pt x="12" y="16"/>
                  <a:pt x="12" y="16"/>
                </a:cubicBezTo>
                <a:cubicBezTo>
                  <a:pt x="11" y="16"/>
                  <a:pt x="11" y="16"/>
                  <a:pt x="11" y="16"/>
                </a:cubicBezTo>
                <a:cubicBezTo>
                  <a:pt x="6" y="17"/>
                  <a:pt x="6" y="17"/>
                  <a:pt x="6" y="17"/>
                </a:cubicBezTo>
                <a:cubicBezTo>
                  <a:pt x="0" y="10"/>
                  <a:pt x="0" y="10"/>
                  <a:pt x="0" y="10"/>
                </a:cubicBezTo>
                <a:cubicBezTo>
                  <a:pt x="2" y="6"/>
                  <a:pt x="2" y="6"/>
                  <a:pt x="2" y="6"/>
                </a:cubicBezTo>
                <a:cubicBezTo>
                  <a:pt x="2" y="6"/>
                  <a:pt x="2" y="6"/>
                  <a:pt x="2" y="6"/>
                </a:cubicBezTo>
                <a:cubicBezTo>
                  <a:pt x="2" y="6"/>
                  <a:pt x="2" y="6"/>
                  <a:pt x="2" y="6"/>
                </a:cubicBezTo>
                <a:cubicBezTo>
                  <a:pt x="6" y="11"/>
                  <a:pt x="6" y="11"/>
                  <a:pt x="6" y="11"/>
                </a:cubicBezTo>
                <a:cubicBezTo>
                  <a:pt x="10" y="9"/>
                  <a:pt x="10" y="9"/>
                  <a:pt x="10" y="9"/>
                </a:cubicBezTo>
                <a:cubicBezTo>
                  <a:pt x="12" y="5"/>
                  <a:pt x="12" y="5"/>
                  <a:pt x="12" y="5"/>
                </a:cubicBezTo>
                <a:cubicBezTo>
                  <a:pt x="7" y="1"/>
                  <a:pt x="7" y="1"/>
                  <a:pt x="7" y="1"/>
                </a:cubicBezTo>
                <a:cubicBezTo>
                  <a:pt x="7" y="1"/>
                  <a:pt x="7" y="1"/>
                  <a:pt x="7" y="1"/>
                </a:cubicBezTo>
                <a:close/>
                <a:moveTo>
                  <a:pt x="30" y="29"/>
                </a:moveTo>
                <a:cubicBezTo>
                  <a:pt x="30" y="28"/>
                  <a:pt x="32" y="28"/>
                  <a:pt x="32" y="29"/>
                </a:cubicBezTo>
                <a:cubicBezTo>
                  <a:pt x="33" y="29"/>
                  <a:pt x="33" y="31"/>
                  <a:pt x="32" y="31"/>
                </a:cubicBezTo>
                <a:cubicBezTo>
                  <a:pt x="32" y="32"/>
                  <a:pt x="30" y="32"/>
                  <a:pt x="30" y="31"/>
                </a:cubicBezTo>
                <a:cubicBezTo>
                  <a:pt x="29" y="31"/>
                  <a:pt x="29" y="29"/>
                  <a:pt x="30" y="29"/>
                </a:cubicBezTo>
                <a:close/>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45000" lnSpcReduction="10000"/>
          </a:bodyPr>
          <a:lstStyle/>
          <a:p>
            <a:pP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65" name="Freeform 66"/>
          <p:cNvSpPr/>
          <p:nvPr>
            <p:custDataLst>
              <p:tags r:id="rId129"/>
            </p:custDataLst>
          </p:nvPr>
        </p:nvSpPr>
        <p:spPr bwMode="auto">
          <a:xfrm>
            <a:off x="6469112" y="3133749"/>
            <a:ext cx="316797" cy="315177"/>
          </a:xfrm>
          <a:custGeom>
            <a:avLst/>
            <a:gdLst>
              <a:gd name="T0" fmla="*/ 36 w 63"/>
              <a:gd name="T1" fmla="*/ 0 h 63"/>
              <a:gd name="T2" fmla="*/ 37 w 63"/>
              <a:gd name="T3" fmla="*/ 9 h 63"/>
              <a:gd name="T4" fmla="*/ 43 w 63"/>
              <a:gd name="T5" fmla="*/ 11 h 63"/>
              <a:gd name="T6" fmla="*/ 50 w 63"/>
              <a:gd name="T7" fmla="*/ 6 h 63"/>
              <a:gd name="T8" fmla="*/ 57 w 63"/>
              <a:gd name="T9" fmla="*/ 13 h 63"/>
              <a:gd name="T10" fmla="*/ 52 w 63"/>
              <a:gd name="T11" fmla="*/ 19 h 63"/>
              <a:gd name="T12" fmla="*/ 54 w 63"/>
              <a:gd name="T13" fmla="*/ 26 h 63"/>
              <a:gd name="T14" fmla="*/ 63 w 63"/>
              <a:gd name="T15" fmla="*/ 27 h 63"/>
              <a:gd name="T16" fmla="*/ 63 w 63"/>
              <a:gd name="T17" fmla="*/ 36 h 63"/>
              <a:gd name="T18" fmla="*/ 54 w 63"/>
              <a:gd name="T19" fmla="*/ 37 h 63"/>
              <a:gd name="T20" fmla="*/ 53 w 63"/>
              <a:gd name="T21" fmla="*/ 42 h 63"/>
              <a:gd name="T22" fmla="*/ 47 w 63"/>
              <a:gd name="T23" fmla="*/ 37 h 63"/>
              <a:gd name="T24" fmla="*/ 48 w 63"/>
              <a:gd name="T25" fmla="*/ 34 h 63"/>
              <a:gd name="T26" fmla="*/ 34 w 63"/>
              <a:gd name="T27" fmla="*/ 15 h 63"/>
              <a:gd name="T28" fmla="*/ 15 w 63"/>
              <a:gd name="T29" fmla="*/ 29 h 63"/>
              <a:gd name="T30" fmla="*/ 29 w 63"/>
              <a:gd name="T31" fmla="*/ 48 h 63"/>
              <a:gd name="T32" fmla="*/ 37 w 63"/>
              <a:gd name="T33" fmla="*/ 47 h 63"/>
              <a:gd name="T34" fmla="*/ 42 w 63"/>
              <a:gd name="T35" fmla="*/ 53 h 63"/>
              <a:gd name="T36" fmla="*/ 37 w 63"/>
              <a:gd name="T37" fmla="*/ 55 h 63"/>
              <a:gd name="T38" fmla="*/ 36 w 63"/>
              <a:gd name="T39" fmla="*/ 63 h 63"/>
              <a:gd name="T40" fmla="*/ 27 w 63"/>
              <a:gd name="T41" fmla="*/ 63 h 63"/>
              <a:gd name="T42" fmla="*/ 25 w 63"/>
              <a:gd name="T43" fmla="*/ 54 h 63"/>
              <a:gd name="T44" fmla="*/ 19 w 63"/>
              <a:gd name="T45" fmla="*/ 52 h 63"/>
              <a:gd name="T46" fmla="*/ 13 w 63"/>
              <a:gd name="T47" fmla="*/ 57 h 63"/>
              <a:gd name="T48" fmla="*/ 6 w 63"/>
              <a:gd name="T49" fmla="*/ 50 h 63"/>
              <a:gd name="T50" fmla="*/ 11 w 63"/>
              <a:gd name="T51" fmla="*/ 44 h 63"/>
              <a:gd name="T52" fmla="*/ 8 w 63"/>
              <a:gd name="T53" fmla="*/ 37 h 63"/>
              <a:gd name="T54" fmla="*/ 0 w 63"/>
              <a:gd name="T55" fmla="*/ 36 h 63"/>
              <a:gd name="T56" fmla="*/ 0 w 63"/>
              <a:gd name="T57" fmla="*/ 27 h 63"/>
              <a:gd name="T58" fmla="*/ 8 w 63"/>
              <a:gd name="T59" fmla="*/ 26 h 63"/>
              <a:gd name="T60" fmla="*/ 11 w 63"/>
              <a:gd name="T61" fmla="*/ 19 h 63"/>
              <a:gd name="T62" fmla="*/ 6 w 63"/>
              <a:gd name="T63" fmla="*/ 13 h 63"/>
              <a:gd name="T64" fmla="*/ 13 w 63"/>
              <a:gd name="T65" fmla="*/ 6 h 63"/>
              <a:gd name="T66" fmla="*/ 19 w 63"/>
              <a:gd name="T67" fmla="*/ 11 h 63"/>
              <a:gd name="T68" fmla="*/ 25 w 63"/>
              <a:gd name="T69" fmla="*/ 8 h 63"/>
              <a:gd name="T70" fmla="*/ 27 w 63"/>
              <a:gd name="T71" fmla="*/ 0 h 63"/>
              <a:gd name="T72" fmla="*/ 36 w 63"/>
              <a:gd name="T7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3">
                <a:moveTo>
                  <a:pt x="36" y="0"/>
                </a:moveTo>
                <a:cubicBezTo>
                  <a:pt x="37" y="9"/>
                  <a:pt x="37" y="9"/>
                  <a:pt x="37" y="9"/>
                </a:cubicBezTo>
                <a:cubicBezTo>
                  <a:pt x="43" y="11"/>
                  <a:pt x="43" y="11"/>
                  <a:pt x="43" y="11"/>
                </a:cubicBezTo>
                <a:cubicBezTo>
                  <a:pt x="50" y="6"/>
                  <a:pt x="50" y="6"/>
                  <a:pt x="50" y="6"/>
                </a:cubicBezTo>
                <a:cubicBezTo>
                  <a:pt x="57" y="13"/>
                  <a:pt x="57" y="13"/>
                  <a:pt x="57" y="13"/>
                </a:cubicBezTo>
                <a:cubicBezTo>
                  <a:pt x="52" y="19"/>
                  <a:pt x="52" y="19"/>
                  <a:pt x="52" y="19"/>
                </a:cubicBezTo>
                <a:cubicBezTo>
                  <a:pt x="54" y="26"/>
                  <a:pt x="54" y="26"/>
                  <a:pt x="54" y="26"/>
                </a:cubicBezTo>
                <a:cubicBezTo>
                  <a:pt x="63" y="27"/>
                  <a:pt x="63" y="27"/>
                  <a:pt x="63" y="27"/>
                </a:cubicBezTo>
                <a:cubicBezTo>
                  <a:pt x="63" y="36"/>
                  <a:pt x="63" y="36"/>
                  <a:pt x="63" y="36"/>
                </a:cubicBezTo>
                <a:cubicBezTo>
                  <a:pt x="54" y="37"/>
                  <a:pt x="54" y="37"/>
                  <a:pt x="54" y="37"/>
                </a:cubicBezTo>
                <a:cubicBezTo>
                  <a:pt x="53" y="42"/>
                  <a:pt x="53" y="42"/>
                  <a:pt x="53" y="42"/>
                </a:cubicBezTo>
                <a:cubicBezTo>
                  <a:pt x="47" y="37"/>
                  <a:pt x="47" y="37"/>
                  <a:pt x="47" y="37"/>
                </a:cubicBezTo>
                <a:cubicBezTo>
                  <a:pt x="48" y="36"/>
                  <a:pt x="48" y="35"/>
                  <a:pt x="48" y="34"/>
                </a:cubicBezTo>
                <a:cubicBezTo>
                  <a:pt x="49" y="25"/>
                  <a:pt x="43" y="16"/>
                  <a:pt x="34" y="15"/>
                </a:cubicBezTo>
                <a:cubicBezTo>
                  <a:pt x="25" y="14"/>
                  <a:pt x="16" y="20"/>
                  <a:pt x="15" y="29"/>
                </a:cubicBezTo>
                <a:cubicBezTo>
                  <a:pt x="14" y="38"/>
                  <a:pt x="20" y="47"/>
                  <a:pt x="29" y="48"/>
                </a:cubicBezTo>
                <a:cubicBezTo>
                  <a:pt x="32" y="48"/>
                  <a:pt x="34" y="48"/>
                  <a:pt x="37" y="47"/>
                </a:cubicBezTo>
                <a:cubicBezTo>
                  <a:pt x="42" y="53"/>
                  <a:pt x="42" y="53"/>
                  <a:pt x="42" y="53"/>
                </a:cubicBezTo>
                <a:cubicBezTo>
                  <a:pt x="37" y="55"/>
                  <a:pt x="37" y="55"/>
                  <a:pt x="37" y="55"/>
                </a:cubicBezTo>
                <a:cubicBezTo>
                  <a:pt x="36" y="63"/>
                  <a:pt x="36" y="63"/>
                  <a:pt x="36" y="63"/>
                </a:cubicBezTo>
                <a:cubicBezTo>
                  <a:pt x="27" y="63"/>
                  <a:pt x="27" y="63"/>
                  <a:pt x="27" y="63"/>
                </a:cubicBezTo>
                <a:cubicBezTo>
                  <a:pt x="25" y="54"/>
                  <a:pt x="25" y="54"/>
                  <a:pt x="25" y="54"/>
                </a:cubicBezTo>
                <a:cubicBezTo>
                  <a:pt x="19" y="52"/>
                  <a:pt x="19" y="52"/>
                  <a:pt x="19" y="52"/>
                </a:cubicBezTo>
                <a:cubicBezTo>
                  <a:pt x="13" y="57"/>
                  <a:pt x="13" y="57"/>
                  <a:pt x="13" y="57"/>
                </a:cubicBezTo>
                <a:cubicBezTo>
                  <a:pt x="6" y="50"/>
                  <a:pt x="6" y="50"/>
                  <a:pt x="6" y="50"/>
                </a:cubicBezTo>
                <a:cubicBezTo>
                  <a:pt x="11" y="44"/>
                  <a:pt x="11" y="44"/>
                  <a:pt x="11" y="44"/>
                </a:cubicBezTo>
                <a:cubicBezTo>
                  <a:pt x="8" y="37"/>
                  <a:pt x="8" y="37"/>
                  <a:pt x="8" y="37"/>
                </a:cubicBezTo>
                <a:cubicBezTo>
                  <a:pt x="0" y="36"/>
                  <a:pt x="0" y="36"/>
                  <a:pt x="0" y="36"/>
                </a:cubicBezTo>
                <a:cubicBezTo>
                  <a:pt x="0" y="27"/>
                  <a:pt x="0" y="27"/>
                  <a:pt x="0" y="27"/>
                </a:cubicBezTo>
                <a:cubicBezTo>
                  <a:pt x="8" y="26"/>
                  <a:pt x="8" y="26"/>
                  <a:pt x="8" y="26"/>
                </a:cubicBezTo>
                <a:cubicBezTo>
                  <a:pt x="11" y="19"/>
                  <a:pt x="11" y="19"/>
                  <a:pt x="11" y="19"/>
                </a:cubicBezTo>
                <a:cubicBezTo>
                  <a:pt x="6" y="13"/>
                  <a:pt x="6" y="13"/>
                  <a:pt x="6" y="13"/>
                </a:cubicBezTo>
                <a:cubicBezTo>
                  <a:pt x="13" y="6"/>
                  <a:pt x="13" y="6"/>
                  <a:pt x="13" y="6"/>
                </a:cubicBezTo>
                <a:cubicBezTo>
                  <a:pt x="19" y="11"/>
                  <a:pt x="19" y="11"/>
                  <a:pt x="19" y="11"/>
                </a:cubicBezTo>
                <a:cubicBezTo>
                  <a:pt x="25" y="8"/>
                  <a:pt x="25" y="8"/>
                  <a:pt x="25" y="8"/>
                </a:cubicBezTo>
                <a:cubicBezTo>
                  <a:pt x="27" y="0"/>
                  <a:pt x="27" y="0"/>
                  <a:pt x="27" y="0"/>
                </a:cubicBezTo>
                <a:cubicBezTo>
                  <a:pt x="36" y="0"/>
                  <a:pt x="36" y="0"/>
                  <a:pt x="36" y="0"/>
                </a:cubicBezTo>
                <a:close/>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76" name="文本框 175"/>
          <p:cNvSpPr txBox="1"/>
          <p:nvPr>
            <p:custDataLst>
              <p:tags r:id="rId130"/>
            </p:custDataLst>
          </p:nvPr>
        </p:nvSpPr>
        <p:spPr>
          <a:xfrm>
            <a:off x="6972260" y="2990100"/>
            <a:ext cx="2375575" cy="555003"/>
          </a:xfrm>
          <a:prstGeom prst="rect">
            <a:avLst/>
          </a:prstGeom>
          <a:noFill/>
        </p:spPr>
        <p:txBody>
          <a:bodyPr wrap="square" rtlCol="0" anchor="ctr" anchorCtr="0">
            <a:noAutofit/>
          </a:bodyPr>
          <a:lstStyle/>
          <a:p>
            <a:pPr fontAlgn="auto">
              <a:lnSpc>
                <a:spcPct val="120000"/>
              </a:lnSpc>
            </a:pPr>
            <a:r>
              <a:rPr lang="zh-CN" altLang="en-US" sz="3200" spc="150">
                <a:solidFill>
                  <a:srgbClr val="4D576B"/>
                </a:solidFill>
                <a:uFillTx/>
                <a:latin typeface="宋体" panose="02010600030101010101" pitchFamily="2" charset="-122"/>
                <a:ea typeface="宋体" panose="02010600030101010101" pitchFamily="2" charset="-122"/>
              </a:rPr>
              <a:t>地域歧视</a:t>
            </a:r>
            <a:endParaRPr lang="zh-CN" altLang="en-US" sz="3200" spc="150">
              <a:solidFill>
                <a:srgbClr val="4D576B"/>
              </a:solidFill>
              <a:uFillTx/>
              <a:latin typeface="宋体" panose="02010600030101010101" pitchFamily="2" charset="-122"/>
              <a:ea typeface="宋体" panose="02010600030101010101" pitchFamily="2" charset="-122"/>
            </a:endParaRPr>
          </a:p>
        </p:txBody>
      </p:sp>
      <p:sp>
        <p:nvSpPr>
          <p:cNvPr id="140" name="圆角矩形 139"/>
          <p:cNvSpPr/>
          <p:nvPr>
            <p:custDataLst>
              <p:tags r:id="rId131"/>
            </p:custDataLst>
          </p:nvPr>
        </p:nvSpPr>
        <p:spPr>
          <a:xfrm rot="8707077">
            <a:off x="6313549" y="3880775"/>
            <a:ext cx="627113" cy="631974"/>
          </a:xfrm>
          <a:prstGeom prst="roundRect">
            <a:avLst>
              <a:gd name="adj" fmla="val 50000"/>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dirty="0">
              <a:solidFill>
                <a:srgbClr val="4D576B"/>
              </a:solidFill>
              <a:latin typeface="微软雅黑" panose="020B0503020204020204" charset="-122"/>
              <a:ea typeface="微软雅黑" panose="020B0503020204020204" charset="-122"/>
            </a:endParaRPr>
          </a:p>
        </p:txBody>
      </p:sp>
      <p:sp>
        <p:nvSpPr>
          <p:cNvPr id="162" name="Freeform 64"/>
          <p:cNvSpPr>
            <a:spLocks noEditPoints="1"/>
          </p:cNvSpPr>
          <p:nvPr>
            <p:custDataLst>
              <p:tags r:id="rId132"/>
            </p:custDataLst>
          </p:nvPr>
        </p:nvSpPr>
        <p:spPr bwMode="auto">
          <a:xfrm>
            <a:off x="6506382" y="4020133"/>
            <a:ext cx="264943" cy="316797"/>
          </a:xfrm>
          <a:custGeom>
            <a:avLst/>
            <a:gdLst>
              <a:gd name="T0" fmla="*/ 34 w 53"/>
              <a:gd name="T1" fmla="*/ 54 h 63"/>
              <a:gd name="T2" fmla="*/ 35 w 53"/>
              <a:gd name="T3" fmla="*/ 56 h 63"/>
              <a:gd name="T4" fmla="*/ 19 w 53"/>
              <a:gd name="T5" fmla="*/ 57 h 63"/>
              <a:gd name="T6" fmla="*/ 18 w 53"/>
              <a:gd name="T7" fmla="*/ 55 h 63"/>
              <a:gd name="T8" fmla="*/ 19 w 53"/>
              <a:gd name="T9" fmla="*/ 54 h 63"/>
              <a:gd name="T10" fmla="*/ 32 w 53"/>
              <a:gd name="T11" fmla="*/ 61 h 63"/>
              <a:gd name="T12" fmla="*/ 23 w 53"/>
              <a:gd name="T13" fmla="*/ 63 h 63"/>
              <a:gd name="T14" fmla="*/ 21 w 53"/>
              <a:gd name="T15" fmla="*/ 59 h 63"/>
              <a:gd name="T16" fmla="*/ 26 w 53"/>
              <a:gd name="T17" fmla="*/ 15 h 63"/>
              <a:gd name="T18" fmla="*/ 33 w 53"/>
              <a:gd name="T19" fmla="*/ 52 h 63"/>
              <a:gd name="T20" fmla="*/ 12 w 53"/>
              <a:gd name="T21" fmla="*/ 29 h 63"/>
              <a:gd name="T22" fmla="*/ 26 w 53"/>
              <a:gd name="T23" fmla="*/ 15 h 63"/>
              <a:gd name="T24" fmla="*/ 29 w 53"/>
              <a:gd name="T25" fmla="*/ 17 h 63"/>
              <a:gd name="T26" fmla="*/ 32 w 53"/>
              <a:gd name="T27" fmla="*/ 19 h 63"/>
              <a:gd name="T28" fmla="*/ 29 w 53"/>
              <a:gd name="T29" fmla="*/ 18 h 63"/>
              <a:gd name="T30" fmla="*/ 20 w 53"/>
              <a:gd name="T31" fmla="*/ 22 h 63"/>
              <a:gd name="T32" fmla="*/ 17 w 53"/>
              <a:gd name="T33" fmla="*/ 29 h 63"/>
              <a:gd name="T34" fmla="*/ 16 w 53"/>
              <a:gd name="T35" fmla="*/ 34 h 63"/>
              <a:gd name="T36" fmla="*/ 15 w 53"/>
              <a:gd name="T37" fmla="*/ 31 h 63"/>
              <a:gd name="T38" fmla="*/ 15 w 53"/>
              <a:gd name="T39" fmla="*/ 25 h 63"/>
              <a:gd name="T40" fmla="*/ 19 w 53"/>
              <a:gd name="T41" fmla="*/ 20 h 63"/>
              <a:gd name="T42" fmla="*/ 26 w 53"/>
              <a:gd name="T43" fmla="*/ 17 h 63"/>
              <a:gd name="T44" fmla="*/ 28 w 53"/>
              <a:gd name="T45" fmla="*/ 17 h 63"/>
              <a:gd name="T46" fmla="*/ 28 w 53"/>
              <a:gd name="T47" fmla="*/ 0 h 63"/>
              <a:gd name="T48" fmla="*/ 27 w 53"/>
              <a:gd name="T49" fmla="*/ 10 h 63"/>
              <a:gd name="T50" fmla="*/ 25 w 53"/>
              <a:gd name="T51" fmla="*/ 0 h 63"/>
              <a:gd name="T52" fmla="*/ 47 w 53"/>
              <a:gd name="T53" fmla="*/ 10 h 63"/>
              <a:gd name="T54" fmla="*/ 38 w 53"/>
              <a:gd name="T55" fmla="*/ 14 h 63"/>
              <a:gd name="T56" fmla="*/ 14 w 53"/>
              <a:gd name="T57" fmla="*/ 42 h 63"/>
              <a:gd name="T58" fmla="*/ 6 w 53"/>
              <a:gd name="T59" fmla="*/ 45 h 63"/>
              <a:gd name="T60" fmla="*/ 14 w 53"/>
              <a:gd name="T61" fmla="*/ 42 h 63"/>
              <a:gd name="T62" fmla="*/ 9 w 53"/>
              <a:gd name="T63" fmla="*/ 7 h 63"/>
              <a:gd name="T64" fmla="*/ 13 w 53"/>
              <a:gd name="T65" fmla="*/ 16 h 63"/>
              <a:gd name="T66" fmla="*/ 9 w 53"/>
              <a:gd name="T67" fmla="*/ 7 h 63"/>
              <a:gd name="T68" fmla="*/ 44 w 53"/>
              <a:gd name="T69" fmla="*/ 47 h 63"/>
              <a:gd name="T70" fmla="*/ 42 w 53"/>
              <a:gd name="T71" fmla="*/ 40 h 63"/>
              <a:gd name="T72" fmla="*/ 39 w 53"/>
              <a:gd name="T73" fmla="*/ 42 h 63"/>
              <a:gd name="T74" fmla="*/ 53 w 53"/>
              <a:gd name="T75" fmla="*/ 29 h 63"/>
              <a:gd name="T76" fmla="*/ 45 w 53"/>
              <a:gd name="T77" fmla="*/ 29 h 63"/>
              <a:gd name="T78" fmla="*/ 53 w 53"/>
              <a:gd name="T79" fmla="*/ 26 h 63"/>
              <a:gd name="T80" fmla="*/ 0 w 53"/>
              <a:gd name="T81" fmla="*/ 29 h 63"/>
              <a:gd name="T82" fmla="*/ 8 w 53"/>
              <a:gd name="T83" fmla="*/ 26 h 63"/>
              <a:gd name="T84" fmla="*/ 8 w 53"/>
              <a:gd name="T85"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63">
                <a:moveTo>
                  <a:pt x="19" y="54"/>
                </a:moveTo>
                <a:cubicBezTo>
                  <a:pt x="34" y="54"/>
                  <a:pt x="34" y="54"/>
                  <a:pt x="34" y="54"/>
                </a:cubicBezTo>
                <a:cubicBezTo>
                  <a:pt x="34" y="54"/>
                  <a:pt x="35" y="54"/>
                  <a:pt x="35" y="55"/>
                </a:cubicBezTo>
                <a:cubicBezTo>
                  <a:pt x="35" y="56"/>
                  <a:pt x="35" y="56"/>
                  <a:pt x="35" y="56"/>
                </a:cubicBezTo>
                <a:cubicBezTo>
                  <a:pt x="35" y="57"/>
                  <a:pt x="34" y="57"/>
                  <a:pt x="34" y="57"/>
                </a:cubicBezTo>
                <a:cubicBezTo>
                  <a:pt x="19" y="57"/>
                  <a:pt x="19" y="57"/>
                  <a:pt x="19" y="57"/>
                </a:cubicBezTo>
                <a:cubicBezTo>
                  <a:pt x="19" y="57"/>
                  <a:pt x="18" y="57"/>
                  <a:pt x="18" y="56"/>
                </a:cubicBezTo>
                <a:cubicBezTo>
                  <a:pt x="18" y="55"/>
                  <a:pt x="18" y="55"/>
                  <a:pt x="18" y="55"/>
                </a:cubicBezTo>
                <a:cubicBezTo>
                  <a:pt x="18" y="54"/>
                  <a:pt x="19" y="54"/>
                  <a:pt x="19" y="54"/>
                </a:cubicBezTo>
                <a:cubicBezTo>
                  <a:pt x="19" y="54"/>
                  <a:pt x="19" y="54"/>
                  <a:pt x="19" y="54"/>
                </a:cubicBezTo>
                <a:close/>
                <a:moveTo>
                  <a:pt x="32" y="59"/>
                </a:moveTo>
                <a:cubicBezTo>
                  <a:pt x="32" y="61"/>
                  <a:pt x="32" y="61"/>
                  <a:pt x="32" y="61"/>
                </a:cubicBezTo>
                <a:cubicBezTo>
                  <a:pt x="32" y="62"/>
                  <a:pt x="31" y="63"/>
                  <a:pt x="30" y="63"/>
                </a:cubicBezTo>
                <a:cubicBezTo>
                  <a:pt x="23" y="63"/>
                  <a:pt x="23" y="63"/>
                  <a:pt x="23" y="63"/>
                </a:cubicBezTo>
                <a:cubicBezTo>
                  <a:pt x="22" y="63"/>
                  <a:pt x="21" y="62"/>
                  <a:pt x="21" y="61"/>
                </a:cubicBezTo>
                <a:cubicBezTo>
                  <a:pt x="21" y="59"/>
                  <a:pt x="21" y="59"/>
                  <a:pt x="21" y="59"/>
                </a:cubicBezTo>
                <a:cubicBezTo>
                  <a:pt x="32" y="59"/>
                  <a:pt x="32" y="59"/>
                  <a:pt x="32" y="59"/>
                </a:cubicBezTo>
                <a:close/>
                <a:moveTo>
                  <a:pt x="26" y="15"/>
                </a:moveTo>
                <a:cubicBezTo>
                  <a:pt x="34" y="15"/>
                  <a:pt x="40" y="21"/>
                  <a:pt x="40" y="29"/>
                </a:cubicBezTo>
                <a:cubicBezTo>
                  <a:pt x="40" y="37"/>
                  <a:pt x="33" y="39"/>
                  <a:pt x="33" y="52"/>
                </a:cubicBezTo>
                <a:cubicBezTo>
                  <a:pt x="20" y="52"/>
                  <a:pt x="20" y="52"/>
                  <a:pt x="20" y="52"/>
                </a:cubicBezTo>
                <a:cubicBezTo>
                  <a:pt x="20" y="39"/>
                  <a:pt x="12" y="37"/>
                  <a:pt x="12" y="29"/>
                </a:cubicBezTo>
                <a:cubicBezTo>
                  <a:pt x="12" y="21"/>
                  <a:pt x="19" y="15"/>
                  <a:pt x="26" y="15"/>
                </a:cubicBezTo>
                <a:cubicBezTo>
                  <a:pt x="26" y="15"/>
                  <a:pt x="26" y="15"/>
                  <a:pt x="26" y="15"/>
                </a:cubicBezTo>
                <a:close/>
                <a:moveTo>
                  <a:pt x="28" y="17"/>
                </a:moveTo>
                <a:cubicBezTo>
                  <a:pt x="29" y="17"/>
                  <a:pt x="29" y="17"/>
                  <a:pt x="29" y="17"/>
                </a:cubicBezTo>
                <a:cubicBezTo>
                  <a:pt x="31" y="18"/>
                  <a:pt x="32" y="19"/>
                  <a:pt x="34" y="20"/>
                </a:cubicBezTo>
                <a:cubicBezTo>
                  <a:pt x="33" y="19"/>
                  <a:pt x="33" y="19"/>
                  <a:pt x="32" y="19"/>
                </a:cubicBezTo>
                <a:cubicBezTo>
                  <a:pt x="31" y="19"/>
                  <a:pt x="31" y="19"/>
                  <a:pt x="31" y="19"/>
                </a:cubicBezTo>
                <a:cubicBezTo>
                  <a:pt x="30" y="19"/>
                  <a:pt x="30" y="19"/>
                  <a:pt x="29" y="18"/>
                </a:cubicBezTo>
                <a:cubicBezTo>
                  <a:pt x="28" y="19"/>
                  <a:pt x="27" y="19"/>
                  <a:pt x="26" y="19"/>
                </a:cubicBezTo>
                <a:cubicBezTo>
                  <a:pt x="24" y="20"/>
                  <a:pt x="22" y="21"/>
                  <a:pt x="20" y="22"/>
                </a:cubicBezTo>
                <a:cubicBezTo>
                  <a:pt x="19" y="23"/>
                  <a:pt x="19" y="23"/>
                  <a:pt x="19" y="23"/>
                </a:cubicBezTo>
                <a:cubicBezTo>
                  <a:pt x="18" y="25"/>
                  <a:pt x="17" y="27"/>
                  <a:pt x="17" y="29"/>
                </a:cubicBezTo>
                <a:cubicBezTo>
                  <a:pt x="16" y="30"/>
                  <a:pt x="16" y="30"/>
                  <a:pt x="16" y="30"/>
                </a:cubicBezTo>
                <a:cubicBezTo>
                  <a:pt x="16" y="31"/>
                  <a:pt x="16" y="33"/>
                  <a:pt x="16" y="34"/>
                </a:cubicBezTo>
                <a:cubicBezTo>
                  <a:pt x="16" y="33"/>
                  <a:pt x="16" y="33"/>
                  <a:pt x="15" y="32"/>
                </a:cubicBezTo>
                <a:cubicBezTo>
                  <a:pt x="15" y="31"/>
                  <a:pt x="15" y="31"/>
                  <a:pt x="15" y="31"/>
                </a:cubicBezTo>
                <a:cubicBezTo>
                  <a:pt x="15" y="29"/>
                  <a:pt x="15" y="28"/>
                  <a:pt x="15" y="26"/>
                </a:cubicBezTo>
                <a:cubicBezTo>
                  <a:pt x="15" y="25"/>
                  <a:pt x="15" y="25"/>
                  <a:pt x="15" y="25"/>
                </a:cubicBezTo>
                <a:cubicBezTo>
                  <a:pt x="16" y="24"/>
                  <a:pt x="17" y="22"/>
                  <a:pt x="18" y="21"/>
                </a:cubicBezTo>
                <a:cubicBezTo>
                  <a:pt x="19" y="20"/>
                  <a:pt x="19" y="20"/>
                  <a:pt x="19" y="20"/>
                </a:cubicBezTo>
                <a:cubicBezTo>
                  <a:pt x="20" y="19"/>
                  <a:pt x="22" y="18"/>
                  <a:pt x="24" y="17"/>
                </a:cubicBezTo>
                <a:cubicBezTo>
                  <a:pt x="25" y="17"/>
                  <a:pt x="25" y="17"/>
                  <a:pt x="26" y="17"/>
                </a:cubicBezTo>
                <a:cubicBezTo>
                  <a:pt x="27" y="17"/>
                  <a:pt x="28" y="17"/>
                  <a:pt x="28" y="17"/>
                </a:cubicBezTo>
                <a:cubicBezTo>
                  <a:pt x="28" y="17"/>
                  <a:pt x="28" y="17"/>
                  <a:pt x="28" y="17"/>
                </a:cubicBezTo>
                <a:close/>
                <a:moveTo>
                  <a:pt x="25" y="0"/>
                </a:moveTo>
                <a:cubicBezTo>
                  <a:pt x="28" y="0"/>
                  <a:pt x="28" y="0"/>
                  <a:pt x="28" y="0"/>
                </a:cubicBezTo>
                <a:cubicBezTo>
                  <a:pt x="28" y="10"/>
                  <a:pt x="28" y="10"/>
                  <a:pt x="28" y="10"/>
                </a:cubicBezTo>
                <a:cubicBezTo>
                  <a:pt x="28" y="10"/>
                  <a:pt x="27" y="10"/>
                  <a:pt x="27" y="10"/>
                </a:cubicBezTo>
                <a:cubicBezTo>
                  <a:pt x="26" y="10"/>
                  <a:pt x="25" y="10"/>
                  <a:pt x="25" y="10"/>
                </a:cubicBezTo>
                <a:cubicBezTo>
                  <a:pt x="25" y="0"/>
                  <a:pt x="25" y="0"/>
                  <a:pt x="25" y="0"/>
                </a:cubicBezTo>
                <a:close/>
                <a:moveTo>
                  <a:pt x="44" y="7"/>
                </a:moveTo>
                <a:cubicBezTo>
                  <a:pt x="47" y="10"/>
                  <a:pt x="47" y="10"/>
                  <a:pt x="47" y="10"/>
                </a:cubicBezTo>
                <a:cubicBezTo>
                  <a:pt x="40" y="16"/>
                  <a:pt x="40" y="16"/>
                  <a:pt x="40" y="16"/>
                </a:cubicBezTo>
                <a:cubicBezTo>
                  <a:pt x="40" y="15"/>
                  <a:pt x="39" y="14"/>
                  <a:pt x="38" y="14"/>
                </a:cubicBezTo>
                <a:cubicBezTo>
                  <a:pt x="44" y="7"/>
                  <a:pt x="44" y="7"/>
                  <a:pt x="44" y="7"/>
                </a:cubicBezTo>
                <a:close/>
                <a:moveTo>
                  <a:pt x="14" y="42"/>
                </a:moveTo>
                <a:cubicBezTo>
                  <a:pt x="9" y="47"/>
                  <a:pt x="9" y="47"/>
                  <a:pt x="9" y="47"/>
                </a:cubicBezTo>
                <a:cubicBezTo>
                  <a:pt x="6" y="45"/>
                  <a:pt x="6" y="45"/>
                  <a:pt x="6" y="45"/>
                </a:cubicBezTo>
                <a:cubicBezTo>
                  <a:pt x="11" y="40"/>
                  <a:pt x="11" y="40"/>
                  <a:pt x="11" y="40"/>
                </a:cubicBezTo>
                <a:cubicBezTo>
                  <a:pt x="12" y="41"/>
                  <a:pt x="13" y="42"/>
                  <a:pt x="14" y="42"/>
                </a:cubicBezTo>
                <a:cubicBezTo>
                  <a:pt x="14" y="42"/>
                  <a:pt x="14" y="42"/>
                  <a:pt x="14" y="42"/>
                </a:cubicBezTo>
                <a:close/>
                <a:moveTo>
                  <a:pt x="9" y="7"/>
                </a:moveTo>
                <a:cubicBezTo>
                  <a:pt x="6" y="10"/>
                  <a:pt x="6" y="10"/>
                  <a:pt x="6" y="10"/>
                </a:cubicBezTo>
                <a:cubicBezTo>
                  <a:pt x="13" y="16"/>
                  <a:pt x="13" y="16"/>
                  <a:pt x="13" y="16"/>
                </a:cubicBezTo>
                <a:cubicBezTo>
                  <a:pt x="14" y="15"/>
                  <a:pt x="14" y="14"/>
                  <a:pt x="15" y="14"/>
                </a:cubicBezTo>
                <a:cubicBezTo>
                  <a:pt x="9" y="7"/>
                  <a:pt x="9" y="7"/>
                  <a:pt x="9" y="7"/>
                </a:cubicBezTo>
                <a:close/>
                <a:moveTo>
                  <a:pt x="39" y="42"/>
                </a:moveTo>
                <a:cubicBezTo>
                  <a:pt x="44" y="47"/>
                  <a:pt x="44" y="47"/>
                  <a:pt x="44" y="47"/>
                </a:cubicBezTo>
                <a:cubicBezTo>
                  <a:pt x="47" y="45"/>
                  <a:pt x="47" y="45"/>
                  <a:pt x="47" y="45"/>
                </a:cubicBezTo>
                <a:cubicBezTo>
                  <a:pt x="42" y="40"/>
                  <a:pt x="42" y="40"/>
                  <a:pt x="42" y="40"/>
                </a:cubicBezTo>
                <a:cubicBezTo>
                  <a:pt x="41" y="41"/>
                  <a:pt x="40" y="42"/>
                  <a:pt x="39" y="42"/>
                </a:cubicBezTo>
                <a:cubicBezTo>
                  <a:pt x="39" y="42"/>
                  <a:pt x="39" y="42"/>
                  <a:pt x="39" y="42"/>
                </a:cubicBezTo>
                <a:close/>
                <a:moveTo>
                  <a:pt x="53" y="26"/>
                </a:moveTo>
                <a:cubicBezTo>
                  <a:pt x="53" y="29"/>
                  <a:pt x="53" y="29"/>
                  <a:pt x="53" y="29"/>
                </a:cubicBezTo>
                <a:cubicBezTo>
                  <a:pt x="45" y="29"/>
                  <a:pt x="45" y="29"/>
                  <a:pt x="45" y="29"/>
                </a:cubicBezTo>
                <a:cubicBezTo>
                  <a:pt x="45" y="29"/>
                  <a:pt x="45" y="29"/>
                  <a:pt x="45" y="29"/>
                </a:cubicBezTo>
                <a:cubicBezTo>
                  <a:pt x="45" y="28"/>
                  <a:pt x="45" y="27"/>
                  <a:pt x="45" y="26"/>
                </a:cubicBezTo>
                <a:cubicBezTo>
                  <a:pt x="53" y="26"/>
                  <a:pt x="53" y="26"/>
                  <a:pt x="53" y="26"/>
                </a:cubicBezTo>
                <a:close/>
                <a:moveTo>
                  <a:pt x="8" y="29"/>
                </a:moveTo>
                <a:cubicBezTo>
                  <a:pt x="0" y="29"/>
                  <a:pt x="0" y="29"/>
                  <a:pt x="0" y="29"/>
                </a:cubicBezTo>
                <a:cubicBezTo>
                  <a:pt x="0" y="26"/>
                  <a:pt x="0" y="26"/>
                  <a:pt x="0" y="26"/>
                </a:cubicBezTo>
                <a:cubicBezTo>
                  <a:pt x="8" y="26"/>
                  <a:pt x="8" y="26"/>
                  <a:pt x="8" y="26"/>
                </a:cubicBezTo>
                <a:cubicBezTo>
                  <a:pt x="8" y="27"/>
                  <a:pt x="8" y="28"/>
                  <a:pt x="8" y="29"/>
                </a:cubicBezTo>
                <a:cubicBezTo>
                  <a:pt x="8" y="29"/>
                  <a:pt x="8" y="29"/>
                  <a:pt x="8" y="29"/>
                </a:cubicBezTo>
                <a:cubicBezTo>
                  <a:pt x="8" y="29"/>
                  <a:pt x="8" y="29"/>
                  <a:pt x="8" y="29"/>
                </a:cubicBezTo>
                <a:close/>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a:bodyPr>
          <a:lstStyle/>
          <a:p>
            <a:pP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77" name="文本框 176"/>
          <p:cNvSpPr txBox="1"/>
          <p:nvPr>
            <p:custDataLst>
              <p:tags r:id="rId133"/>
            </p:custDataLst>
          </p:nvPr>
        </p:nvSpPr>
        <p:spPr>
          <a:xfrm>
            <a:off x="6972260" y="3907512"/>
            <a:ext cx="2375575" cy="555003"/>
          </a:xfrm>
          <a:prstGeom prst="rect">
            <a:avLst/>
          </a:prstGeom>
          <a:noFill/>
        </p:spPr>
        <p:txBody>
          <a:bodyPr wrap="square" rtlCol="0" anchor="ctr" anchorCtr="0">
            <a:noAutofit/>
          </a:bodyPr>
          <a:lstStyle/>
          <a:p>
            <a:pPr fontAlgn="auto">
              <a:lnSpc>
                <a:spcPct val="120000"/>
              </a:lnSpc>
            </a:pPr>
            <a:r>
              <a:rPr lang="zh-CN" altLang="en-US" sz="3200" spc="150">
                <a:solidFill>
                  <a:srgbClr val="4D576B"/>
                </a:solidFill>
                <a:uFillTx/>
                <a:latin typeface="宋体" panose="02010600030101010101" pitchFamily="2" charset="-122"/>
                <a:ea typeface="宋体" panose="02010600030101010101" pitchFamily="2" charset="-122"/>
              </a:rPr>
              <a:t>疾病歧视</a:t>
            </a:r>
            <a:endParaRPr lang="zh-CN" altLang="en-US" sz="3200" spc="150">
              <a:solidFill>
                <a:srgbClr val="4D576B"/>
              </a:solidFill>
              <a:uFillTx/>
              <a:latin typeface="宋体" panose="02010600030101010101" pitchFamily="2" charset="-122"/>
              <a:ea typeface="宋体" panose="02010600030101010101" pitchFamily="2" charset="-122"/>
            </a:endParaRPr>
          </a:p>
        </p:txBody>
      </p:sp>
      <p:sp>
        <p:nvSpPr>
          <p:cNvPr id="148" name="圆角矩形 147"/>
          <p:cNvSpPr/>
          <p:nvPr>
            <p:custDataLst>
              <p:tags r:id="rId134"/>
            </p:custDataLst>
          </p:nvPr>
        </p:nvSpPr>
        <p:spPr>
          <a:xfrm>
            <a:off x="6313549" y="4777692"/>
            <a:ext cx="627113" cy="631974"/>
          </a:xfrm>
          <a:prstGeom prst="roundRect">
            <a:avLst>
              <a:gd name="adj" fmla="val 50000"/>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dirty="0">
              <a:solidFill>
                <a:srgbClr val="4D576B"/>
              </a:solidFill>
              <a:latin typeface="微软雅黑" panose="020B0503020204020204" charset="-122"/>
              <a:ea typeface="微软雅黑" panose="020B0503020204020204" charset="-122"/>
            </a:endParaRPr>
          </a:p>
        </p:txBody>
      </p:sp>
      <p:sp>
        <p:nvSpPr>
          <p:cNvPr id="161" name="Freeform 60"/>
          <p:cNvSpPr>
            <a:spLocks noEditPoints="1"/>
          </p:cNvSpPr>
          <p:nvPr>
            <p:custDataLst>
              <p:tags r:id="rId135"/>
            </p:custDataLst>
          </p:nvPr>
        </p:nvSpPr>
        <p:spPr bwMode="auto">
          <a:xfrm>
            <a:off x="6484506" y="4985920"/>
            <a:ext cx="305454" cy="205797"/>
          </a:xfrm>
          <a:custGeom>
            <a:avLst/>
            <a:gdLst>
              <a:gd name="T0" fmla="*/ 56 w 61"/>
              <a:gd name="T1" fmla="*/ 3 h 41"/>
              <a:gd name="T2" fmla="*/ 55 w 61"/>
              <a:gd name="T3" fmla="*/ 0 h 41"/>
              <a:gd name="T4" fmla="*/ 47 w 61"/>
              <a:gd name="T5" fmla="*/ 1 h 41"/>
              <a:gd name="T6" fmla="*/ 10 w 61"/>
              <a:gd name="T7" fmla="*/ 3 h 41"/>
              <a:gd name="T8" fmla="*/ 9 w 61"/>
              <a:gd name="T9" fmla="*/ 0 h 41"/>
              <a:gd name="T10" fmla="*/ 6 w 61"/>
              <a:gd name="T11" fmla="*/ 1 h 41"/>
              <a:gd name="T12" fmla="*/ 2 w 61"/>
              <a:gd name="T13" fmla="*/ 3 h 41"/>
              <a:gd name="T14" fmla="*/ 0 w 61"/>
              <a:gd name="T15" fmla="*/ 40 h 41"/>
              <a:gd name="T16" fmla="*/ 59 w 61"/>
              <a:gd name="T17" fmla="*/ 41 h 41"/>
              <a:gd name="T18" fmla="*/ 61 w 61"/>
              <a:gd name="T19" fmla="*/ 4 h 41"/>
              <a:gd name="T20" fmla="*/ 59 w 61"/>
              <a:gd name="T21" fmla="*/ 3 h 41"/>
              <a:gd name="T22" fmla="*/ 5 w 61"/>
              <a:gd name="T23" fmla="*/ 8 h 41"/>
              <a:gd name="T24" fmla="*/ 10 w 61"/>
              <a:gd name="T25" fmla="*/ 8 h 41"/>
              <a:gd name="T26" fmla="*/ 8 w 61"/>
              <a:gd name="T27" fmla="*/ 5 h 41"/>
              <a:gd name="T28" fmla="*/ 48 w 61"/>
              <a:gd name="T29" fmla="*/ 6 h 41"/>
              <a:gd name="T30" fmla="*/ 47 w 61"/>
              <a:gd name="T31" fmla="*/ 8 h 41"/>
              <a:gd name="T32" fmla="*/ 55 w 61"/>
              <a:gd name="T33" fmla="*/ 9 h 41"/>
              <a:gd name="T34" fmla="*/ 56 w 61"/>
              <a:gd name="T35" fmla="*/ 7 h 41"/>
              <a:gd name="T36" fmla="*/ 55 w 61"/>
              <a:gd name="T37" fmla="*/ 6 h 41"/>
              <a:gd name="T38" fmla="*/ 48 w 61"/>
              <a:gd name="T39" fmla="*/ 22 h 41"/>
              <a:gd name="T40" fmla="*/ 14 w 61"/>
              <a:gd name="T41" fmla="*/ 22 h 41"/>
              <a:gd name="T42" fmla="*/ 31 w 61"/>
              <a:gd name="T43" fmla="*/ 5 h 41"/>
              <a:gd name="T44" fmla="*/ 44 w 61"/>
              <a:gd name="T45" fmla="*/ 22 h 41"/>
              <a:gd name="T46" fmla="*/ 17 w 61"/>
              <a:gd name="T47" fmla="*/ 22 h 41"/>
              <a:gd name="T48" fmla="*/ 31 w 61"/>
              <a:gd name="T49" fmla="*/ 8 h 41"/>
              <a:gd name="T50" fmla="*/ 40 w 61"/>
              <a:gd name="T51" fmla="*/ 22 h 41"/>
              <a:gd name="T52" fmla="*/ 21 w 61"/>
              <a:gd name="T53" fmla="*/ 22 h 41"/>
              <a:gd name="T54" fmla="*/ 31 w 61"/>
              <a:gd name="T55" fmla="*/ 12 h 41"/>
              <a:gd name="T56" fmla="*/ 36 w 61"/>
              <a:gd name="T57" fmla="*/ 17 h 41"/>
              <a:gd name="T58" fmla="*/ 24 w 61"/>
              <a:gd name="T59" fmla="*/ 24 h 41"/>
              <a:gd name="T60" fmla="*/ 23 w 61"/>
              <a:gd name="T61" fmla="*/ 22 h 41"/>
              <a:gd name="T62" fmla="*/ 31 w 61"/>
              <a:gd name="T63"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41">
                <a:moveTo>
                  <a:pt x="59" y="3"/>
                </a:moveTo>
                <a:cubicBezTo>
                  <a:pt x="56" y="3"/>
                  <a:pt x="56" y="3"/>
                  <a:pt x="56" y="3"/>
                </a:cubicBezTo>
                <a:cubicBezTo>
                  <a:pt x="56" y="1"/>
                  <a:pt x="56" y="1"/>
                  <a:pt x="56" y="1"/>
                </a:cubicBezTo>
                <a:cubicBezTo>
                  <a:pt x="56" y="1"/>
                  <a:pt x="55" y="0"/>
                  <a:pt x="55" y="0"/>
                </a:cubicBezTo>
                <a:cubicBezTo>
                  <a:pt x="48" y="0"/>
                  <a:pt x="48" y="0"/>
                  <a:pt x="48" y="0"/>
                </a:cubicBezTo>
                <a:cubicBezTo>
                  <a:pt x="47" y="0"/>
                  <a:pt x="47" y="1"/>
                  <a:pt x="47" y="1"/>
                </a:cubicBezTo>
                <a:cubicBezTo>
                  <a:pt x="47" y="3"/>
                  <a:pt x="47" y="3"/>
                  <a:pt x="47" y="3"/>
                </a:cubicBezTo>
                <a:cubicBezTo>
                  <a:pt x="10" y="3"/>
                  <a:pt x="10" y="3"/>
                  <a:pt x="10" y="3"/>
                </a:cubicBezTo>
                <a:cubicBezTo>
                  <a:pt x="10" y="1"/>
                  <a:pt x="10" y="1"/>
                  <a:pt x="10" y="1"/>
                </a:cubicBezTo>
                <a:cubicBezTo>
                  <a:pt x="10" y="1"/>
                  <a:pt x="10" y="0"/>
                  <a:pt x="9" y="0"/>
                </a:cubicBezTo>
                <a:cubicBezTo>
                  <a:pt x="7" y="0"/>
                  <a:pt x="7" y="0"/>
                  <a:pt x="7" y="0"/>
                </a:cubicBezTo>
                <a:cubicBezTo>
                  <a:pt x="6" y="0"/>
                  <a:pt x="6" y="1"/>
                  <a:pt x="6" y="1"/>
                </a:cubicBezTo>
                <a:cubicBezTo>
                  <a:pt x="6" y="3"/>
                  <a:pt x="6" y="3"/>
                  <a:pt x="6" y="3"/>
                </a:cubicBezTo>
                <a:cubicBezTo>
                  <a:pt x="2" y="3"/>
                  <a:pt x="2" y="3"/>
                  <a:pt x="2" y="3"/>
                </a:cubicBezTo>
                <a:cubicBezTo>
                  <a:pt x="1" y="3"/>
                  <a:pt x="0" y="3"/>
                  <a:pt x="0" y="4"/>
                </a:cubicBezTo>
                <a:cubicBezTo>
                  <a:pt x="0" y="40"/>
                  <a:pt x="0" y="40"/>
                  <a:pt x="0" y="40"/>
                </a:cubicBezTo>
                <a:cubicBezTo>
                  <a:pt x="0" y="41"/>
                  <a:pt x="1" y="41"/>
                  <a:pt x="2" y="41"/>
                </a:cubicBezTo>
                <a:cubicBezTo>
                  <a:pt x="59" y="41"/>
                  <a:pt x="59" y="41"/>
                  <a:pt x="59" y="41"/>
                </a:cubicBezTo>
                <a:cubicBezTo>
                  <a:pt x="60" y="41"/>
                  <a:pt x="61" y="41"/>
                  <a:pt x="61" y="40"/>
                </a:cubicBezTo>
                <a:cubicBezTo>
                  <a:pt x="61" y="4"/>
                  <a:pt x="61" y="4"/>
                  <a:pt x="61" y="4"/>
                </a:cubicBezTo>
                <a:cubicBezTo>
                  <a:pt x="61" y="3"/>
                  <a:pt x="60" y="3"/>
                  <a:pt x="59" y="3"/>
                </a:cubicBezTo>
                <a:cubicBezTo>
                  <a:pt x="59" y="3"/>
                  <a:pt x="59" y="3"/>
                  <a:pt x="59" y="3"/>
                </a:cubicBezTo>
                <a:close/>
                <a:moveTo>
                  <a:pt x="8" y="5"/>
                </a:moveTo>
                <a:cubicBezTo>
                  <a:pt x="6" y="5"/>
                  <a:pt x="5" y="6"/>
                  <a:pt x="5" y="8"/>
                </a:cubicBezTo>
                <a:cubicBezTo>
                  <a:pt x="5" y="9"/>
                  <a:pt x="6" y="10"/>
                  <a:pt x="8" y="10"/>
                </a:cubicBezTo>
                <a:cubicBezTo>
                  <a:pt x="9" y="10"/>
                  <a:pt x="10" y="9"/>
                  <a:pt x="10" y="8"/>
                </a:cubicBezTo>
                <a:cubicBezTo>
                  <a:pt x="10" y="6"/>
                  <a:pt x="9" y="5"/>
                  <a:pt x="8" y="5"/>
                </a:cubicBezTo>
                <a:cubicBezTo>
                  <a:pt x="8" y="5"/>
                  <a:pt x="8" y="5"/>
                  <a:pt x="8" y="5"/>
                </a:cubicBezTo>
                <a:close/>
                <a:moveTo>
                  <a:pt x="55" y="6"/>
                </a:moveTo>
                <a:cubicBezTo>
                  <a:pt x="48" y="6"/>
                  <a:pt x="48" y="6"/>
                  <a:pt x="48" y="6"/>
                </a:cubicBezTo>
                <a:cubicBezTo>
                  <a:pt x="47" y="6"/>
                  <a:pt x="47" y="7"/>
                  <a:pt x="47" y="7"/>
                </a:cubicBezTo>
                <a:cubicBezTo>
                  <a:pt x="47" y="8"/>
                  <a:pt x="47" y="8"/>
                  <a:pt x="47" y="8"/>
                </a:cubicBezTo>
                <a:cubicBezTo>
                  <a:pt x="47" y="9"/>
                  <a:pt x="47" y="9"/>
                  <a:pt x="48" y="9"/>
                </a:cubicBezTo>
                <a:cubicBezTo>
                  <a:pt x="55" y="9"/>
                  <a:pt x="55" y="9"/>
                  <a:pt x="55" y="9"/>
                </a:cubicBezTo>
                <a:cubicBezTo>
                  <a:pt x="55" y="9"/>
                  <a:pt x="56" y="9"/>
                  <a:pt x="56" y="8"/>
                </a:cubicBezTo>
                <a:cubicBezTo>
                  <a:pt x="56" y="7"/>
                  <a:pt x="56" y="7"/>
                  <a:pt x="56" y="7"/>
                </a:cubicBezTo>
                <a:cubicBezTo>
                  <a:pt x="56" y="7"/>
                  <a:pt x="55" y="6"/>
                  <a:pt x="55" y="6"/>
                </a:cubicBezTo>
                <a:cubicBezTo>
                  <a:pt x="55" y="6"/>
                  <a:pt x="55" y="6"/>
                  <a:pt x="55" y="6"/>
                </a:cubicBezTo>
                <a:close/>
                <a:moveTo>
                  <a:pt x="31" y="5"/>
                </a:moveTo>
                <a:cubicBezTo>
                  <a:pt x="40" y="5"/>
                  <a:pt x="48" y="13"/>
                  <a:pt x="48" y="22"/>
                </a:cubicBezTo>
                <a:cubicBezTo>
                  <a:pt x="48" y="31"/>
                  <a:pt x="40" y="39"/>
                  <a:pt x="31" y="39"/>
                </a:cubicBezTo>
                <a:cubicBezTo>
                  <a:pt x="21" y="39"/>
                  <a:pt x="14" y="31"/>
                  <a:pt x="14" y="22"/>
                </a:cubicBezTo>
                <a:cubicBezTo>
                  <a:pt x="14" y="13"/>
                  <a:pt x="21" y="5"/>
                  <a:pt x="31" y="5"/>
                </a:cubicBezTo>
                <a:cubicBezTo>
                  <a:pt x="31" y="5"/>
                  <a:pt x="31" y="5"/>
                  <a:pt x="31" y="5"/>
                </a:cubicBezTo>
                <a:close/>
                <a:moveTo>
                  <a:pt x="31" y="8"/>
                </a:moveTo>
                <a:cubicBezTo>
                  <a:pt x="38" y="8"/>
                  <a:pt x="44" y="14"/>
                  <a:pt x="44" y="22"/>
                </a:cubicBezTo>
                <a:cubicBezTo>
                  <a:pt x="44" y="30"/>
                  <a:pt x="38" y="36"/>
                  <a:pt x="31" y="36"/>
                </a:cubicBezTo>
                <a:cubicBezTo>
                  <a:pt x="23" y="36"/>
                  <a:pt x="17" y="30"/>
                  <a:pt x="17" y="22"/>
                </a:cubicBezTo>
                <a:cubicBezTo>
                  <a:pt x="17" y="14"/>
                  <a:pt x="23" y="8"/>
                  <a:pt x="31" y="8"/>
                </a:cubicBezTo>
                <a:cubicBezTo>
                  <a:pt x="31" y="8"/>
                  <a:pt x="31" y="8"/>
                  <a:pt x="31" y="8"/>
                </a:cubicBezTo>
                <a:close/>
                <a:moveTo>
                  <a:pt x="31" y="12"/>
                </a:moveTo>
                <a:cubicBezTo>
                  <a:pt x="36" y="12"/>
                  <a:pt x="40" y="17"/>
                  <a:pt x="40" y="22"/>
                </a:cubicBezTo>
                <a:cubicBezTo>
                  <a:pt x="40" y="27"/>
                  <a:pt x="36" y="32"/>
                  <a:pt x="31" y="32"/>
                </a:cubicBezTo>
                <a:cubicBezTo>
                  <a:pt x="25" y="32"/>
                  <a:pt x="21" y="27"/>
                  <a:pt x="21" y="22"/>
                </a:cubicBezTo>
                <a:cubicBezTo>
                  <a:pt x="21" y="17"/>
                  <a:pt x="25" y="12"/>
                  <a:pt x="31" y="12"/>
                </a:cubicBezTo>
                <a:cubicBezTo>
                  <a:pt x="31" y="12"/>
                  <a:pt x="31" y="12"/>
                  <a:pt x="31" y="12"/>
                </a:cubicBezTo>
                <a:close/>
                <a:moveTo>
                  <a:pt x="31" y="15"/>
                </a:moveTo>
                <a:cubicBezTo>
                  <a:pt x="33" y="15"/>
                  <a:pt x="35" y="16"/>
                  <a:pt x="36" y="17"/>
                </a:cubicBezTo>
                <a:cubicBezTo>
                  <a:pt x="35" y="17"/>
                  <a:pt x="34" y="16"/>
                  <a:pt x="32" y="16"/>
                </a:cubicBezTo>
                <a:cubicBezTo>
                  <a:pt x="28" y="16"/>
                  <a:pt x="24" y="19"/>
                  <a:pt x="24" y="24"/>
                </a:cubicBezTo>
                <a:cubicBezTo>
                  <a:pt x="24" y="25"/>
                  <a:pt x="25" y="26"/>
                  <a:pt x="25" y="27"/>
                </a:cubicBezTo>
                <a:cubicBezTo>
                  <a:pt x="24" y="26"/>
                  <a:pt x="23" y="24"/>
                  <a:pt x="23" y="22"/>
                </a:cubicBezTo>
                <a:cubicBezTo>
                  <a:pt x="23" y="18"/>
                  <a:pt x="27" y="15"/>
                  <a:pt x="31" y="15"/>
                </a:cubicBezTo>
                <a:cubicBezTo>
                  <a:pt x="31" y="15"/>
                  <a:pt x="31" y="15"/>
                  <a:pt x="31" y="15"/>
                </a:cubicBezTo>
                <a:close/>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7500" lnSpcReduction="10000"/>
          </a:bodyPr>
          <a:lstStyle/>
          <a:p>
            <a:pP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78" name="文本框 177"/>
          <p:cNvSpPr txBox="1"/>
          <p:nvPr>
            <p:custDataLst>
              <p:tags r:id="rId136"/>
            </p:custDataLst>
          </p:nvPr>
        </p:nvSpPr>
        <p:spPr>
          <a:xfrm>
            <a:off x="6941145" y="4777935"/>
            <a:ext cx="2375575" cy="555003"/>
          </a:xfrm>
          <a:prstGeom prst="rect">
            <a:avLst/>
          </a:prstGeom>
          <a:noFill/>
        </p:spPr>
        <p:txBody>
          <a:bodyPr wrap="square" rtlCol="0" anchor="ctr" anchorCtr="0">
            <a:noAutofit/>
          </a:bodyPr>
          <a:lstStyle/>
          <a:p>
            <a:pPr fontAlgn="auto">
              <a:lnSpc>
                <a:spcPct val="120000"/>
              </a:lnSpc>
            </a:pPr>
            <a:r>
              <a:rPr lang="zh-CN" altLang="en-US" sz="3200" spc="150">
                <a:solidFill>
                  <a:srgbClr val="4D576B"/>
                </a:solidFill>
                <a:uFillTx/>
                <a:latin typeface="宋体" panose="02010600030101010101" pitchFamily="2" charset="-122"/>
                <a:ea typeface="宋体" panose="02010600030101010101" pitchFamily="2" charset="-122"/>
              </a:rPr>
              <a:t>年龄歧视</a:t>
            </a:r>
            <a:endParaRPr lang="zh-CN" altLang="en-US" sz="3200" spc="150">
              <a:solidFill>
                <a:srgbClr val="4D576B"/>
              </a:solidFill>
              <a:uFillTx/>
              <a:latin typeface="宋体" panose="02010600030101010101" pitchFamily="2" charset="-122"/>
              <a:ea typeface="宋体" panose="02010600030101010101" pitchFamily="2" charset="-122"/>
            </a:endParaRPr>
          </a:p>
        </p:txBody>
      </p:sp>
      <p:sp>
        <p:nvSpPr>
          <p:cNvPr id="152" name="圆角矩形 151"/>
          <p:cNvSpPr/>
          <p:nvPr>
            <p:custDataLst>
              <p:tags r:id="rId137"/>
            </p:custDataLst>
          </p:nvPr>
        </p:nvSpPr>
        <p:spPr>
          <a:xfrm>
            <a:off x="6313549" y="5675420"/>
            <a:ext cx="627113" cy="631974"/>
          </a:xfrm>
          <a:prstGeom prst="roundRect">
            <a:avLst>
              <a:gd name="adj" fmla="val 50000"/>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auto">
              <a:lnSpc>
                <a:spcPct val="120000"/>
              </a:lnSpc>
            </a:pPr>
            <a:endParaRPr lang="zh-CN" altLang="en-US" sz="1350" dirty="0">
              <a:solidFill>
                <a:srgbClr val="4D576B"/>
              </a:solidFill>
              <a:latin typeface="微软雅黑" panose="020B0503020204020204" charset="-122"/>
              <a:ea typeface="微软雅黑" panose="020B0503020204020204" charset="-122"/>
            </a:endParaRPr>
          </a:p>
        </p:txBody>
      </p:sp>
      <p:sp>
        <p:nvSpPr>
          <p:cNvPr id="159" name="Freeform 61"/>
          <p:cNvSpPr>
            <a:spLocks noEditPoints="1"/>
          </p:cNvSpPr>
          <p:nvPr>
            <p:custDataLst>
              <p:tags r:id="rId138"/>
            </p:custDataLst>
          </p:nvPr>
        </p:nvSpPr>
        <p:spPr bwMode="auto">
          <a:xfrm>
            <a:off x="6511243" y="5886888"/>
            <a:ext cx="255220" cy="209848"/>
          </a:xfrm>
          <a:custGeom>
            <a:avLst/>
            <a:gdLst>
              <a:gd name="T0" fmla="*/ 3 w 51"/>
              <a:gd name="T1" fmla="*/ 32 h 42"/>
              <a:gd name="T2" fmla="*/ 0 w 51"/>
              <a:gd name="T3" fmla="*/ 30 h 42"/>
              <a:gd name="T4" fmla="*/ 0 w 51"/>
              <a:gd name="T5" fmla="*/ 3 h 42"/>
              <a:gd name="T6" fmla="*/ 3 w 51"/>
              <a:gd name="T7" fmla="*/ 0 h 42"/>
              <a:gd name="T8" fmla="*/ 48 w 51"/>
              <a:gd name="T9" fmla="*/ 0 h 42"/>
              <a:gd name="T10" fmla="*/ 51 w 51"/>
              <a:gd name="T11" fmla="*/ 3 h 42"/>
              <a:gd name="T12" fmla="*/ 51 w 51"/>
              <a:gd name="T13" fmla="*/ 30 h 42"/>
              <a:gd name="T14" fmla="*/ 48 w 51"/>
              <a:gd name="T15" fmla="*/ 32 h 42"/>
              <a:gd name="T16" fmla="*/ 3 w 51"/>
              <a:gd name="T17" fmla="*/ 32 h 42"/>
              <a:gd name="T18" fmla="*/ 3 w 51"/>
              <a:gd name="T19" fmla="*/ 32 h 42"/>
              <a:gd name="T20" fmla="*/ 18 w 51"/>
              <a:gd name="T21" fmla="*/ 6 h 42"/>
              <a:gd name="T22" fmla="*/ 38 w 51"/>
              <a:gd name="T23" fmla="*/ 16 h 42"/>
              <a:gd name="T24" fmla="*/ 18 w 51"/>
              <a:gd name="T25" fmla="*/ 26 h 42"/>
              <a:gd name="T26" fmla="*/ 18 w 51"/>
              <a:gd name="T27" fmla="*/ 6 h 42"/>
              <a:gd name="T28" fmla="*/ 51 w 51"/>
              <a:gd name="T29" fmla="*/ 40 h 42"/>
              <a:gd name="T30" fmla="*/ 30 w 51"/>
              <a:gd name="T31" fmla="*/ 40 h 42"/>
              <a:gd name="T32" fmla="*/ 26 w 51"/>
              <a:gd name="T33" fmla="*/ 42 h 42"/>
              <a:gd name="T34" fmla="*/ 22 w 51"/>
              <a:gd name="T35" fmla="*/ 40 h 42"/>
              <a:gd name="T36" fmla="*/ 0 w 51"/>
              <a:gd name="T37" fmla="*/ 40 h 42"/>
              <a:gd name="T38" fmla="*/ 0 w 51"/>
              <a:gd name="T39" fmla="*/ 37 h 42"/>
              <a:gd name="T40" fmla="*/ 22 w 51"/>
              <a:gd name="T41" fmla="*/ 37 h 42"/>
              <a:gd name="T42" fmla="*/ 26 w 51"/>
              <a:gd name="T43" fmla="*/ 34 h 42"/>
              <a:gd name="T44" fmla="*/ 30 w 51"/>
              <a:gd name="T45" fmla="*/ 37 h 42"/>
              <a:gd name="T46" fmla="*/ 51 w 51"/>
              <a:gd name="T47" fmla="*/ 37 h 42"/>
              <a:gd name="T48" fmla="*/ 51 w 51"/>
              <a:gd name="T49"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2">
                <a:moveTo>
                  <a:pt x="3" y="32"/>
                </a:moveTo>
                <a:cubicBezTo>
                  <a:pt x="2" y="32"/>
                  <a:pt x="0" y="31"/>
                  <a:pt x="0" y="30"/>
                </a:cubicBezTo>
                <a:cubicBezTo>
                  <a:pt x="0" y="21"/>
                  <a:pt x="0" y="12"/>
                  <a:pt x="0" y="3"/>
                </a:cubicBezTo>
                <a:cubicBezTo>
                  <a:pt x="0" y="1"/>
                  <a:pt x="2" y="0"/>
                  <a:pt x="3" y="0"/>
                </a:cubicBezTo>
                <a:cubicBezTo>
                  <a:pt x="48" y="0"/>
                  <a:pt x="48" y="0"/>
                  <a:pt x="48" y="0"/>
                </a:cubicBezTo>
                <a:cubicBezTo>
                  <a:pt x="50" y="0"/>
                  <a:pt x="51" y="1"/>
                  <a:pt x="51" y="3"/>
                </a:cubicBezTo>
                <a:cubicBezTo>
                  <a:pt x="51" y="12"/>
                  <a:pt x="51" y="21"/>
                  <a:pt x="51" y="30"/>
                </a:cubicBezTo>
                <a:cubicBezTo>
                  <a:pt x="51" y="31"/>
                  <a:pt x="50" y="32"/>
                  <a:pt x="48" y="32"/>
                </a:cubicBezTo>
                <a:cubicBezTo>
                  <a:pt x="26" y="32"/>
                  <a:pt x="26" y="32"/>
                  <a:pt x="3" y="32"/>
                </a:cubicBezTo>
                <a:cubicBezTo>
                  <a:pt x="3" y="32"/>
                  <a:pt x="3" y="32"/>
                  <a:pt x="3" y="32"/>
                </a:cubicBezTo>
                <a:close/>
                <a:moveTo>
                  <a:pt x="18" y="6"/>
                </a:moveTo>
                <a:cubicBezTo>
                  <a:pt x="38" y="16"/>
                  <a:pt x="38" y="16"/>
                  <a:pt x="38" y="16"/>
                </a:cubicBezTo>
                <a:cubicBezTo>
                  <a:pt x="18" y="26"/>
                  <a:pt x="18" y="26"/>
                  <a:pt x="18" y="26"/>
                </a:cubicBezTo>
                <a:cubicBezTo>
                  <a:pt x="18" y="6"/>
                  <a:pt x="18" y="6"/>
                  <a:pt x="18" y="6"/>
                </a:cubicBezTo>
                <a:close/>
                <a:moveTo>
                  <a:pt x="51" y="40"/>
                </a:moveTo>
                <a:cubicBezTo>
                  <a:pt x="30" y="40"/>
                  <a:pt x="30" y="40"/>
                  <a:pt x="30" y="40"/>
                </a:cubicBezTo>
                <a:cubicBezTo>
                  <a:pt x="29" y="41"/>
                  <a:pt x="27" y="42"/>
                  <a:pt x="26" y="42"/>
                </a:cubicBezTo>
                <a:cubicBezTo>
                  <a:pt x="24" y="42"/>
                  <a:pt x="22" y="41"/>
                  <a:pt x="22" y="40"/>
                </a:cubicBezTo>
                <a:cubicBezTo>
                  <a:pt x="0" y="40"/>
                  <a:pt x="0" y="40"/>
                  <a:pt x="0" y="40"/>
                </a:cubicBezTo>
                <a:cubicBezTo>
                  <a:pt x="0" y="37"/>
                  <a:pt x="0" y="37"/>
                  <a:pt x="0" y="37"/>
                </a:cubicBezTo>
                <a:cubicBezTo>
                  <a:pt x="22" y="37"/>
                  <a:pt x="22" y="37"/>
                  <a:pt x="22" y="37"/>
                </a:cubicBezTo>
                <a:cubicBezTo>
                  <a:pt x="22" y="35"/>
                  <a:pt x="24" y="34"/>
                  <a:pt x="26" y="34"/>
                </a:cubicBezTo>
                <a:cubicBezTo>
                  <a:pt x="27" y="34"/>
                  <a:pt x="29" y="35"/>
                  <a:pt x="30" y="37"/>
                </a:cubicBezTo>
                <a:cubicBezTo>
                  <a:pt x="51" y="37"/>
                  <a:pt x="51" y="37"/>
                  <a:pt x="51" y="37"/>
                </a:cubicBezTo>
                <a:cubicBezTo>
                  <a:pt x="51" y="40"/>
                  <a:pt x="51" y="40"/>
                  <a:pt x="51" y="40"/>
                </a:cubicBezTo>
                <a:close/>
              </a:path>
            </a:pathLst>
          </a:custGeom>
          <a:solidFill>
            <a:srgbClr val="E7E6E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rmAutofit fontScale="57500" lnSpcReduction="10000"/>
          </a:bodyPr>
          <a:lstStyle/>
          <a:p>
            <a:pPr fontAlgn="auto">
              <a:lnSpc>
                <a:spcPct val="120000"/>
              </a:lnSpc>
            </a:pPr>
            <a:endParaRPr lang="zh-CN" altLang="en-US" sz="1350">
              <a:solidFill>
                <a:srgbClr val="4D576B"/>
              </a:solidFill>
              <a:latin typeface="微软雅黑" panose="020B0503020204020204" charset="-122"/>
              <a:ea typeface="微软雅黑" panose="020B0503020204020204" charset="-122"/>
            </a:endParaRPr>
          </a:p>
        </p:txBody>
      </p:sp>
      <p:sp>
        <p:nvSpPr>
          <p:cNvPr id="179" name="文本框 178"/>
          <p:cNvSpPr txBox="1"/>
          <p:nvPr>
            <p:custDataLst>
              <p:tags r:id="rId139"/>
            </p:custDataLst>
          </p:nvPr>
        </p:nvSpPr>
        <p:spPr>
          <a:xfrm>
            <a:off x="6941145" y="5675487"/>
            <a:ext cx="2375575" cy="555003"/>
          </a:xfrm>
          <a:prstGeom prst="rect">
            <a:avLst/>
          </a:prstGeom>
          <a:noFill/>
        </p:spPr>
        <p:txBody>
          <a:bodyPr wrap="square" rtlCol="0" anchor="ctr" anchorCtr="0">
            <a:noAutofit/>
          </a:bodyPr>
          <a:lstStyle/>
          <a:p>
            <a:pPr fontAlgn="auto">
              <a:lnSpc>
                <a:spcPct val="120000"/>
              </a:lnSpc>
            </a:pPr>
            <a:r>
              <a:rPr lang="zh-CN" altLang="en-US" sz="3200" spc="150">
                <a:solidFill>
                  <a:srgbClr val="4D576B"/>
                </a:solidFill>
                <a:uFillTx/>
                <a:latin typeface="宋体" panose="02010600030101010101" pitchFamily="2" charset="-122"/>
                <a:ea typeface="宋体" panose="02010600030101010101" pitchFamily="2" charset="-122"/>
              </a:rPr>
              <a:t>性别歧视</a:t>
            </a:r>
            <a:endParaRPr lang="zh-CN" altLang="en-US" sz="3200" spc="150">
              <a:solidFill>
                <a:srgbClr val="4D576B"/>
              </a:solidFill>
              <a:uFillTx/>
              <a:latin typeface="宋体" panose="02010600030101010101" pitchFamily="2" charset="-122"/>
              <a:ea typeface="宋体" panose="02010600030101010101" pitchFamily="2" charset="-122"/>
            </a:endParaRPr>
          </a:p>
        </p:txBody>
      </p:sp>
      <p:cxnSp>
        <p:nvCxnSpPr>
          <p:cNvPr id="139" name="直接连接符 138"/>
          <p:cNvCxnSpPr/>
          <p:nvPr>
            <p:custDataLst>
              <p:tags r:id="rId140"/>
            </p:custDataLst>
          </p:nvPr>
        </p:nvCxnSpPr>
        <p:spPr>
          <a:xfrm>
            <a:off x="5591640" y="2401307"/>
            <a:ext cx="0" cy="3637092"/>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41" name="直接连接符 140"/>
          <p:cNvCxnSpPr>
            <a:stCxn id="138" idx="1"/>
          </p:cNvCxnSpPr>
          <p:nvPr>
            <p:custDataLst>
              <p:tags r:id="rId141"/>
            </p:custDataLst>
          </p:nvPr>
        </p:nvCxnSpPr>
        <p:spPr>
          <a:xfrm flipH="1">
            <a:off x="5591640" y="2401307"/>
            <a:ext cx="721909"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42" name="直接连接符 141"/>
          <p:cNvCxnSpPr/>
          <p:nvPr>
            <p:custDataLst>
              <p:tags r:id="rId142"/>
            </p:custDataLst>
          </p:nvPr>
        </p:nvCxnSpPr>
        <p:spPr>
          <a:xfrm flipH="1">
            <a:off x="5591640" y="3329823"/>
            <a:ext cx="721909"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43" name="直接连接符 142"/>
          <p:cNvCxnSpPr/>
          <p:nvPr>
            <p:custDataLst>
              <p:tags r:id="rId143"/>
            </p:custDataLst>
          </p:nvPr>
        </p:nvCxnSpPr>
        <p:spPr>
          <a:xfrm flipH="1">
            <a:off x="5591640" y="4204864"/>
            <a:ext cx="721909"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45" name="直接连接符 144"/>
          <p:cNvCxnSpPr/>
          <p:nvPr>
            <p:custDataLst>
              <p:tags r:id="rId144"/>
            </p:custDataLst>
          </p:nvPr>
        </p:nvCxnSpPr>
        <p:spPr>
          <a:xfrm flipH="1">
            <a:off x="5591640" y="5099351"/>
            <a:ext cx="721909"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cxnSp>
        <p:nvCxnSpPr>
          <p:cNvPr id="146" name="直接连接符 145"/>
          <p:cNvCxnSpPr/>
          <p:nvPr>
            <p:custDataLst>
              <p:tags r:id="rId145"/>
            </p:custDataLst>
          </p:nvPr>
        </p:nvCxnSpPr>
        <p:spPr>
          <a:xfrm flipH="1">
            <a:off x="5591640" y="6032728"/>
            <a:ext cx="721909" cy="0"/>
          </a:xfrm>
          <a:prstGeom prst="line">
            <a:avLst/>
          </a:prstGeom>
          <a:ln w="12700">
            <a:prstDash val="dash"/>
          </a:ln>
        </p:spPr>
        <p:style>
          <a:lnRef idx="1">
            <a:srgbClr val="1F74AD"/>
          </a:lnRef>
          <a:fillRef idx="0">
            <a:srgbClr val="1F74AD"/>
          </a:fillRef>
          <a:effectRef idx="0">
            <a:srgbClr val="1F74AD"/>
          </a:effectRef>
          <a:fontRef idx="minor">
            <a:srgbClr val="000000"/>
          </a:fontRef>
        </p:style>
      </p:cxnSp>
    </p:spTree>
    <p:custDataLst>
      <p:tags r:id="rId14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830580" y="1056005"/>
            <a:ext cx="10320655" cy="5446395"/>
          </a:xfrm>
          <a:prstGeom prst="rect">
            <a:avLst/>
          </a:prstGeom>
          <a:noFill/>
        </p:spPr>
        <p:txBody>
          <a:bodyPr wrap="square" rtlCol="0">
            <a:spAutoFit/>
          </a:bodyPr>
          <a:p>
            <a:pPr fontAlgn="auto">
              <a:lnSpc>
                <a:spcPct val="150000"/>
              </a:lnSpc>
            </a:pPr>
            <a:r>
              <a:rPr lang="en-US" altLang="zh-CN" sz="3600" b="1">
                <a:latin typeface="宋体" panose="02010600030101010101" pitchFamily="2" charset="-122"/>
                <a:ea typeface="宋体" panose="02010600030101010101" pitchFamily="2" charset="-122"/>
                <a:cs typeface="宋体" panose="02010600030101010101" pitchFamily="2" charset="-122"/>
              </a:rPr>
              <a:t>1</a:t>
            </a:r>
            <a:r>
              <a:rPr lang="zh-CN" altLang="en-US" sz="3600" b="1">
                <a:latin typeface="宋体" panose="02010600030101010101" pitchFamily="2" charset="-122"/>
                <a:ea typeface="宋体" panose="02010600030101010101" pitchFamily="2" charset="-122"/>
                <a:cs typeface="宋体" panose="02010600030101010101" pitchFamily="2" charset="-122"/>
              </a:rPr>
              <a:t>、在内化问题上：</a:t>
            </a:r>
            <a:r>
              <a:rPr lang="zh-CN" altLang="en-US" sz="3200">
                <a:latin typeface="宋体" panose="02010600030101010101" pitchFamily="2" charset="-122"/>
                <a:ea typeface="宋体" panose="02010600030101010101" pitchFamily="2" charset="-122"/>
                <a:cs typeface="宋体" panose="02010600030101010101" pitchFamily="2" charset="-122"/>
              </a:rPr>
              <a:t>歧视会引发严重的抑郁和焦虑问题。</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歧视会使人产生更多的自卑感，严重者将导致对自己身体价值的怀疑。</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600" b="1">
                <a:latin typeface="宋体" panose="02010600030101010101" pitchFamily="2" charset="-122"/>
                <a:ea typeface="宋体" panose="02010600030101010101" pitchFamily="2" charset="-122"/>
                <a:cs typeface="宋体" panose="02010600030101010101" pitchFamily="2" charset="-122"/>
              </a:rPr>
              <a:t>2、在社会适应问题上：</a:t>
            </a:r>
            <a:r>
              <a:rPr lang="zh-CN" altLang="en-US" sz="3200">
                <a:latin typeface="宋体" panose="02010600030101010101" pitchFamily="2" charset="-122"/>
                <a:ea typeface="宋体" panose="02010600030101010101" pitchFamily="2" charset="-122"/>
                <a:cs typeface="宋体" panose="02010600030101010101" pitchFamily="2" charset="-122"/>
              </a:rPr>
              <a:t>有更多的问题行为（打架、抽烟、喝酒等）以及更差的学校适应都是歧视所引起的。行为上会更过分关注别人的态度，自己封闭，逃避社交，更加感到孤独。更低的生活满意度。</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6621780" cy="706755"/>
          </a:xfrm>
          <a:prstGeom prst="rect">
            <a:avLst/>
          </a:prstGeom>
          <a:noFill/>
        </p:spPr>
        <p:txBody>
          <a:bodyPr wrap="square" rtlCol="0">
            <a:spAutoFit/>
          </a:bodyPr>
          <a:p>
            <a:r>
              <a:rPr lang="en-US" altLang="zh-CN" sz="4000" b="1">
                <a:solidFill>
                  <a:schemeClr val="bg1"/>
                </a:solidFill>
              </a:rPr>
              <a:t>1.7</a:t>
            </a:r>
            <a:r>
              <a:rPr lang="zh-CN" altLang="en-US" sz="4000" b="1">
                <a:solidFill>
                  <a:schemeClr val="bg1"/>
                </a:solidFill>
              </a:rPr>
              <a:t>歧视的影响</a:t>
            </a:r>
            <a:endParaRPr lang="zh-CN" altLang="en-US" sz="4000" b="1">
              <a:solidFill>
                <a:schemeClr val="bg1"/>
              </a:solidFill>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矩形 1"/>
          <p:cNvSpPr/>
          <p:nvPr>
            <p:custDataLst>
              <p:tags r:id="rId8"/>
            </p:custDataLst>
          </p:nvPr>
        </p:nvSpPr>
        <p:spPr>
          <a:xfrm>
            <a:off x="6400203" y="1591374"/>
            <a:ext cx="5182845" cy="3960956"/>
          </a:xfrm>
          <a:prstGeom prst="rect">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3" name="折角形 33"/>
          <p:cNvSpPr/>
          <p:nvPr>
            <p:custDataLst>
              <p:tags r:id="rId9"/>
            </p:custDataLst>
          </p:nvPr>
        </p:nvSpPr>
        <p:spPr>
          <a:xfrm>
            <a:off x="609036" y="1591374"/>
            <a:ext cx="5182845" cy="3960956"/>
          </a:xfrm>
          <a:prstGeom prst="foldedCorner">
            <a:avLst>
              <a:gd name="adj" fmla="val 16445"/>
            </a:avLst>
          </a:prstGeom>
          <a:solidFill>
            <a:schemeClr val="bg2"/>
          </a:solidFill>
          <a:ln>
            <a:noFill/>
          </a:ln>
          <a:effectLst>
            <a:outerShdw blurRad="127000" dist="38100" dir="5400000" algn="t"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4" name="任意多边形 8"/>
          <p:cNvSpPr/>
          <p:nvPr>
            <p:custDataLst>
              <p:tags r:id="rId10"/>
            </p:custDataLst>
          </p:nvPr>
        </p:nvSpPr>
        <p:spPr>
          <a:xfrm>
            <a:off x="918565" y="1591374"/>
            <a:ext cx="462915" cy="664845"/>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lumMod val="85000"/>
                  <a:lumOff val="15000"/>
                </a:schemeClr>
              </a:solidFill>
              <a:latin typeface="Arial" panose="020B0604020202020204" pitchFamily="34" charset="0"/>
              <a:ea typeface="微软雅黑" panose="020B0503020204020204" charset="-122"/>
            </a:endParaRPr>
          </a:p>
        </p:txBody>
      </p:sp>
      <p:sp>
        <p:nvSpPr>
          <p:cNvPr id="5" name="Title 6"/>
          <p:cNvSpPr txBox="1"/>
          <p:nvPr>
            <p:custDataLst>
              <p:tags r:id="rId11"/>
            </p:custDataLst>
          </p:nvPr>
        </p:nvSpPr>
        <p:spPr>
          <a:xfrm>
            <a:off x="918845" y="2081530"/>
            <a:ext cx="4724400" cy="3470910"/>
          </a:xfrm>
          <a:prstGeom prst="rect">
            <a:avLst/>
          </a:prstGeom>
          <a:noFill/>
          <a:ln w="3175">
            <a:noFill/>
            <a:prstDash val="dash"/>
          </a:ln>
        </p:spPr>
        <p:txBody>
          <a:bodyPr wrap="square" lIns="72000" tIns="0" rIns="72000" bIns="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a:lnSpc>
                <a:spcPct val="150000"/>
              </a:lnSpc>
              <a:spcAft>
                <a:spcPts val="800"/>
              </a:spcAft>
              <a:buClr>
                <a:schemeClr val="accent1">
                  <a:lumMod val="20000"/>
                  <a:lumOff val="80000"/>
                </a:schemeClr>
              </a:buClr>
              <a:buFont typeface="Wingdings" panose="05000000000000000000" pitchFamily="2" charset="2"/>
              <a:buChar char="u"/>
            </a:pPr>
            <a:r>
              <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rPr>
              <a:t>社交被限制、</a:t>
            </a:r>
            <a:endPar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endParaRPr>
          </a:p>
          <a:p>
            <a:pPr marL="342900" indent="-342900">
              <a:lnSpc>
                <a:spcPct val="150000"/>
              </a:lnSpc>
              <a:spcAft>
                <a:spcPts val="800"/>
              </a:spcAft>
              <a:buClr>
                <a:schemeClr val="accent1">
                  <a:lumMod val="20000"/>
                  <a:lumOff val="80000"/>
                </a:schemeClr>
              </a:buClr>
              <a:buFont typeface="Wingdings" panose="05000000000000000000" pitchFamily="2" charset="2"/>
              <a:buChar char="u"/>
            </a:pPr>
            <a:r>
              <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rPr>
              <a:t>因隔离导致生活单调、</a:t>
            </a:r>
            <a:endPar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endParaRPr>
          </a:p>
          <a:p>
            <a:pPr marL="342900" indent="-342900">
              <a:lnSpc>
                <a:spcPct val="150000"/>
              </a:lnSpc>
              <a:spcAft>
                <a:spcPts val="800"/>
              </a:spcAft>
              <a:buClr>
                <a:schemeClr val="accent1">
                  <a:lumMod val="20000"/>
                  <a:lumOff val="80000"/>
                </a:schemeClr>
              </a:buClr>
              <a:buFont typeface="Wingdings" panose="05000000000000000000" pitchFamily="2" charset="2"/>
              <a:buChar char="u"/>
            </a:pPr>
            <a:r>
              <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rPr>
              <a:t>工作学习受影响、</a:t>
            </a:r>
            <a:endPar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endParaRPr>
          </a:p>
          <a:p>
            <a:pPr marL="342900" indent="-342900">
              <a:lnSpc>
                <a:spcPct val="150000"/>
              </a:lnSpc>
              <a:spcAft>
                <a:spcPts val="800"/>
              </a:spcAft>
              <a:buClr>
                <a:schemeClr val="accent1">
                  <a:lumMod val="20000"/>
                  <a:lumOff val="80000"/>
                </a:schemeClr>
              </a:buClr>
              <a:buFont typeface="Wingdings" panose="05000000000000000000" pitchFamily="2" charset="2"/>
              <a:buChar char="u"/>
            </a:pPr>
            <a:r>
              <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rPr>
              <a:t>疫情信息的影响、</a:t>
            </a:r>
            <a:endPar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endParaRPr>
          </a:p>
          <a:p>
            <a:pPr marL="342900" indent="-342900">
              <a:lnSpc>
                <a:spcPct val="150000"/>
              </a:lnSpc>
              <a:spcAft>
                <a:spcPts val="800"/>
              </a:spcAft>
              <a:buClr>
                <a:schemeClr val="accent1">
                  <a:lumMod val="20000"/>
                  <a:lumOff val="80000"/>
                </a:schemeClr>
              </a:buClr>
              <a:buFont typeface="Wingdings" panose="05000000000000000000" pitchFamily="2" charset="2"/>
              <a:buChar char="u"/>
            </a:pPr>
            <a:r>
              <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rPr>
              <a:t>生活保障受影响、</a:t>
            </a:r>
            <a:endPar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endParaRPr>
          </a:p>
          <a:p>
            <a:pPr marL="342900" indent="-342900">
              <a:lnSpc>
                <a:spcPct val="150000"/>
              </a:lnSpc>
              <a:spcAft>
                <a:spcPts val="800"/>
              </a:spcAft>
              <a:buClr>
                <a:schemeClr val="accent1">
                  <a:lumMod val="20000"/>
                  <a:lumOff val="80000"/>
                </a:schemeClr>
              </a:buClr>
              <a:buFont typeface="Wingdings" panose="05000000000000000000" pitchFamily="2" charset="2"/>
              <a:buChar char="u"/>
            </a:pPr>
            <a:r>
              <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rPr>
              <a:t>因在疫情严重区被不公平对待</a:t>
            </a:r>
            <a:endParaRPr lang="zh-CN" altLang="en-US" sz="2000" spc="50" dirty="0">
              <a:ln w="3175">
                <a:noFill/>
                <a:prstDash val="dash"/>
              </a:ln>
              <a:solidFill>
                <a:schemeClr val="tx1">
                  <a:lumMod val="85000"/>
                  <a:lumOff val="15000"/>
                </a:schemeClr>
              </a:solidFill>
              <a:latin typeface="宋体" panose="02010600030101010101" pitchFamily="2" charset="-122"/>
              <a:ea typeface="宋体" panose="02010600030101010101" pitchFamily="2" charset="-122"/>
              <a:cs typeface="微软雅黑" panose="020B0503020204020204" charset="-122"/>
            </a:endParaRPr>
          </a:p>
        </p:txBody>
      </p:sp>
      <p:pic>
        <p:nvPicPr>
          <p:cNvPr id="13" name="图片 12" descr="C:\Users\86132\Desktop\心理健康咨询中心\u=2508618442,3246197941&amp;fm=26&amp;gp=0.jpgu=2508618442,3246197941&amp;fm=26&amp;gp=0"/>
          <p:cNvPicPr/>
          <p:nvPr>
            <p:custDataLst>
              <p:tags r:id="rId12"/>
            </p:custDataLst>
          </p:nvPr>
        </p:nvPicPr>
        <p:blipFill rotWithShape="1">
          <a:blip r:embed="rId13"/>
          <a:srcRect/>
          <a:stretch>
            <a:fillRect/>
          </a:stretch>
        </p:blipFill>
        <p:spPr>
          <a:xfrm>
            <a:off x="6545438" y="1944599"/>
            <a:ext cx="4880440" cy="3256280"/>
          </a:xfrm>
          <a:prstGeom prst="rect">
            <a:avLst/>
          </a:prstGeom>
        </p:spPr>
      </p:pic>
      <p:sp>
        <p:nvSpPr>
          <p:cNvPr id="8" name="Title 6"/>
          <p:cNvSpPr txBox="1"/>
          <p:nvPr>
            <p:custDataLst>
              <p:tags r:id="rId14"/>
            </p:custDataLst>
          </p:nvPr>
        </p:nvSpPr>
        <p:spPr>
          <a:xfrm>
            <a:off x="76269"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小调查</a:t>
            </a:r>
            <a:r>
              <a:rPr altLang="zh-CN"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a:t>
            </a:r>
            <a:r>
              <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影响学生日常状态的因素</a:t>
            </a:r>
            <a:endParaRPr lang="zh-CN" altLang="en-US" sz="36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endParaRPr>
          </a:p>
        </p:txBody>
      </p:sp>
    </p:spTree>
    <p:custDataLst>
      <p:tags r:id="rId1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3567430" y="1965960"/>
            <a:ext cx="7238365" cy="3415030"/>
          </a:xfrm>
          <a:prstGeom prst="rect">
            <a:avLst/>
          </a:prstGeom>
          <a:noFill/>
        </p:spPr>
        <p:txBody>
          <a:bodyPr wrap="square" rtlCol="0">
            <a:spAutoFit/>
          </a:bodyPr>
          <a:p>
            <a:pPr fontAlgn="auto">
              <a:lnSpc>
                <a:spcPct val="150000"/>
              </a:lnSpc>
            </a:pPr>
            <a:r>
              <a:rPr lang="en-US" altLang="zh-CN" sz="3600" b="1">
                <a:latin typeface="宋体" panose="02010600030101010101" pitchFamily="2" charset="-122"/>
                <a:ea typeface="宋体" panose="02010600030101010101" pitchFamily="2" charset="-122"/>
                <a:cs typeface="宋体" panose="02010600030101010101" pitchFamily="2" charset="-122"/>
              </a:rPr>
              <a:t>1</a:t>
            </a:r>
            <a:r>
              <a:rPr lang="zh-CN" altLang="en-US" sz="3600" b="1">
                <a:latin typeface="宋体" panose="02010600030101010101" pitchFamily="2" charset="-122"/>
                <a:ea typeface="宋体" panose="02010600030101010101" pitchFamily="2" charset="-122"/>
                <a:cs typeface="宋体" panose="02010600030101010101" pitchFamily="2" charset="-122"/>
              </a:rPr>
              <a:t>、社会认知</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3600" b="1">
                <a:latin typeface="宋体" panose="02010600030101010101" pitchFamily="2" charset="-122"/>
                <a:ea typeface="宋体" panose="02010600030101010101" pitchFamily="2" charset="-122"/>
                <a:cs typeface="宋体" panose="02010600030101010101" pitchFamily="2" charset="-122"/>
              </a:rPr>
              <a:t>2</a:t>
            </a:r>
            <a:r>
              <a:rPr lang="zh-CN" altLang="en-US" sz="3600" b="1">
                <a:latin typeface="宋体" panose="02010600030101010101" pitchFamily="2" charset="-122"/>
                <a:ea typeface="宋体" panose="02010600030101010101" pitchFamily="2" charset="-122"/>
                <a:cs typeface="宋体" panose="02010600030101010101" pitchFamily="2" charset="-122"/>
              </a:rPr>
              <a:t>、情绪偏向</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3600" b="1">
                <a:latin typeface="宋体" panose="02010600030101010101" pitchFamily="2" charset="-122"/>
                <a:ea typeface="宋体" panose="02010600030101010101" pitchFamily="2" charset="-122"/>
                <a:cs typeface="宋体" panose="02010600030101010101" pitchFamily="2" charset="-122"/>
              </a:rPr>
              <a:t>3</a:t>
            </a:r>
            <a:r>
              <a:rPr lang="zh-CN" altLang="en-US" sz="3600" b="1">
                <a:latin typeface="宋体" panose="02010600030101010101" pitchFamily="2" charset="-122"/>
                <a:ea typeface="宋体" panose="02010600030101010101" pitchFamily="2" charset="-122"/>
                <a:cs typeface="宋体" panose="02010600030101010101" pitchFamily="2" charset="-122"/>
              </a:rPr>
              <a:t>、行为偏向</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en-US" altLang="zh-CN" sz="3600" b="1">
                <a:latin typeface="宋体" panose="02010600030101010101" pitchFamily="2" charset="-122"/>
                <a:ea typeface="宋体" panose="02010600030101010101" pitchFamily="2" charset="-122"/>
                <a:cs typeface="宋体" panose="02010600030101010101" pitchFamily="2" charset="-122"/>
              </a:rPr>
              <a:t>4</a:t>
            </a:r>
            <a:r>
              <a:rPr lang="zh-CN" altLang="en-US" sz="3600" b="1">
                <a:latin typeface="宋体" panose="02010600030101010101" pitchFamily="2" charset="-122"/>
                <a:ea typeface="宋体" panose="02010600030101010101" pitchFamily="2" charset="-122"/>
                <a:cs typeface="宋体" panose="02010600030101010101" pitchFamily="2" charset="-122"/>
              </a:rPr>
              <a:t>、中介机制</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6621780" cy="706755"/>
          </a:xfrm>
          <a:prstGeom prst="rect">
            <a:avLst/>
          </a:prstGeom>
          <a:noFill/>
        </p:spPr>
        <p:txBody>
          <a:bodyPr wrap="square" rtlCol="0">
            <a:spAutoFit/>
          </a:bodyPr>
          <a:p>
            <a:r>
              <a:rPr lang="en-US" altLang="zh-CN" sz="4000" b="1">
                <a:solidFill>
                  <a:schemeClr val="bg1"/>
                </a:solidFill>
              </a:rPr>
              <a:t>1.8</a:t>
            </a:r>
            <a:r>
              <a:rPr lang="zh-CN" altLang="en-US" sz="4000" b="1">
                <a:solidFill>
                  <a:schemeClr val="bg1"/>
                </a:solidFill>
              </a:rPr>
              <a:t>疫情相关歧视的成因</a:t>
            </a:r>
            <a:endParaRPr lang="zh-CN" altLang="en-US" sz="4000" b="1">
              <a:solidFill>
                <a:schemeClr val="bg1"/>
              </a:solidFill>
            </a:endParaRPr>
          </a:p>
        </p:txBody>
      </p:sp>
    </p:spTree>
    <p:custDataLst>
      <p:tags r:id="rId9"/>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6725" y="121983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66725" y="1746250"/>
            <a:ext cx="7095490" cy="3784600"/>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、对疾病和疫情缺乏正确全面的认识。</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由于片面的认识。对某些疾病尤其是对某些传染病会产生一些误解和夸大危险的倾向，并会做出一些过激的言论和行为</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社会认知</a:t>
            </a:r>
            <a:endParaRPr lang="zh-CN" altLang="en-US" sz="4000" b="1">
              <a:solidFill>
                <a:schemeClr val="bg1"/>
              </a:solidFill>
            </a:endParaRPr>
          </a:p>
        </p:txBody>
      </p:sp>
      <p:sp>
        <p:nvSpPr>
          <p:cNvPr id="11" name="任意多边形: 形状 34"/>
          <p:cNvSpPr/>
          <p:nvPr>
            <p:custDataLst>
              <p:tags r:id="rId10"/>
            </p:custDataLst>
          </p:nvPr>
        </p:nvSpPr>
        <p:spPr>
          <a:xfrm>
            <a:off x="8174355" y="206756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669973" y="2643505"/>
            <a:ext cx="2754630" cy="2298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6725" y="121983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547370" y="1282065"/>
            <a:ext cx="7095490" cy="5262245"/>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、基本的认知加工倾向</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）直觉思维：病毒很可怕，武汉疫情严重，武汉人可怕。</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）朴素公正世界观的概念和合理化：善有善报、恶有恶报。武汉人自己做了坏事。</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3</a:t>
            </a:r>
            <a:r>
              <a:rPr lang="zh-CN" altLang="en-US" sz="3200">
                <a:latin typeface="宋体" panose="02010600030101010101" pitchFamily="2" charset="-122"/>
                <a:ea typeface="宋体" panose="02010600030101010101" pitchFamily="2" charset="-122"/>
                <a:cs typeface="宋体" panose="02010600030101010101" pitchFamily="2" charset="-122"/>
              </a:rPr>
              <a:t>）认识分类：有</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无威胁的本能区分</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社会认知</a:t>
            </a:r>
            <a:endParaRPr lang="zh-CN" altLang="en-US" sz="4000" b="1">
              <a:solidFill>
                <a:schemeClr val="bg1"/>
              </a:solidFill>
            </a:endParaRPr>
          </a:p>
        </p:txBody>
      </p:sp>
      <p:sp>
        <p:nvSpPr>
          <p:cNvPr id="11" name="任意多边形: 形状 34"/>
          <p:cNvSpPr/>
          <p:nvPr>
            <p:custDataLst>
              <p:tags r:id="rId10"/>
            </p:custDataLst>
          </p:nvPr>
        </p:nvSpPr>
        <p:spPr>
          <a:xfrm>
            <a:off x="8174355" y="206756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669973" y="2643505"/>
            <a:ext cx="2754630" cy="22980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07560" y="111315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273731" y="199761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608195" y="1113155"/>
            <a:ext cx="7256780" cy="3784600"/>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、心理应急机制</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）新型冠状病毒肺炎疫情是重大的社会应激事件。</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）歧视或偏见就是最常见的一种应激防御机质。</a:t>
            </a:r>
            <a:endParaRPr lang="en-US" altLang="zh-CN"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情感层面</a:t>
            </a:r>
            <a:endParaRPr lang="zh-CN" altLang="en-US" sz="4000" b="1">
              <a:solidFill>
                <a:schemeClr val="bg1"/>
              </a:solidFill>
            </a:endParaRPr>
          </a:p>
        </p:txBody>
      </p:sp>
      <p:sp>
        <p:nvSpPr>
          <p:cNvPr id="11" name="任意多边形: 形状 34"/>
          <p:cNvSpPr/>
          <p:nvPr>
            <p:custDataLst>
              <p:tags r:id="rId10"/>
            </p:custDataLst>
          </p:nvPr>
        </p:nvSpPr>
        <p:spPr>
          <a:xfrm>
            <a:off x="720090" y="21412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1095375" y="2903855"/>
            <a:ext cx="2896235" cy="2112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07560" y="111315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273731" y="199761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607560" y="1450340"/>
            <a:ext cx="7256780" cy="4523105"/>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、恐惧管理</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恐惧管理理论指出：人们会通过偏见来化解焦虑恐惧</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通过排除或者贬低歧视那些使我们焦虑的直接相关的和间接</a:t>
            </a:r>
            <a:r>
              <a:rPr lang="en-US" altLang="zh-CN" sz="3200">
                <a:latin typeface="宋体" panose="02010600030101010101" pitchFamily="2" charset="-122"/>
                <a:ea typeface="宋体" panose="02010600030101010101" pitchFamily="2" charset="-122"/>
                <a:cs typeface="宋体" panose="02010600030101010101" pitchFamily="2" charset="-122"/>
              </a:rPr>
              <a:t>i</a:t>
            </a:r>
            <a:r>
              <a:rPr lang="zh-CN" altLang="en-US" sz="3200">
                <a:latin typeface="宋体" panose="02010600030101010101" pitchFamily="2" charset="-122"/>
                <a:ea typeface="宋体" panose="02010600030101010101" pitchFamily="2" charset="-122"/>
                <a:cs typeface="宋体" panose="02010600030101010101" pitchFamily="2" charset="-122"/>
              </a:rPr>
              <a:t>相关的事物</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情感层面</a:t>
            </a:r>
            <a:endParaRPr lang="zh-CN" altLang="en-US" sz="4000" b="1">
              <a:solidFill>
                <a:schemeClr val="bg1"/>
              </a:solidFill>
            </a:endParaRPr>
          </a:p>
        </p:txBody>
      </p:sp>
      <p:sp>
        <p:nvSpPr>
          <p:cNvPr id="11" name="任意多边形: 形状 34"/>
          <p:cNvSpPr/>
          <p:nvPr>
            <p:custDataLst>
              <p:tags r:id="rId10"/>
            </p:custDataLst>
          </p:nvPr>
        </p:nvSpPr>
        <p:spPr>
          <a:xfrm>
            <a:off x="720090" y="21412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1095375" y="2903855"/>
            <a:ext cx="2896235" cy="2112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07560" y="111315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273731" y="199761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607560" y="1450340"/>
            <a:ext cx="7256780" cy="3784600"/>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、替罪羊</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恐惧甚至是愤怒等消极的情绪体验</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替罪羊：武汉人员和武汉返乡人员，甚至只是其他地区返乡人员</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情感层面</a:t>
            </a:r>
            <a:endParaRPr lang="zh-CN" altLang="en-US" sz="4000" b="1">
              <a:solidFill>
                <a:schemeClr val="bg1"/>
              </a:solidFill>
            </a:endParaRPr>
          </a:p>
        </p:txBody>
      </p:sp>
      <p:sp>
        <p:nvSpPr>
          <p:cNvPr id="11" name="任意多边形: 形状 34"/>
          <p:cNvSpPr/>
          <p:nvPr>
            <p:custDataLst>
              <p:tags r:id="rId10"/>
            </p:custDataLst>
          </p:nvPr>
        </p:nvSpPr>
        <p:spPr>
          <a:xfrm>
            <a:off x="720090" y="214122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1095375" y="2903855"/>
            <a:ext cx="2896235" cy="21120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6725" y="121983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66725" y="1746250"/>
            <a:ext cx="7095490" cy="3784600"/>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、社会认知偏差</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）社会分类：内群体和外群体</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内群体偏好，贬低外群体（武汉</a:t>
            </a:r>
            <a:r>
              <a:rPr lang="en-US" altLang="zh-CN" sz="3200">
                <a:latin typeface="宋体" panose="02010600030101010101" pitchFamily="2" charset="-122"/>
                <a:ea typeface="宋体" panose="02010600030101010101" pitchFamily="2" charset="-122"/>
                <a:cs typeface="宋体" panose="02010600030101010101" pitchFamily="2" charset="-122"/>
              </a:rPr>
              <a:t>vs</a:t>
            </a:r>
            <a:r>
              <a:rPr lang="zh-CN" altLang="en-US" sz="3200">
                <a:latin typeface="宋体" panose="02010600030101010101" pitchFamily="2" charset="-122"/>
                <a:ea typeface="宋体" panose="02010600030101010101" pitchFamily="2" charset="-122"/>
                <a:cs typeface="宋体" panose="02010600030101010101" pitchFamily="2" charset="-122"/>
              </a:rPr>
              <a:t>非武汉）（</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）群体威胁：对于群体产生威胁的个体</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群体产生敌意和排斥。</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社会层面</a:t>
            </a:r>
            <a:endParaRPr lang="zh-CN" altLang="en-US" sz="4000" b="1">
              <a:solidFill>
                <a:schemeClr val="bg1"/>
              </a:solidFill>
            </a:endParaRPr>
          </a:p>
        </p:txBody>
      </p:sp>
      <p:sp>
        <p:nvSpPr>
          <p:cNvPr id="11" name="任意多边形: 形状 34"/>
          <p:cNvSpPr/>
          <p:nvPr>
            <p:custDataLst>
              <p:tags r:id="rId10"/>
            </p:custDataLst>
          </p:nvPr>
        </p:nvSpPr>
        <p:spPr>
          <a:xfrm>
            <a:off x="8174355" y="206756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670608" y="2698433"/>
            <a:ext cx="2754630" cy="21882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6725" y="121983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466725" y="1746250"/>
            <a:ext cx="7095490" cy="3046095"/>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、社会影响</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）社会</a:t>
            </a:r>
            <a:r>
              <a:rPr lang="en-US" altLang="zh-CN" sz="3200">
                <a:latin typeface="宋体" panose="02010600030101010101" pitchFamily="2" charset="-122"/>
                <a:ea typeface="宋体" panose="02010600030101010101" pitchFamily="2" charset="-122"/>
                <a:cs typeface="宋体" panose="02010600030101010101" pitchFamily="2" charset="-122"/>
              </a:rPr>
              <a:t>/</a:t>
            </a:r>
            <a:r>
              <a:rPr lang="zh-CN" altLang="en-US" sz="3200">
                <a:latin typeface="宋体" panose="02010600030101010101" pitchFamily="2" charset="-122"/>
                <a:ea typeface="宋体" panose="02010600030101010101" pitchFamily="2" charset="-122"/>
                <a:cs typeface="宋体" panose="02010600030101010101" pitchFamily="2" charset="-122"/>
              </a:rPr>
              <a:t>群体规范</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）群体传染与极化（网络空间的放大效应，速度和强度</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社会层面</a:t>
            </a:r>
            <a:endParaRPr lang="zh-CN" altLang="en-US" sz="4000" b="1">
              <a:solidFill>
                <a:schemeClr val="bg1"/>
              </a:solidFill>
            </a:endParaRPr>
          </a:p>
        </p:txBody>
      </p:sp>
      <p:sp>
        <p:nvSpPr>
          <p:cNvPr id="11" name="任意多边形: 形状 34"/>
          <p:cNvSpPr/>
          <p:nvPr>
            <p:custDataLst>
              <p:tags r:id="rId10"/>
            </p:custDataLst>
          </p:nvPr>
        </p:nvSpPr>
        <p:spPr>
          <a:xfrm>
            <a:off x="8174355" y="206756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670608" y="2698433"/>
            <a:ext cx="2754630" cy="21882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466725" y="1219835"/>
            <a:ext cx="7256780" cy="538734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1" i="0" u="none" strike="noStrike" kern="1200" cap="none" spc="0" normalizeH="0" noProof="0">
              <a:ln>
                <a:noFill/>
              </a:ln>
              <a:solidFill>
                <a:prstClr val="white"/>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9"/>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3" name="文本框 2"/>
          <p:cNvSpPr txBox="1"/>
          <p:nvPr/>
        </p:nvSpPr>
        <p:spPr>
          <a:xfrm>
            <a:off x="1351280" y="2067560"/>
            <a:ext cx="5427980" cy="2306955"/>
          </a:xfrm>
          <a:prstGeom prst="rect">
            <a:avLst/>
          </a:prstGeom>
          <a:noFill/>
        </p:spPr>
        <p:txBody>
          <a:bodyPr wrap="square" rtlCol="0">
            <a:spAutoFit/>
          </a:bodyPr>
          <a:p>
            <a:pPr fontAlgn="auto">
              <a:lnSpc>
                <a:spcPct val="150000"/>
              </a:lnSpc>
            </a:pP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、媒体舆论</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如：讲</a:t>
            </a:r>
            <a:r>
              <a:rPr lang="en-US" altLang="zh-CN" sz="3200">
                <a:latin typeface="宋体" panose="02010600030101010101" pitchFamily="2" charset="-122"/>
                <a:ea typeface="宋体" panose="02010600030101010101" pitchFamily="2" charset="-122"/>
                <a:cs typeface="宋体" panose="02010600030101010101" pitchFamily="2" charset="-122"/>
              </a:rPr>
              <a:t>500</a:t>
            </a:r>
            <a:r>
              <a:rPr lang="zh-CN" altLang="en-US" sz="3200">
                <a:latin typeface="宋体" panose="02010600030101010101" pitchFamily="2" charset="-122"/>
                <a:ea typeface="宋体" panose="02010600030101010101" pitchFamily="2" charset="-122"/>
                <a:cs typeface="宋体" panose="02010600030101010101" pitchFamily="2" charset="-122"/>
              </a:rPr>
              <a:t>万人离开武汉传言成</a:t>
            </a:r>
            <a:r>
              <a:rPr lang="en-US" altLang="zh-CN" sz="3200">
                <a:latin typeface="宋体" panose="02010600030101010101" pitchFamily="2" charset="-122"/>
                <a:ea typeface="宋体" panose="02010600030101010101" pitchFamily="2" charset="-122"/>
                <a:cs typeface="宋体" panose="02010600030101010101" pitchFamily="2" charset="-122"/>
              </a:rPr>
              <a:t>500</a:t>
            </a:r>
            <a:r>
              <a:rPr lang="zh-CN" altLang="en-US" sz="3200">
                <a:latin typeface="宋体" panose="02010600030101010101" pitchFamily="2" charset="-122"/>
                <a:ea typeface="宋体" panose="02010600030101010101" pitchFamily="2" charset="-122"/>
                <a:cs typeface="宋体" panose="02010600030101010101" pitchFamily="2" charset="-122"/>
              </a:rPr>
              <a:t>万人逃离武汉。</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17170" y="104140"/>
            <a:ext cx="7786370" cy="706755"/>
          </a:xfrm>
          <a:prstGeom prst="rect">
            <a:avLst/>
          </a:prstGeom>
          <a:noFill/>
        </p:spPr>
        <p:txBody>
          <a:bodyPr wrap="square" rtlCol="0">
            <a:spAutoFit/>
          </a:bodyPr>
          <a:p>
            <a:r>
              <a:rPr lang="zh-CN" altLang="en-US" sz="4000" b="1">
                <a:solidFill>
                  <a:schemeClr val="bg1"/>
                </a:solidFill>
              </a:rPr>
              <a:t>疫情相关歧视的成因</a:t>
            </a:r>
            <a:r>
              <a:rPr lang="en-US" altLang="zh-CN" sz="4000" b="1">
                <a:solidFill>
                  <a:schemeClr val="bg1"/>
                </a:solidFill>
              </a:rPr>
              <a:t>--</a:t>
            </a:r>
            <a:r>
              <a:rPr lang="zh-CN" altLang="en-US" sz="4000" b="1">
                <a:solidFill>
                  <a:schemeClr val="bg1"/>
                </a:solidFill>
              </a:rPr>
              <a:t>社会层面</a:t>
            </a:r>
            <a:endParaRPr lang="zh-CN" altLang="en-US" sz="4000" b="1">
              <a:solidFill>
                <a:schemeClr val="bg1"/>
              </a:solidFill>
            </a:endParaRPr>
          </a:p>
        </p:txBody>
      </p:sp>
      <p:sp>
        <p:nvSpPr>
          <p:cNvPr id="11" name="任意多边形: 形状 34"/>
          <p:cNvSpPr/>
          <p:nvPr>
            <p:custDataLst>
              <p:tags r:id="rId10"/>
            </p:custDataLst>
          </p:nvPr>
        </p:nvSpPr>
        <p:spPr>
          <a:xfrm>
            <a:off x="8174355" y="2067560"/>
            <a:ext cx="3748405" cy="3141980"/>
          </a:xfrm>
          <a:custGeom>
            <a:avLst/>
            <a:gdLst>
              <a:gd name="connsiteX0" fmla="*/ 2818350 w 5636700"/>
              <a:gd name="connsiteY0" fmla="*/ 0 h 4760443"/>
              <a:gd name="connsiteX1" fmla="*/ 5636700 w 5636700"/>
              <a:gd name="connsiteY1" fmla="*/ 2818350 h 4760443"/>
              <a:gd name="connsiteX2" fmla="*/ 4993126 w 5636700"/>
              <a:gd name="connsiteY2" fmla="*/ 4611083 h 4760443"/>
              <a:gd name="connsiteX3" fmla="*/ 4857378 w 5636700"/>
              <a:gd name="connsiteY3" fmla="*/ 4760443 h 4760443"/>
              <a:gd name="connsiteX4" fmla="*/ 779322 w 5636700"/>
              <a:gd name="connsiteY4" fmla="*/ 4760443 h 4760443"/>
              <a:gd name="connsiteX5" fmla="*/ 643574 w 5636700"/>
              <a:gd name="connsiteY5" fmla="*/ 4611083 h 4760443"/>
              <a:gd name="connsiteX6" fmla="*/ 0 w 5636700"/>
              <a:gd name="connsiteY6" fmla="*/ 2818350 h 4760443"/>
              <a:gd name="connsiteX7" fmla="*/ 2818350 w 5636700"/>
              <a:gd name="connsiteY7" fmla="*/ 0 h 4760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6700" h="4760443">
                <a:moveTo>
                  <a:pt x="2818350" y="0"/>
                </a:moveTo>
                <a:cubicBezTo>
                  <a:pt x="4374882" y="0"/>
                  <a:pt x="5636700" y="1261818"/>
                  <a:pt x="5636700" y="2818350"/>
                </a:cubicBezTo>
                <a:cubicBezTo>
                  <a:pt x="5636700" y="3499333"/>
                  <a:pt x="5395180" y="4123906"/>
                  <a:pt x="4993126" y="4611083"/>
                </a:cubicBezTo>
                <a:lnTo>
                  <a:pt x="4857378" y="4760443"/>
                </a:lnTo>
                <a:lnTo>
                  <a:pt x="779322" y="4760443"/>
                </a:lnTo>
                <a:lnTo>
                  <a:pt x="643574" y="4611083"/>
                </a:lnTo>
                <a:cubicBezTo>
                  <a:pt x="241520" y="4123906"/>
                  <a:pt x="0" y="3499333"/>
                  <a:pt x="0" y="2818350"/>
                </a:cubicBezTo>
                <a:cubicBezTo>
                  <a:pt x="0" y="1261818"/>
                  <a:pt x="1261818" y="0"/>
                  <a:pt x="2818350" y="0"/>
                </a:cubicBezTo>
                <a:close/>
              </a:path>
            </a:pathLst>
          </a:custGeom>
          <a:noFill/>
          <a:ln w="63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2" name="图片 11" descr="C:\Users\86132\Desktop\心理健康咨询中心\1.jpg1"/>
          <p:cNvPicPr/>
          <p:nvPr>
            <p:custDataLst>
              <p:tags r:id="rId11"/>
            </p:custDataLst>
          </p:nvPr>
        </p:nvPicPr>
        <p:blipFill rotWithShape="1">
          <a:blip r:embed="rId12"/>
          <a:srcRect/>
          <a:stretch>
            <a:fillRect/>
          </a:stretch>
        </p:blipFill>
        <p:spPr>
          <a:xfrm>
            <a:off x="8670608" y="2698433"/>
            <a:ext cx="2754630" cy="21882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7292" h="6698">
                <a:moveTo>
                  <a:pt x="3646" y="0"/>
                </a:moveTo>
                <a:cubicBezTo>
                  <a:pt x="5660" y="0"/>
                  <a:pt x="7292" y="1632"/>
                  <a:pt x="7292" y="3646"/>
                </a:cubicBezTo>
                <a:cubicBezTo>
                  <a:pt x="7292" y="4920"/>
                  <a:pt x="6638" y="6042"/>
                  <a:pt x="5648" y="6694"/>
                </a:cubicBezTo>
                <a:lnTo>
                  <a:pt x="5641" y="6698"/>
                </a:lnTo>
                <a:lnTo>
                  <a:pt x="1651" y="6698"/>
                </a:lnTo>
                <a:lnTo>
                  <a:pt x="1644" y="6694"/>
                </a:lnTo>
                <a:cubicBezTo>
                  <a:pt x="654" y="6042"/>
                  <a:pt x="0" y="4920"/>
                  <a:pt x="0" y="3646"/>
                </a:cubicBezTo>
                <a:cubicBezTo>
                  <a:pt x="0" y="1632"/>
                  <a:pt x="1632" y="0"/>
                  <a:pt x="3646" y="0"/>
                </a:cubicBezTo>
                <a:close/>
              </a:path>
            </a:pathLst>
          </a:custGeom>
        </p:spPr>
      </p:pic>
    </p:spTree>
    <p:custDataLst>
      <p:tags r:id="rId1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7786370" cy="706755"/>
          </a:xfrm>
          <a:prstGeom prst="rect">
            <a:avLst/>
          </a:prstGeom>
          <a:noFill/>
        </p:spPr>
        <p:txBody>
          <a:bodyPr wrap="square" rtlCol="0">
            <a:spAutoFit/>
          </a:bodyPr>
          <a:p>
            <a:r>
              <a:rPr lang="zh-CN" altLang="en-US" sz="4000" b="1">
                <a:solidFill>
                  <a:schemeClr val="bg1"/>
                </a:solidFill>
              </a:rPr>
              <a:t>疫情歧视的影响</a:t>
            </a:r>
            <a:endParaRPr lang="zh-CN" altLang="en-US" sz="4000" b="1">
              <a:solidFill>
                <a:schemeClr val="bg1"/>
              </a:solidFill>
            </a:endParaRPr>
          </a:p>
        </p:txBody>
      </p:sp>
      <p:sp>
        <p:nvSpPr>
          <p:cNvPr id="5" name="流程图: 决策 4"/>
          <p:cNvSpPr/>
          <p:nvPr>
            <p:custDataLst>
              <p:tags r:id="rId9"/>
            </p:custDataLst>
          </p:nvPr>
        </p:nvSpPr>
        <p:spPr>
          <a:xfrm>
            <a:off x="3252561" y="888415"/>
            <a:ext cx="5718628" cy="5930800"/>
          </a:xfrm>
          <a:prstGeom prst="flowChartDecision">
            <a:avLst/>
          </a:prstGeom>
          <a:solidFill>
            <a:srgbClr val="F2F2F2"/>
          </a:solidFill>
          <a:ln w="28575" cap="flat" cmpd="sng" algn="ctr">
            <a:solidFill>
              <a:srgbClr val="D9D9D9"/>
            </a:solidFill>
            <a:prstDash val="solid"/>
            <a:miter lim="800000"/>
          </a:ln>
          <a:effectLst/>
        </p:spPr>
        <p:txBody>
          <a:bodyPr rtlCol="0" anchor="ctr"/>
          <a:p>
            <a:endParaRPr lang="zh-CN" altLang="en-US"/>
          </a:p>
        </p:txBody>
      </p:sp>
      <p:sp>
        <p:nvSpPr>
          <p:cNvPr id="6" name="箭头: 十字 5"/>
          <p:cNvSpPr/>
          <p:nvPr>
            <p:custDataLst>
              <p:tags r:id="rId10"/>
            </p:custDataLst>
          </p:nvPr>
        </p:nvSpPr>
        <p:spPr>
          <a:xfrm>
            <a:off x="3754279" y="1383078"/>
            <a:ext cx="4715201" cy="5173421"/>
          </a:xfrm>
          <a:prstGeom prst="quadArrow">
            <a:avLst>
              <a:gd name="adj1" fmla="val 1431"/>
              <a:gd name="adj2" fmla="val 2575"/>
              <a:gd name="adj3" fmla="val 5000"/>
            </a:avLst>
          </a:prstGeom>
          <a:solidFill>
            <a:srgbClr val="D9D9D9"/>
          </a:solidFill>
          <a:ln w="19050">
            <a:noFill/>
          </a:ln>
          <a:effectLst/>
        </p:spPr>
        <p:txBody>
          <a:bodyPr/>
          <a:p>
            <a:endParaRPr lang="zh-CN" altLang="en-US"/>
          </a:p>
        </p:txBody>
      </p:sp>
      <p:sp>
        <p:nvSpPr>
          <p:cNvPr id="7" name="矩形: 圆角 6"/>
          <p:cNvSpPr/>
          <p:nvPr>
            <p:custDataLst>
              <p:tags r:id="rId11"/>
            </p:custDataLst>
          </p:nvPr>
        </p:nvSpPr>
        <p:spPr>
          <a:xfrm>
            <a:off x="4246965" y="2073729"/>
            <a:ext cx="1533326" cy="1449270"/>
          </a:xfrm>
          <a:prstGeom prst="roundRect">
            <a:avLst>
              <a:gd name="adj" fmla="val 6109"/>
            </a:avLst>
          </a:prstGeom>
          <a:solidFill>
            <a:srgbClr val="D9D9D9"/>
          </a:solidFill>
          <a:ln w="28575" cap="flat" cmpd="sng" algn="ctr">
            <a:solidFill>
              <a:srgbClr val="F2F2F2">
                <a:lumMod val="75000"/>
              </a:srgbClr>
            </a:solidFill>
            <a:prstDash val="solid"/>
            <a:miter lim="800000"/>
          </a:ln>
          <a:effectLst/>
        </p:spPr>
        <p:txBody>
          <a:bodyPr spcFirstLastPara="0" vert="horz" wrap="square" lIns="61410" tIns="61410" rIns="61410" bIns="61410" numCol="1" spcCol="1270" anchor="ctr" anchorCtr="0">
            <a:noAutofit/>
          </a:bodyPr>
          <a:p>
            <a:endParaRPr lang="zh-CN" altLang="en-US" dirty="0"/>
          </a:p>
        </p:txBody>
      </p:sp>
      <p:sp>
        <p:nvSpPr>
          <p:cNvPr id="8" name="矩形: 圆角 7"/>
          <p:cNvSpPr/>
          <p:nvPr>
            <p:custDataLst>
              <p:tags r:id="rId12"/>
            </p:custDataLst>
          </p:nvPr>
        </p:nvSpPr>
        <p:spPr>
          <a:xfrm>
            <a:off x="4280994" y="4337101"/>
            <a:ext cx="1533326" cy="1449270"/>
          </a:xfrm>
          <a:prstGeom prst="roundRect">
            <a:avLst>
              <a:gd name="adj" fmla="val 8455"/>
            </a:avLst>
          </a:prstGeom>
          <a:solidFill>
            <a:srgbClr val="D9D9D9"/>
          </a:solidFill>
          <a:ln w="28575" cap="flat" cmpd="sng" algn="ctr">
            <a:solidFill>
              <a:srgbClr val="F2F2F2">
                <a:lumMod val="75000"/>
              </a:srgbClr>
            </a:solidFill>
            <a:prstDash val="solid"/>
            <a:miter lim="800000"/>
          </a:ln>
          <a:effectLst/>
        </p:spPr>
        <p:txBody>
          <a:bodyPr spcFirstLastPara="0" vert="horz" wrap="square" lIns="61410" tIns="61410" rIns="61410" bIns="61410" numCol="1" spcCol="1270" anchor="ctr" anchorCtr="0">
            <a:noAutofit/>
          </a:bodyPr>
          <a:p>
            <a:endParaRPr lang="zh-CN" altLang="en-US" dirty="0"/>
          </a:p>
        </p:txBody>
      </p:sp>
      <p:sp>
        <p:nvSpPr>
          <p:cNvPr id="9" name="文本框 14"/>
          <p:cNvSpPr txBox="1"/>
          <p:nvPr>
            <p:custDataLst>
              <p:tags r:id="rId13"/>
            </p:custDataLst>
          </p:nvPr>
        </p:nvSpPr>
        <p:spPr>
          <a:xfrm>
            <a:off x="4449445" y="2409190"/>
            <a:ext cx="1350010" cy="817245"/>
          </a:xfrm>
          <a:prstGeom prst="rect">
            <a:avLst/>
          </a:prstGeom>
          <a:noFill/>
        </p:spPr>
        <p:txBody>
          <a:bodyPr wrap="square" lIns="0" tIns="36000" rIns="0" bIns="36000" rtlCol="0" anchor="ctr" anchorCtr="0">
            <a:noAutofit/>
          </a:bodyPr>
          <a:p>
            <a:pPr algn="ctr">
              <a:lnSpc>
                <a:spcPct val="150000"/>
              </a:lnSpc>
            </a:pPr>
            <a:r>
              <a:rPr lang="zh-CN" altLang="en-US" sz="2800">
                <a:solidFill>
                  <a:srgbClr val="FF0000"/>
                </a:solidFill>
                <a:latin typeface="微软雅黑" panose="020B0503020204020204" charset="-122"/>
                <a:ea typeface="微软雅黑" panose="020B0503020204020204" charset="-122"/>
              </a:rPr>
              <a:t>隐瞒接触史</a:t>
            </a:r>
            <a:endParaRPr lang="zh-CN" altLang="en-US" sz="2800">
              <a:solidFill>
                <a:srgbClr val="FF0000"/>
              </a:solidFill>
              <a:latin typeface="微软雅黑" panose="020B0503020204020204" charset="-122"/>
              <a:ea typeface="微软雅黑" panose="020B0503020204020204" charset="-122"/>
            </a:endParaRPr>
          </a:p>
        </p:txBody>
      </p:sp>
      <p:sp>
        <p:nvSpPr>
          <p:cNvPr id="10" name="矩形: 圆角 9"/>
          <p:cNvSpPr/>
          <p:nvPr>
            <p:custDataLst>
              <p:tags r:id="rId14"/>
            </p:custDataLst>
          </p:nvPr>
        </p:nvSpPr>
        <p:spPr>
          <a:xfrm>
            <a:off x="6425473" y="4337101"/>
            <a:ext cx="1533326" cy="1449270"/>
          </a:xfrm>
          <a:prstGeom prst="roundRect">
            <a:avLst>
              <a:gd name="adj" fmla="val 8455"/>
            </a:avLst>
          </a:prstGeom>
          <a:solidFill>
            <a:srgbClr val="D9D9D9"/>
          </a:solidFill>
          <a:ln w="28575" cap="flat" cmpd="sng" algn="ctr">
            <a:solidFill>
              <a:srgbClr val="F2F2F2">
                <a:lumMod val="75000"/>
              </a:srgbClr>
            </a:solidFill>
            <a:prstDash val="solid"/>
            <a:miter lim="800000"/>
          </a:ln>
          <a:effectLst/>
        </p:spPr>
        <p:txBody>
          <a:bodyPr spcFirstLastPara="0" vert="horz" wrap="square" lIns="61410" tIns="61410" rIns="61410" bIns="61410" numCol="1" spcCol="1270" anchor="ctr" anchorCtr="0">
            <a:noAutofit/>
          </a:bodyPr>
          <a:p>
            <a:endParaRPr lang="zh-CN" altLang="en-US"/>
          </a:p>
        </p:txBody>
      </p:sp>
      <p:sp>
        <p:nvSpPr>
          <p:cNvPr id="13" name="文本框 16"/>
          <p:cNvSpPr txBox="1"/>
          <p:nvPr>
            <p:custDataLst>
              <p:tags r:id="rId15"/>
            </p:custDataLst>
          </p:nvPr>
        </p:nvSpPr>
        <p:spPr>
          <a:xfrm>
            <a:off x="6425469" y="4727624"/>
            <a:ext cx="1511352" cy="816947"/>
          </a:xfrm>
          <a:prstGeom prst="rect">
            <a:avLst/>
          </a:prstGeom>
          <a:noFill/>
        </p:spPr>
        <p:txBody>
          <a:bodyPr wrap="square" lIns="0" tIns="36000" rIns="0" bIns="36000" rtlCol="0" anchor="ctr" anchorCtr="0">
            <a:noAutofit/>
          </a:bodyPr>
          <a:p>
            <a:pPr algn="ctr">
              <a:lnSpc>
                <a:spcPct val="150000"/>
              </a:lnSpc>
            </a:pPr>
            <a:r>
              <a:rPr lang="zh-CN" altLang="en-US" sz="2800">
                <a:solidFill>
                  <a:srgbClr val="FF0000"/>
                </a:solidFill>
                <a:latin typeface="Arial" panose="020B0604020202020204" pitchFamily="34" charset="0"/>
                <a:ea typeface="微软雅黑" panose="020B0503020204020204" charset="-122"/>
              </a:rPr>
              <a:t>心理困扰</a:t>
            </a:r>
            <a:endParaRPr lang="zh-CN" altLang="en-US" sz="2800">
              <a:solidFill>
                <a:srgbClr val="FF0000"/>
              </a:solidFill>
              <a:latin typeface="Arial" panose="020B0604020202020204" pitchFamily="34" charset="0"/>
              <a:ea typeface="微软雅黑" panose="020B0503020204020204" charset="-122"/>
            </a:endParaRPr>
          </a:p>
          <a:p>
            <a:pPr algn="ctr">
              <a:lnSpc>
                <a:spcPct val="150000"/>
              </a:lnSpc>
            </a:pPr>
            <a:r>
              <a:rPr lang="zh-CN" altLang="en-US" sz="2800">
                <a:solidFill>
                  <a:srgbClr val="FF0000"/>
                </a:solidFill>
                <a:latin typeface="Arial" panose="020B0604020202020204" pitchFamily="34" charset="0"/>
                <a:ea typeface="微软雅黑" panose="020B0503020204020204" charset="-122"/>
              </a:rPr>
              <a:t>消极情绪</a:t>
            </a:r>
            <a:endParaRPr lang="zh-CN" altLang="en-US" sz="2800">
              <a:solidFill>
                <a:srgbClr val="FF0000"/>
              </a:solidFill>
              <a:latin typeface="Arial" panose="020B0604020202020204" pitchFamily="34" charset="0"/>
              <a:ea typeface="微软雅黑" panose="020B0503020204020204" charset="-122"/>
            </a:endParaRPr>
          </a:p>
        </p:txBody>
      </p:sp>
      <p:sp>
        <p:nvSpPr>
          <p:cNvPr id="18" name="矩形: 圆角 11"/>
          <p:cNvSpPr/>
          <p:nvPr>
            <p:custDataLst>
              <p:tags r:id="rId16"/>
            </p:custDataLst>
          </p:nvPr>
        </p:nvSpPr>
        <p:spPr>
          <a:xfrm>
            <a:off x="6425473" y="2073729"/>
            <a:ext cx="1533326" cy="1449270"/>
          </a:xfrm>
          <a:prstGeom prst="roundRect">
            <a:avLst>
              <a:gd name="adj" fmla="val 7869"/>
            </a:avLst>
          </a:prstGeom>
          <a:solidFill>
            <a:srgbClr val="D9D9D9"/>
          </a:solidFill>
          <a:ln w="28575" cap="flat" cmpd="sng" algn="ctr">
            <a:solidFill>
              <a:srgbClr val="F2F2F2">
                <a:lumMod val="75000"/>
              </a:srgbClr>
            </a:solidFill>
            <a:prstDash val="solid"/>
            <a:miter lim="800000"/>
          </a:ln>
          <a:effectLst/>
        </p:spPr>
        <p:txBody>
          <a:bodyPr spcFirstLastPara="0" vert="horz" wrap="square" lIns="61410" tIns="61410" rIns="61410" bIns="61410" numCol="1" spcCol="1270" anchor="ctr" anchorCtr="0">
            <a:noAutofit/>
          </a:bodyPr>
          <a:p>
            <a:endParaRPr lang="zh-CN" altLang="en-US" dirty="0"/>
          </a:p>
        </p:txBody>
      </p:sp>
      <p:sp>
        <p:nvSpPr>
          <p:cNvPr id="19" name="文本框 15"/>
          <p:cNvSpPr txBox="1"/>
          <p:nvPr>
            <p:custDataLst>
              <p:tags r:id="rId17"/>
            </p:custDataLst>
          </p:nvPr>
        </p:nvSpPr>
        <p:spPr>
          <a:xfrm>
            <a:off x="6436456" y="2409153"/>
            <a:ext cx="1511352" cy="816947"/>
          </a:xfrm>
          <a:prstGeom prst="rect">
            <a:avLst/>
          </a:prstGeom>
          <a:noFill/>
        </p:spPr>
        <p:txBody>
          <a:bodyPr wrap="square" lIns="0" tIns="36000" rIns="0" bIns="36000" rtlCol="0" anchor="ctr" anchorCtr="0">
            <a:noAutofit/>
          </a:bodyPr>
          <a:p>
            <a:pPr algn="ctr">
              <a:lnSpc>
                <a:spcPct val="150000"/>
              </a:lnSpc>
            </a:pPr>
            <a:r>
              <a:rPr lang="zh-CN" altLang="en-US" sz="2800" b="1">
                <a:solidFill>
                  <a:srgbClr val="FF0000"/>
                </a:solidFill>
                <a:latin typeface="宋体" panose="02010600030101010101" pitchFamily="2" charset="-122"/>
                <a:ea typeface="宋体" panose="02010600030101010101" pitchFamily="2" charset="-122"/>
              </a:rPr>
              <a:t>病毒传播时间延长</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20" name="文本框 17"/>
          <p:cNvSpPr txBox="1"/>
          <p:nvPr>
            <p:custDataLst>
              <p:tags r:id="rId18"/>
            </p:custDataLst>
          </p:nvPr>
        </p:nvSpPr>
        <p:spPr>
          <a:xfrm>
            <a:off x="4291977" y="4672525"/>
            <a:ext cx="1511352" cy="816947"/>
          </a:xfrm>
          <a:prstGeom prst="rect">
            <a:avLst/>
          </a:prstGeom>
          <a:noFill/>
        </p:spPr>
        <p:txBody>
          <a:bodyPr wrap="square" lIns="0" tIns="36000" rIns="0" bIns="36000" rtlCol="0" anchor="ctr" anchorCtr="0">
            <a:noAutofit/>
          </a:bodyPr>
          <a:p>
            <a:pPr algn="ctr">
              <a:lnSpc>
                <a:spcPct val="150000"/>
              </a:lnSpc>
            </a:pPr>
            <a:r>
              <a:rPr lang="zh-CN" altLang="en-US" sz="2800">
                <a:solidFill>
                  <a:srgbClr val="FF0000"/>
                </a:solidFill>
                <a:latin typeface="Arial" panose="020B0604020202020204" pitchFamily="34" charset="0"/>
                <a:ea typeface="微软雅黑" panose="020B0503020204020204" charset="-122"/>
              </a:rPr>
              <a:t>延迟筛查</a:t>
            </a:r>
            <a:endParaRPr lang="zh-CN" altLang="en-US" sz="2800">
              <a:solidFill>
                <a:srgbClr val="FF0000"/>
              </a:solidFill>
              <a:latin typeface="Arial" panose="020B0604020202020204" pitchFamily="34" charset="0"/>
              <a:ea typeface="微软雅黑" panose="020B0503020204020204" charset="-122"/>
            </a:endParaRPr>
          </a:p>
          <a:p>
            <a:pPr algn="ctr">
              <a:lnSpc>
                <a:spcPct val="150000"/>
              </a:lnSpc>
            </a:pPr>
            <a:r>
              <a:rPr lang="zh-CN" altLang="en-US" sz="2800">
                <a:solidFill>
                  <a:srgbClr val="FF0000"/>
                </a:solidFill>
                <a:latin typeface="Arial" panose="020B0604020202020204" pitchFamily="34" charset="0"/>
                <a:ea typeface="微软雅黑" panose="020B0503020204020204" charset="-122"/>
              </a:rPr>
              <a:t>破坏人际</a:t>
            </a:r>
            <a:endParaRPr lang="zh-CN" altLang="en-US" sz="2800">
              <a:solidFill>
                <a:srgbClr val="FF0000"/>
              </a:solidFill>
              <a:latin typeface="Arial" panose="020B0604020202020204" pitchFamily="34" charset="0"/>
              <a:ea typeface="微软雅黑" panose="020B0503020204020204" charset="-122"/>
            </a:endParaRPr>
          </a:p>
        </p:txBody>
      </p:sp>
    </p:spTree>
    <p:custDataLst>
      <p:tags r:id="rId19"/>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8"/>
            </p:custDataLst>
          </p:nvPr>
        </p:nvSpPr>
        <p:spPr>
          <a:xfrm>
            <a:off x="80714" y="153000"/>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小调查</a:t>
            </a:r>
            <a:r>
              <a:rPr altLang="zh-CN"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a:t>
            </a:r>
            <a:r>
              <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有助于情绪稳定的活动排序</a:t>
            </a:r>
            <a:endPar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endParaRPr>
          </a:p>
        </p:txBody>
      </p:sp>
      <p:sp>
        <p:nvSpPr>
          <p:cNvPr id="722" name="Straight Arrow Connector 36"/>
          <p:cNvSpPr/>
          <p:nvPr>
            <p:custDataLst>
              <p:tags r:id="rId9"/>
            </p:custDataLst>
          </p:nvPr>
        </p:nvSpPr>
        <p:spPr>
          <a:xfrm flipH="1">
            <a:off x="3900805" y="2086610"/>
            <a:ext cx="403225" cy="0"/>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16" name="Freeform 18"/>
          <p:cNvSpPr/>
          <p:nvPr>
            <p:custDataLst>
              <p:tags r:id="rId10"/>
            </p:custDataLst>
          </p:nvPr>
        </p:nvSpPr>
        <p:spPr>
          <a:xfrm>
            <a:off x="4303395" y="1863090"/>
            <a:ext cx="5039995" cy="55499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1" y="0"/>
                </a:lnTo>
                <a:lnTo>
                  <a:pt x="158" y="431"/>
                </a:lnTo>
                <a:lnTo>
                  <a:pt x="306" y="923"/>
                </a:lnTo>
                <a:lnTo>
                  <a:pt x="505" y="1415"/>
                </a:lnTo>
                <a:lnTo>
                  <a:pt x="750" y="1908"/>
                </a:lnTo>
                <a:lnTo>
                  <a:pt x="1030" y="2338"/>
                </a:lnTo>
                <a:lnTo>
                  <a:pt x="1356" y="2769"/>
                </a:lnTo>
                <a:lnTo>
                  <a:pt x="1718" y="3200"/>
                </a:lnTo>
                <a:lnTo>
                  <a:pt x="2121" y="3631"/>
                </a:lnTo>
                <a:lnTo>
                  <a:pt x="2565" y="3938"/>
                </a:lnTo>
                <a:lnTo>
                  <a:pt x="3034" y="4308"/>
                </a:lnTo>
                <a:lnTo>
                  <a:pt x="3544" y="4677"/>
                </a:lnTo>
                <a:lnTo>
                  <a:pt x="4084" y="4985"/>
                </a:lnTo>
                <a:lnTo>
                  <a:pt x="4645" y="5292"/>
                </a:lnTo>
                <a:lnTo>
                  <a:pt x="5242" y="5538"/>
                </a:lnTo>
                <a:lnTo>
                  <a:pt x="5864" y="5785"/>
                </a:lnTo>
                <a:lnTo>
                  <a:pt x="6507" y="5908"/>
                </a:lnTo>
                <a:lnTo>
                  <a:pt x="7180" y="6154"/>
                </a:lnTo>
                <a:lnTo>
                  <a:pt x="7873" y="6338"/>
                </a:lnTo>
                <a:lnTo>
                  <a:pt x="8582" y="6400"/>
                </a:lnTo>
                <a:lnTo>
                  <a:pt x="9301" y="6462"/>
                </a:lnTo>
                <a:lnTo>
                  <a:pt x="10040" y="6523"/>
                </a:lnTo>
                <a:lnTo>
                  <a:pt x="11555" y="6523"/>
                </a:lnTo>
                <a:lnTo>
                  <a:pt x="12299" y="6462"/>
                </a:lnTo>
                <a:lnTo>
                  <a:pt x="13023" y="6400"/>
                </a:lnTo>
                <a:lnTo>
                  <a:pt x="13732" y="6338"/>
                </a:lnTo>
                <a:lnTo>
                  <a:pt x="14420" y="6154"/>
                </a:lnTo>
                <a:lnTo>
                  <a:pt x="15088" y="5908"/>
                </a:lnTo>
                <a:lnTo>
                  <a:pt x="15731" y="5785"/>
                </a:lnTo>
                <a:lnTo>
                  <a:pt x="16353" y="5538"/>
                </a:lnTo>
                <a:lnTo>
                  <a:pt x="16950" y="5292"/>
                </a:lnTo>
                <a:lnTo>
                  <a:pt x="17516" y="4985"/>
                </a:lnTo>
                <a:lnTo>
                  <a:pt x="18056" y="4677"/>
                </a:lnTo>
                <a:lnTo>
                  <a:pt x="18561" y="4308"/>
                </a:lnTo>
                <a:lnTo>
                  <a:pt x="19035" y="3938"/>
                </a:lnTo>
                <a:lnTo>
                  <a:pt x="19474" y="3631"/>
                </a:lnTo>
                <a:lnTo>
                  <a:pt x="19882" y="3200"/>
                </a:lnTo>
                <a:lnTo>
                  <a:pt x="20249" y="2769"/>
                </a:lnTo>
                <a:lnTo>
                  <a:pt x="20570" y="2338"/>
                </a:lnTo>
                <a:lnTo>
                  <a:pt x="20856" y="1908"/>
                </a:lnTo>
                <a:lnTo>
                  <a:pt x="21095" y="1415"/>
                </a:lnTo>
                <a:lnTo>
                  <a:pt x="21289" y="923"/>
                </a:lnTo>
                <a:lnTo>
                  <a:pt x="21442" y="431"/>
                </a:lnTo>
                <a:lnTo>
                  <a:pt x="21539" y="0"/>
                </a:lnTo>
                <a:lnTo>
                  <a:pt x="21600" y="0"/>
                </a:lnTo>
                <a:lnTo>
                  <a:pt x="21600" y="14215"/>
                </a:lnTo>
                <a:lnTo>
                  <a:pt x="21569" y="14769"/>
                </a:lnTo>
                <a:lnTo>
                  <a:pt x="21498" y="15262"/>
                </a:lnTo>
                <a:lnTo>
                  <a:pt x="21381" y="15692"/>
                </a:lnTo>
                <a:lnTo>
                  <a:pt x="21212" y="16185"/>
                </a:lnTo>
                <a:lnTo>
                  <a:pt x="21003" y="16677"/>
                </a:lnTo>
                <a:lnTo>
                  <a:pt x="20754" y="17169"/>
                </a:lnTo>
                <a:lnTo>
                  <a:pt x="20458" y="17538"/>
                </a:lnTo>
                <a:lnTo>
                  <a:pt x="20121" y="17908"/>
                </a:lnTo>
                <a:lnTo>
                  <a:pt x="19754" y="18338"/>
                </a:lnTo>
                <a:lnTo>
                  <a:pt x="19351" y="18708"/>
                </a:lnTo>
                <a:lnTo>
                  <a:pt x="18913" y="19138"/>
                </a:lnTo>
                <a:lnTo>
                  <a:pt x="18439" y="19446"/>
                </a:lnTo>
                <a:lnTo>
                  <a:pt x="17934" y="19754"/>
                </a:lnTo>
                <a:lnTo>
                  <a:pt x="17398" y="20062"/>
                </a:lnTo>
                <a:lnTo>
                  <a:pt x="16837" y="20308"/>
                </a:lnTo>
                <a:lnTo>
                  <a:pt x="16251" y="20615"/>
                </a:lnTo>
                <a:lnTo>
                  <a:pt x="15639" y="20800"/>
                </a:lnTo>
                <a:lnTo>
                  <a:pt x="15002" y="21046"/>
                </a:lnTo>
                <a:lnTo>
                  <a:pt x="14349" y="21169"/>
                </a:lnTo>
                <a:lnTo>
                  <a:pt x="13671" y="21354"/>
                </a:lnTo>
                <a:lnTo>
                  <a:pt x="12977" y="21415"/>
                </a:lnTo>
                <a:lnTo>
                  <a:pt x="12263" y="21477"/>
                </a:lnTo>
                <a:lnTo>
                  <a:pt x="11534" y="21600"/>
                </a:lnTo>
                <a:lnTo>
                  <a:pt x="10061" y="21600"/>
                </a:lnTo>
                <a:lnTo>
                  <a:pt x="9331" y="21477"/>
                </a:lnTo>
                <a:lnTo>
                  <a:pt x="8628" y="21415"/>
                </a:lnTo>
                <a:lnTo>
                  <a:pt x="7929" y="21354"/>
                </a:lnTo>
                <a:lnTo>
                  <a:pt x="7251" y="21169"/>
                </a:lnTo>
                <a:lnTo>
                  <a:pt x="6593" y="21046"/>
                </a:lnTo>
                <a:lnTo>
                  <a:pt x="5956" y="20800"/>
                </a:lnTo>
                <a:lnTo>
                  <a:pt x="5349" y="20615"/>
                </a:lnTo>
                <a:lnTo>
                  <a:pt x="4758" y="20308"/>
                </a:lnTo>
                <a:lnTo>
                  <a:pt x="4202" y="20062"/>
                </a:lnTo>
                <a:lnTo>
                  <a:pt x="3666" y="19754"/>
                </a:lnTo>
                <a:lnTo>
                  <a:pt x="3167" y="19446"/>
                </a:lnTo>
                <a:lnTo>
                  <a:pt x="2687" y="19138"/>
                </a:lnTo>
                <a:lnTo>
                  <a:pt x="2249" y="18708"/>
                </a:lnTo>
                <a:lnTo>
                  <a:pt x="1841" y="18338"/>
                </a:lnTo>
                <a:lnTo>
                  <a:pt x="1474" y="17908"/>
                </a:lnTo>
                <a:lnTo>
                  <a:pt x="1142" y="17538"/>
                </a:lnTo>
                <a:lnTo>
                  <a:pt x="846" y="17169"/>
                </a:lnTo>
                <a:lnTo>
                  <a:pt x="597" y="16677"/>
                </a:lnTo>
                <a:lnTo>
                  <a:pt x="388" y="16185"/>
                </a:lnTo>
                <a:lnTo>
                  <a:pt x="214" y="15692"/>
                </a:lnTo>
                <a:lnTo>
                  <a:pt x="97" y="15262"/>
                </a:lnTo>
                <a:lnTo>
                  <a:pt x="25" y="14769"/>
                </a:lnTo>
                <a:lnTo>
                  <a:pt x="0" y="14215"/>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7" name="Freeform 19"/>
          <p:cNvSpPr/>
          <p:nvPr>
            <p:custDataLst>
              <p:tags r:id="rId11"/>
            </p:custDataLst>
          </p:nvPr>
        </p:nvSpPr>
        <p:spPr>
          <a:xfrm>
            <a:off x="4303395" y="1671320"/>
            <a:ext cx="5039995" cy="377825"/>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10800" y="0"/>
                </a:lnTo>
                <a:lnTo>
                  <a:pt x="11534" y="181"/>
                </a:lnTo>
                <a:lnTo>
                  <a:pt x="12263" y="181"/>
                </a:lnTo>
                <a:lnTo>
                  <a:pt x="12977" y="271"/>
                </a:lnTo>
                <a:lnTo>
                  <a:pt x="13671" y="542"/>
                </a:lnTo>
                <a:lnTo>
                  <a:pt x="14349" y="723"/>
                </a:lnTo>
                <a:lnTo>
                  <a:pt x="15002" y="994"/>
                </a:lnTo>
                <a:lnTo>
                  <a:pt x="15639" y="1175"/>
                </a:lnTo>
                <a:lnTo>
                  <a:pt x="16251" y="1536"/>
                </a:lnTo>
                <a:lnTo>
                  <a:pt x="16837" y="1898"/>
                </a:lnTo>
                <a:lnTo>
                  <a:pt x="17398" y="2350"/>
                </a:lnTo>
                <a:lnTo>
                  <a:pt x="17934" y="2802"/>
                </a:lnTo>
                <a:lnTo>
                  <a:pt x="18439" y="3254"/>
                </a:lnTo>
                <a:lnTo>
                  <a:pt x="18913" y="3796"/>
                </a:lnTo>
                <a:lnTo>
                  <a:pt x="19351" y="4338"/>
                </a:lnTo>
                <a:lnTo>
                  <a:pt x="19754" y="4790"/>
                </a:lnTo>
                <a:lnTo>
                  <a:pt x="20121" y="5423"/>
                </a:lnTo>
                <a:lnTo>
                  <a:pt x="20458" y="6055"/>
                </a:lnTo>
                <a:lnTo>
                  <a:pt x="20754" y="6688"/>
                </a:lnTo>
                <a:lnTo>
                  <a:pt x="21003" y="7321"/>
                </a:lnTo>
                <a:lnTo>
                  <a:pt x="21212" y="8044"/>
                </a:lnTo>
                <a:lnTo>
                  <a:pt x="21381" y="8767"/>
                </a:lnTo>
                <a:lnTo>
                  <a:pt x="21498" y="9490"/>
                </a:lnTo>
                <a:lnTo>
                  <a:pt x="21569" y="10122"/>
                </a:lnTo>
                <a:lnTo>
                  <a:pt x="21600" y="10845"/>
                </a:lnTo>
                <a:lnTo>
                  <a:pt x="21600" y="11207"/>
                </a:lnTo>
                <a:lnTo>
                  <a:pt x="21585" y="11387"/>
                </a:lnTo>
                <a:lnTo>
                  <a:pt x="21564" y="11659"/>
                </a:lnTo>
                <a:lnTo>
                  <a:pt x="21539" y="12020"/>
                </a:lnTo>
                <a:lnTo>
                  <a:pt x="21442" y="12653"/>
                </a:lnTo>
                <a:lnTo>
                  <a:pt x="21289" y="13376"/>
                </a:lnTo>
                <a:lnTo>
                  <a:pt x="21095" y="14099"/>
                </a:lnTo>
                <a:lnTo>
                  <a:pt x="20856" y="14822"/>
                </a:lnTo>
                <a:lnTo>
                  <a:pt x="20570" y="15454"/>
                </a:lnTo>
                <a:lnTo>
                  <a:pt x="20249" y="16087"/>
                </a:lnTo>
                <a:lnTo>
                  <a:pt x="19882" y="16720"/>
                </a:lnTo>
                <a:lnTo>
                  <a:pt x="19474" y="17352"/>
                </a:lnTo>
                <a:lnTo>
                  <a:pt x="19035" y="17804"/>
                </a:lnTo>
                <a:lnTo>
                  <a:pt x="18561" y="18346"/>
                </a:lnTo>
                <a:lnTo>
                  <a:pt x="18056" y="18889"/>
                </a:lnTo>
                <a:lnTo>
                  <a:pt x="17516" y="19341"/>
                </a:lnTo>
                <a:lnTo>
                  <a:pt x="16950" y="19792"/>
                </a:lnTo>
                <a:lnTo>
                  <a:pt x="16353" y="20154"/>
                </a:lnTo>
                <a:lnTo>
                  <a:pt x="15731" y="20515"/>
                </a:lnTo>
                <a:lnTo>
                  <a:pt x="15088" y="20696"/>
                </a:lnTo>
                <a:lnTo>
                  <a:pt x="14420" y="21058"/>
                </a:lnTo>
                <a:lnTo>
                  <a:pt x="13732" y="21329"/>
                </a:lnTo>
                <a:lnTo>
                  <a:pt x="13023" y="21419"/>
                </a:lnTo>
                <a:lnTo>
                  <a:pt x="12299" y="21510"/>
                </a:lnTo>
                <a:lnTo>
                  <a:pt x="11555" y="21600"/>
                </a:lnTo>
                <a:lnTo>
                  <a:pt x="10040" y="21600"/>
                </a:lnTo>
                <a:lnTo>
                  <a:pt x="9301" y="21510"/>
                </a:lnTo>
                <a:lnTo>
                  <a:pt x="8582" y="21419"/>
                </a:lnTo>
                <a:lnTo>
                  <a:pt x="7873" y="21329"/>
                </a:lnTo>
                <a:lnTo>
                  <a:pt x="7180" y="21058"/>
                </a:lnTo>
                <a:lnTo>
                  <a:pt x="6507" y="20696"/>
                </a:lnTo>
                <a:lnTo>
                  <a:pt x="5864" y="20515"/>
                </a:lnTo>
                <a:lnTo>
                  <a:pt x="5242" y="20154"/>
                </a:lnTo>
                <a:lnTo>
                  <a:pt x="4645" y="19792"/>
                </a:lnTo>
                <a:lnTo>
                  <a:pt x="4084" y="19341"/>
                </a:lnTo>
                <a:lnTo>
                  <a:pt x="3544" y="18889"/>
                </a:lnTo>
                <a:lnTo>
                  <a:pt x="3034" y="18346"/>
                </a:lnTo>
                <a:lnTo>
                  <a:pt x="2565" y="17804"/>
                </a:lnTo>
                <a:lnTo>
                  <a:pt x="2121" y="17352"/>
                </a:lnTo>
                <a:lnTo>
                  <a:pt x="1718" y="16720"/>
                </a:lnTo>
                <a:lnTo>
                  <a:pt x="1356" y="16087"/>
                </a:lnTo>
                <a:lnTo>
                  <a:pt x="1030" y="15454"/>
                </a:lnTo>
                <a:lnTo>
                  <a:pt x="750" y="14822"/>
                </a:lnTo>
                <a:lnTo>
                  <a:pt x="505" y="14099"/>
                </a:lnTo>
                <a:lnTo>
                  <a:pt x="306" y="13376"/>
                </a:lnTo>
                <a:lnTo>
                  <a:pt x="158" y="12653"/>
                </a:lnTo>
                <a:lnTo>
                  <a:pt x="61" y="12020"/>
                </a:lnTo>
                <a:lnTo>
                  <a:pt x="31" y="11659"/>
                </a:lnTo>
                <a:lnTo>
                  <a:pt x="5" y="11207"/>
                </a:lnTo>
                <a:lnTo>
                  <a:pt x="0" y="10845"/>
                </a:lnTo>
                <a:lnTo>
                  <a:pt x="25" y="10122"/>
                </a:lnTo>
                <a:lnTo>
                  <a:pt x="97" y="9490"/>
                </a:lnTo>
                <a:lnTo>
                  <a:pt x="214" y="8767"/>
                </a:lnTo>
                <a:lnTo>
                  <a:pt x="388" y="8044"/>
                </a:lnTo>
                <a:lnTo>
                  <a:pt x="597" y="7321"/>
                </a:lnTo>
                <a:lnTo>
                  <a:pt x="846" y="6688"/>
                </a:lnTo>
                <a:lnTo>
                  <a:pt x="1142" y="6055"/>
                </a:lnTo>
                <a:lnTo>
                  <a:pt x="1474" y="5423"/>
                </a:lnTo>
                <a:lnTo>
                  <a:pt x="1841" y="4790"/>
                </a:lnTo>
                <a:lnTo>
                  <a:pt x="2249" y="4338"/>
                </a:lnTo>
                <a:lnTo>
                  <a:pt x="2687" y="3796"/>
                </a:lnTo>
                <a:lnTo>
                  <a:pt x="3167" y="3254"/>
                </a:lnTo>
                <a:lnTo>
                  <a:pt x="3666" y="2802"/>
                </a:lnTo>
                <a:lnTo>
                  <a:pt x="4202" y="2350"/>
                </a:lnTo>
                <a:lnTo>
                  <a:pt x="4758" y="1898"/>
                </a:lnTo>
                <a:lnTo>
                  <a:pt x="5349" y="1536"/>
                </a:lnTo>
                <a:lnTo>
                  <a:pt x="5956" y="1175"/>
                </a:lnTo>
                <a:lnTo>
                  <a:pt x="6593" y="994"/>
                </a:lnTo>
                <a:lnTo>
                  <a:pt x="7251" y="723"/>
                </a:lnTo>
                <a:lnTo>
                  <a:pt x="7929" y="542"/>
                </a:lnTo>
                <a:lnTo>
                  <a:pt x="8628" y="271"/>
                </a:lnTo>
                <a:lnTo>
                  <a:pt x="9331" y="181"/>
                </a:lnTo>
                <a:lnTo>
                  <a:pt x="10061" y="181"/>
                </a:lnTo>
                <a:lnTo>
                  <a:pt x="1079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20" name="TextBox 33"/>
          <p:cNvSpPr txBox="1"/>
          <p:nvPr>
            <p:custDataLst>
              <p:tags r:id="rId12"/>
            </p:custDataLst>
          </p:nvPr>
        </p:nvSpPr>
        <p:spPr>
          <a:xfrm>
            <a:off x="5982970" y="1971040"/>
            <a:ext cx="1583690" cy="535940"/>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聊天</a:t>
            </a:r>
            <a:endParaRPr lang="zh-CN" altLang="en-US" sz="1800" spc="300" dirty="0">
              <a:latin typeface="微软雅黑" panose="020B0503020204020204" charset="-122"/>
              <a:ea typeface="微软雅黑" panose="020B0503020204020204" charset="-122"/>
            </a:endParaRPr>
          </a:p>
        </p:txBody>
      </p:sp>
      <p:sp>
        <p:nvSpPr>
          <p:cNvPr id="54" name="下箭头 53"/>
          <p:cNvSpPr/>
          <p:nvPr>
            <p:custDataLst>
              <p:tags r:id="rId13"/>
            </p:custDataLst>
          </p:nvPr>
        </p:nvSpPr>
        <p:spPr>
          <a:xfrm>
            <a:off x="4753610" y="1564640"/>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5" name="下箭头 54"/>
          <p:cNvSpPr/>
          <p:nvPr>
            <p:custDataLst>
              <p:tags r:id="rId14"/>
            </p:custDataLst>
          </p:nvPr>
        </p:nvSpPr>
        <p:spPr>
          <a:xfrm>
            <a:off x="5196205" y="1583055"/>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6" name="下箭头 55"/>
          <p:cNvSpPr/>
          <p:nvPr>
            <p:custDataLst>
              <p:tags r:id="rId15"/>
            </p:custDataLst>
          </p:nvPr>
        </p:nvSpPr>
        <p:spPr>
          <a:xfrm>
            <a:off x="5638165" y="1615440"/>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7" name="下箭头 56"/>
          <p:cNvSpPr/>
          <p:nvPr>
            <p:custDataLst>
              <p:tags r:id="rId16"/>
            </p:custDataLst>
          </p:nvPr>
        </p:nvSpPr>
        <p:spPr>
          <a:xfrm>
            <a:off x="6080125" y="1623695"/>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8" name="下箭头 57"/>
          <p:cNvSpPr/>
          <p:nvPr>
            <p:custDataLst>
              <p:tags r:id="rId17"/>
            </p:custDataLst>
          </p:nvPr>
        </p:nvSpPr>
        <p:spPr>
          <a:xfrm>
            <a:off x="6522085" y="1633855"/>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9" name="下箭头 58"/>
          <p:cNvSpPr/>
          <p:nvPr>
            <p:custDataLst>
              <p:tags r:id="rId18"/>
            </p:custDataLst>
          </p:nvPr>
        </p:nvSpPr>
        <p:spPr>
          <a:xfrm>
            <a:off x="6964680" y="1644015"/>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0" name="下箭头 59"/>
          <p:cNvSpPr/>
          <p:nvPr>
            <p:custDataLst>
              <p:tags r:id="rId19"/>
            </p:custDataLst>
          </p:nvPr>
        </p:nvSpPr>
        <p:spPr>
          <a:xfrm>
            <a:off x="7406640" y="1624965"/>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1" name="下箭头 60"/>
          <p:cNvSpPr/>
          <p:nvPr>
            <p:custDataLst>
              <p:tags r:id="rId20"/>
            </p:custDataLst>
          </p:nvPr>
        </p:nvSpPr>
        <p:spPr>
          <a:xfrm>
            <a:off x="7848600" y="1602105"/>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2" name="下箭头 61"/>
          <p:cNvSpPr/>
          <p:nvPr>
            <p:custDataLst>
              <p:tags r:id="rId21"/>
            </p:custDataLst>
          </p:nvPr>
        </p:nvSpPr>
        <p:spPr>
          <a:xfrm>
            <a:off x="8290560" y="1583690"/>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3" name="下箭头 62"/>
          <p:cNvSpPr/>
          <p:nvPr>
            <p:custDataLst>
              <p:tags r:id="rId22"/>
            </p:custDataLst>
          </p:nvPr>
        </p:nvSpPr>
        <p:spPr>
          <a:xfrm>
            <a:off x="8732520" y="1543050"/>
            <a:ext cx="160655" cy="398780"/>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7" name="矩形 66"/>
          <p:cNvSpPr/>
          <p:nvPr>
            <p:custDataLst>
              <p:tags r:id="rId23"/>
            </p:custDataLst>
          </p:nvPr>
        </p:nvSpPr>
        <p:spPr>
          <a:xfrm>
            <a:off x="353695" y="1623695"/>
            <a:ext cx="3547110" cy="905510"/>
          </a:xfrm>
          <a:prstGeom prst="rect">
            <a:avLst/>
          </a:prstGeom>
        </p:spPr>
        <p:txBody>
          <a:bodyPr wrap="square" anchor="ctr">
            <a:noAutofit/>
          </a:bodyPr>
          <a:lstStyle/>
          <a:p>
            <a:pPr algn="r" defTabSz="457200">
              <a:lnSpc>
                <a:spcPct val="120000"/>
              </a:lnSpc>
            </a:pPr>
            <a:r>
              <a:rPr lang="zh-CN" altLang="en-US" sz="2000" spc="150" dirty="0">
                <a:solidFill>
                  <a:srgbClr val="222222">
                    <a:lumMod val="75000"/>
                    <a:lumOff val="25000"/>
                  </a:srgbClr>
                </a:solidFill>
                <a:latin typeface="宋体" panose="02010600030101010101" pitchFamily="2" charset="-122"/>
                <a:ea typeface="宋体" panose="02010600030101010101" pitchFamily="2" charset="-122"/>
              </a:rPr>
              <a:t>与亲朋好友的聊天最治愈</a:t>
            </a:r>
            <a:endParaRPr lang="zh-CN" altLang="en-US" sz="2000" spc="150" dirty="0">
              <a:solidFill>
                <a:srgbClr val="222222">
                  <a:lumMod val="75000"/>
                  <a:lumOff val="25000"/>
                </a:srgbClr>
              </a:solidFill>
              <a:latin typeface="宋体" panose="02010600030101010101" pitchFamily="2" charset="-122"/>
              <a:ea typeface="宋体" panose="02010600030101010101" pitchFamily="2" charset="-122"/>
            </a:endParaRPr>
          </a:p>
        </p:txBody>
      </p:sp>
      <p:sp>
        <p:nvSpPr>
          <p:cNvPr id="732" name="Straight Arrow Connector 174"/>
          <p:cNvSpPr/>
          <p:nvPr>
            <p:custDataLst>
              <p:tags r:id="rId24"/>
            </p:custDataLst>
          </p:nvPr>
        </p:nvSpPr>
        <p:spPr>
          <a:xfrm>
            <a:off x="9030970" y="2903220"/>
            <a:ext cx="403225" cy="0"/>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13" name="Freeform 16"/>
          <p:cNvSpPr/>
          <p:nvPr>
            <p:custDataLst>
              <p:tags r:id="rId25"/>
            </p:custDataLst>
          </p:nvPr>
        </p:nvSpPr>
        <p:spPr>
          <a:xfrm>
            <a:off x="4591685" y="2691130"/>
            <a:ext cx="4464050" cy="5613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 y="0"/>
                </a:lnTo>
                <a:lnTo>
                  <a:pt x="166" y="548"/>
                </a:lnTo>
                <a:lnTo>
                  <a:pt x="337" y="1095"/>
                </a:lnTo>
                <a:lnTo>
                  <a:pt x="564" y="1582"/>
                </a:lnTo>
                <a:lnTo>
                  <a:pt x="852" y="2130"/>
                </a:lnTo>
                <a:lnTo>
                  <a:pt x="1184" y="2616"/>
                </a:lnTo>
                <a:lnTo>
                  <a:pt x="1570" y="3103"/>
                </a:lnTo>
                <a:lnTo>
                  <a:pt x="1993" y="3468"/>
                </a:lnTo>
                <a:lnTo>
                  <a:pt x="2465" y="3955"/>
                </a:lnTo>
                <a:lnTo>
                  <a:pt x="2987" y="4320"/>
                </a:lnTo>
                <a:lnTo>
                  <a:pt x="3539" y="4746"/>
                </a:lnTo>
                <a:lnTo>
                  <a:pt x="4140" y="5050"/>
                </a:lnTo>
                <a:lnTo>
                  <a:pt x="4759" y="5354"/>
                </a:lnTo>
                <a:lnTo>
                  <a:pt x="5421" y="5598"/>
                </a:lnTo>
                <a:lnTo>
                  <a:pt x="6114" y="5902"/>
                </a:lnTo>
                <a:lnTo>
                  <a:pt x="6844" y="6024"/>
                </a:lnTo>
                <a:lnTo>
                  <a:pt x="7593" y="6267"/>
                </a:lnTo>
                <a:lnTo>
                  <a:pt x="8365" y="6389"/>
                </a:lnTo>
                <a:lnTo>
                  <a:pt x="9150" y="6510"/>
                </a:lnTo>
                <a:lnTo>
                  <a:pt x="9972" y="6571"/>
                </a:lnTo>
                <a:lnTo>
                  <a:pt x="11628" y="6571"/>
                </a:lnTo>
                <a:lnTo>
                  <a:pt x="12437" y="6510"/>
                </a:lnTo>
                <a:lnTo>
                  <a:pt x="13235" y="6389"/>
                </a:lnTo>
                <a:lnTo>
                  <a:pt x="14007" y="6267"/>
                </a:lnTo>
                <a:lnTo>
                  <a:pt x="14756" y="6024"/>
                </a:lnTo>
                <a:lnTo>
                  <a:pt x="15473" y="5902"/>
                </a:lnTo>
                <a:lnTo>
                  <a:pt x="16166" y="5598"/>
                </a:lnTo>
                <a:lnTo>
                  <a:pt x="16829" y="5354"/>
                </a:lnTo>
                <a:lnTo>
                  <a:pt x="17460" y="5050"/>
                </a:lnTo>
                <a:lnTo>
                  <a:pt x="18061" y="4746"/>
                </a:lnTo>
                <a:lnTo>
                  <a:pt x="18613" y="4320"/>
                </a:lnTo>
                <a:lnTo>
                  <a:pt x="19135" y="3955"/>
                </a:lnTo>
                <a:lnTo>
                  <a:pt x="19607" y="3468"/>
                </a:lnTo>
                <a:lnTo>
                  <a:pt x="20030" y="3103"/>
                </a:lnTo>
                <a:lnTo>
                  <a:pt x="20416" y="2616"/>
                </a:lnTo>
                <a:lnTo>
                  <a:pt x="20748" y="2130"/>
                </a:lnTo>
                <a:lnTo>
                  <a:pt x="21036" y="1582"/>
                </a:lnTo>
                <a:lnTo>
                  <a:pt x="21263" y="1095"/>
                </a:lnTo>
                <a:lnTo>
                  <a:pt x="21428" y="548"/>
                </a:lnTo>
                <a:lnTo>
                  <a:pt x="21545" y="0"/>
                </a:lnTo>
                <a:lnTo>
                  <a:pt x="21600" y="0"/>
                </a:lnTo>
                <a:lnTo>
                  <a:pt x="21600" y="14238"/>
                </a:lnTo>
                <a:lnTo>
                  <a:pt x="21569" y="14785"/>
                </a:lnTo>
                <a:lnTo>
                  <a:pt x="21483" y="15333"/>
                </a:lnTo>
                <a:lnTo>
                  <a:pt x="21342" y="15881"/>
                </a:lnTo>
                <a:lnTo>
                  <a:pt x="21146" y="16367"/>
                </a:lnTo>
                <a:lnTo>
                  <a:pt x="20901" y="16915"/>
                </a:lnTo>
                <a:lnTo>
                  <a:pt x="20600" y="17402"/>
                </a:lnTo>
                <a:lnTo>
                  <a:pt x="20251" y="17828"/>
                </a:lnTo>
                <a:lnTo>
                  <a:pt x="19858" y="18254"/>
                </a:lnTo>
                <a:lnTo>
                  <a:pt x="19423" y="18740"/>
                </a:lnTo>
                <a:lnTo>
                  <a:pt x="18951" y="19105"/>
                </a:lnTo>
                <a:lnTo>
                  <a:pt x="18442" y="19470"/>
                </a:lnTo>
                <a:lnTo>
                  <a:pt x="17890" y="19835"/>
                </a:lnTo>
                <a:lnTo>
                  <a:pt x="17307" y="20140"/>
                </a:lnTo>
                <a:lnTo>
                  <a:pt x="16681" y="20444"/>
                </a:lnTo>
                <a:lnTo>
                  <a:pt x="16037" y="20687"/>
                </a:lnTo>
                <a:lnTo>
                  <a:pt x="15357" y="20931"/>
                </a:lnTo>
                <a:lnTo>
                  <a:pt x="14645" y="21113"/>
                </a:lnTo>
                <a:lnTo>
                  <a:pt x="13922" y="21296"/>
                </a:lnTo>
                <a:lnTo>
                  <a:pt x="13167" y="21478"/>
                </a:lnTo>
                <a:lnTo>
                  <a:pt x="12395" y="21539"/>
                </a:lnTo>
                <a:lnTo>
                  <a:pt x="11603" y="21600"/>
                </a:lnTo>
                <a:lnTo>
                  <a:pt x="9997" y="21600"/>
                </a:lnTo>
                <a:lnTo>
                  <a:pt x="9199" y="21539"/>
                </a:lnTo>
                <a:lnTo>
                  <a:pt x="8427" y="21478"/>
                </a:lnTo>
                <a:lnTo>
                  <a:pt x="7678" y="21296"/>
                </a:lnTo>
                <a:lnTo>
                  <a:pt x="6955" y="21113"/>
                </a:lnTo>
                <a:lnTo>
                  <a:pt x="6243" y="20931"/>
                </a:lnTo>
                <a:lnTo>
                  <a:pt x="5563" y="20687"/>
                </a:lnTo>
                <a:lnTo>
                  <a:pt x="4919" y="20444"/>
                </a:lnTo>
                <a:lnTo>
                  <a:pt x="4299" y="20140"/>
                </a:lnTo>
                <a:lnTo>
                  <a:pt x="3710" y="19835"/>
                </a:lnTo>
                <a:lnTo>
                  <a:pt x="3158" y="19470"/>
                </a:lnTo>
                <a:lnTo>
                  <a:pt x="2649" y="19105"/>
                </a:lnTo>
                <a:lnTo>
                  <a:pt x="2165" y="18740"/>
                </a:lnTo>
                <a:lnTo>
                  <a:pt x="1736" y="18254"/>
                </a:lnTo>
                <a:lnTo>
                  <a:pt x="1349" y="17828"/>
                </a:lnTo>
                <a:lnTo>
                  <a:pt x="1000" y="17402"/>
                </a:lnTo>
                <a:lnTo>
                  <a:pt x="699" y="16915"/>
                </a:lnTo>
                <a:lnTo>
                  <a:pt x="454" y="16367"/>
                </a:lnTo>
                <a:lnTo>
                  <a:pt x="258" y="15881"/>
                </a:lnTo>
                <a:lnTo>
                  <a:pt x="110" y="15333"/>
                </a:lnTo>
                <a:lnTo>
                  <a:pt x="25" y="14785"/>
                </a:lnTo>
                <a:lnTo>
                  <a:pt x="0" y="1423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4" name="Freeform 17"/>
          <p:cNvSpPr/>
          <p:nvPr>
            <p:custDataLst>
              <p:tags r:id="rId26"/>
            </p:custDataLst>
          </p:nvPr>
        </p:nvSpPr>
        <p:spPr>
          <a:xfrm>
            <a:off x="4591685" y="2498090"/>
            <a:ext cx="4464050" cy="381000"/>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603" y="0"/>
                </a:lnTo>
                <a:lnTo>
                  <a:pt x="12395" y="90"/>
                </a:lnTo>
                <a:lnTo>
                  <a:pt x="13167" y="179"/>
                </a:lnTo>
                <a:lnTo>
                  <a:pt x="13922" y="448"/>
                </a:lnTo>
                <a:lnTo>
                  <a:pt x="14645" y="717"/>
                </a:lnTo>
                <a:lnTo>
                  <a:pt x="15357" y="986"/>
                </a:lnTo>
                <a:lnTo>
                  <a:pt x="16037" y="1344"/>
                </a:lnTo>
                <a:lnTo>
                  <a:pt x="16681" y="1703"/>
                </a:lnTo>
                <a:lnTo>
                  <a:pt x="17307" y="2151"/>
                </a:lnTo>
                <a:lnTo>
                  <a:pt x="17890" y="2599"/>
                </a:lnTo>
                <a:lnTo>
                  <a:pt x="18442" y="3227"/>
                </a:lnTo>
                <a:lnTo>
                  <a:pt x="18951" y="3675"/>
                </a:lnTo>
                <a:lnTo>
                  <a:pt x="19423" y="4392"/>
                </a:lnTo>
                <a:lnTo>
                  <a:pt x="19858" y="4929"/>
                </a:lnTo>
                <a:lnTo>
                  <a:pt x="20251" y="5646"/>
                </a:lnTo>
                <a:lnTo>
                  <a:pt x="20600" y="6184"/>
                </a:lnTo>
                <a:lnTo>
                  <a:pt x="20901" y="6991"/>
                </a:lnTo>
                <a:lnTo>
                  <a:pt x="21146" y="7708"/>
                </a:lnTo>
                <a:lnTo>
                  <a:pt x="21342" y="8425"/>
                </a:lnTo>
                <a:lnTo>
                  <a:pt x="21483" y="9232"/>
                </a:lnTo>
                <a:lnTo>
                  <a:pt x="21569" y="10038"/>
                </a:lnTo>
                <a:lnTo>
                  <a:pt x="21600" y="10845"/>
                </a:lnTo>
                <a:lnTo>
                  <a:pt x="21594" y="11114"/>
                </a:lnTo>
                <a:lnTo>
                  <a:pt x="21575" y="11651"/>
                </a:lnTo>
                <a:lnTo>
                  <a:pt x="21545" y="11920"/>
                </a:lnTo>
                <a:lnTo>
                  <a:pt x="21428" y="12727"/>
                </a:lnTo>
                <a:lnTo>
                  <a:pt x="21263" y="13534"/>
                </a:lnTo>
                <a:lnTo>
                  <a:pt x="21036" y="14251"/>
                </a:lnTo>
                <a:lnTo>
                  <a:pt x="20748" y="15057"/>
                </a:lnTo>
                <a:lnTo>
                  <a:pt x="20416" y="15774"/>
                </a:lnTo>
                <a:lnTo>
                  <a:pt x="20030" y="16491"/>
                </a:lnTo>
                <a:lnTo>
                  <a:pt x="19607" y="17029"/>
                </a:lnTo>
                <a:lnTo>
                  <a:pt x="19135" y="17746"/>
                </a:lnTo>
                <a:lnTo>
                  <a:pt x="18613" y="18284"/>
                </a:lnTo>
                <a:lnTo>
                  <a:pt x="18061" y="18911"/>
                </a:lnTo>
                <a:lnTo>
                  <a:pt x="17460" y="19359"/>
                </a:lnTo>
                <a:lnTo>
                  <a:pt x="16829" y="19807"/>
                </a:lnTo>
                <a:lnTo>
                  <a:pt x="16166" y="20166"/>
                </a:lnTo>
                <a:lnTo>
                  <a:pt x="15473" y="20614"/>
                </a:lnTo>
                <a:lnTo>
                  <a:pt x="14756" y="20793"/>
                </a:lnTo>
                <a:lnTo>
                  <a:pt x="14007" y="21152"/>
                </a:lnTo>
                <a:lnTo>
                  <a:pt x="13235" y="21331"/>
                </a:lnTo>
                <a:lnTo>
                  <a:pt x="12437" y="21510"/>
                </a:lnTo>
                <a:lnTo>
                  <a:pt x="11628" y="21600"/>
                </a:lnTo>
                <a:lnTo>
                  <a:pt x="9972" y="21600"/>
                </a:lnTo>
                <a:lnTo>
                  <a:pt x="9150" y="21510"/>
                </a:lnTo>
                <a:lnTo>
                  <a:pt x="8365" y="21331"/>
                </a:lnTo>
                <a:lnTo>
                  <a:pt x="7593" y="21152"/>
                </a:lnTo>
                <a:lnTo>
                  <a:pt x="6844" y="20793"/>
                </a:lnTo>
                <a:lnTo>
                  <a:pt x="6114" y="20614"/>
                </a:lnTo>
                <a:lnTo>
                  <a:pt x="5421" y="20166"/>
                </a:lnTo>
                <a:lnTo>
                  <a:pt x="4759" y="19807"/>
                </a:lnTo>
                <a:lnTo>
                  <a:pt x="4140" y="19359"/>
                </a:lnTo>
                <a:lnTo>
                  <a:pt x="3539" y="18911"/>
                </a:lnTo>
                <a:lnTo>
                  <a:pt x="2987" y="18284"/>
                </a:lnTo>
                <a:lnTo>
                  <a:pt x="2465" y="17746"/>
                </a:lnTo>
                <a:lnTo>
                  <a:pt x="1993" y="17029"/>
                </a:lnTo>
                <a:lnTo>
                  <a:pt x="1570" y="16491"/>
                </a:lnTo>
                <a:lnTo>
                  <a:pt x="1184" y="15774"/>
                </a:lnTo>
                <a:lnTo>
                  <a:pt x="852" y="15057"/>
                </a:lnTo>
                <a:lnTo>
                  <a:pt x="564" y="14251"/>
                </a:lnTo>
                <a:lnTo>
                  <a:pt x="337" y="13534"/>
                </a:lnTo>
                <a:lnTo>
                  <a:pt x="166" y="12727"/>
                </a:lnTo>
                <a:lnTo>
                  <a:pt x="55" y="11920"/>
                </a:lnTo>
                <a:lnTo>
                  <a:pt x="25" y="11651"/>
                </a:lnTo>
                <a:lnTo>
                  <a:pt x="0" y="11114"/>
                </a:lnTo>
                <a:lnTo>
                  <a:pt x="0" y="10845"/>
                </a:lnTo>
                <a:lnTo>
                  <a:pt x="25" y="10038"/>
                </a:lnTo>
                <a:lnTo>
                  <a:pt x="110" y="9232"/>
                </a:lnTo>
                <a:lnTo>
                  <a:pt x="258" y="8425"/>
                </a:lnTo>
                <a:lnTo>
                  <a:pt x="454" y="7708"/>
                </a:lnTo>
                <a:lnTo>
                  <a:pt x="699" y="6991"/>
                </a:lnTo>
                <a:lnTo>
                  <a:pt x="1000" y="6184"/>
                </a:lnTo>
                <a:lnTo>
                  <a:pt x="1349" y="5646"/>
                </a:lnTo>
                <a:lnTo>
                  <a:pt x="1736" y="4929"/>
                </a:lnTo>
                <a:lnTo>
                  <a:pt x="2165" y="4392"/>
                </a:lnTo>
                <a:lnTo>
                  <a:pt x="2649" y="3675"/>
                </a:lnTo>
                <a:lnTo>
                  <a:pt x="3158" y="3227"/>
                </a:lnTo>
                <a:lnTo>
                  <a:pt x="3710" y="2599"/>
                </a:lnTo>
                <a:lnTo>
                  <a:pt x="4299" y="2151"/>
                </a:lnTo>
                <a:lnTo>
                  <a:pt x="4919" y="1703"/>
                </a:lnTo>
                <a:lnTo>
                  <a:pt x="5563" y="1344"/>
                </a:lnTo>
                <a:lnTo>
                  <a:pt x="6243" y="986"/>
                </a:lnTo>
                <a:lnTo>
                  <a:pt x="6955" y="717"/>
                </a:lnTo>
                <a:lnTo>
                  <a:pt x="7678" y="448"/>
                </a:lnTo>
                <a:lnTo>
                  <a:pt x="8427" y="179"/>
                </a:lnTo>
                <a:lnTo>
                  <a:pt x="9199" y="90"/>
                </a:lnTo>
                <a:lnTo>
                  <a:pt x="9997" y="0"/>
                </a:lnTo>
                <a:lnTo>
                  <a:pt x="10794"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23" name="TextBox 29"/>
          <p:cNvSpPr txBox="1"/>
          <p:nvPr>
            <p:custDataLst>
              <p:tags r:id="rId27"/>
            </p:custDataLst>
          </p:nvPr>
        </p:nvSpPr>
        <p:spPr>
          <a:xfrm>
            <a:off x="5982970" y="2785745"/>
            <a:ext cx="1583690" cy="535940"/>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打游戏</a:t>
            </a:r>
            <a:endParaRPr lang="zh-CN" altLang="en-US" sz="1800" spc="300" dirty="0">
              <a:latin typeface="微软雅黑" panose="020B0503020204020204" charset="-122"/>
              <a:ea typeface="微软雅黑" panose="020B0503020204020204" charset="-122"/>
            </a:endParaRPr>
          </a:p>
        </p:txBody>
      </p:sp>
      <p:sp>
        <p:nvSpPr>
          <p:cNvPr id="68" name="矩形 67"/>
          <p:cNvSpPr/>
          <p:nvPr>
            <p:custDataLst>
              <p:tags r:id="rId28"/>
            </p:custDataLst>
          </p:nvPr>
        </p:nvSpPr>
        <p:spPr>
          <a:xfrm>
            <a:off x="9438005" y="2467610"/>
            <a:ext cx="2566670" cy="905510"/>
          </a:xfrm>
          <a:prstGeom prst="rect">
            <a:avLst/>
          </a:prstGeom>
        </p:spPr>
        <p:txBody>
          <a:bodyPr wrap="square" anchor="ctr">
            <a:normAutofit/>
          </a:bodyPr>
          <a:lstStyle/>
          <a:p>
            <a:pPr defTabSz="457200">
              <a:lnSpc>
                <a:spcPct val="120000"/>
              </a:lnSpc>
            </a:pPr>
            <a:r>
              <a:rPr lang="zh-CN" altLang="en-US" sz="2000" spc="150" dirty="0">
                <a:solidFill>
                  <a:srgbClr val="222222">
                    <a:lumMod val="75000"/>
                    <a:lumOff val="25000"/>
                  </a:srgbClr>
                </a:solidFill>
                <a:latin typeface="宋体" panose="02010600030101010101" pitchFamily="2" charset="-122"/>
                <a:ea typeface="宋体" panose="02010600030101010101" pitchFamily="2" charset="-122"/>
              </a:rPr>
              <a:t>虚拟世界最欢乐</a:t>
            </a:r>
            <a:endParaRPr lang="zh-CN" altLang="en-US" sz="2000" spc="150" dirty="0">
              <a:solidFill>
                <a:srgbClr val="222222">
                  <a:lumMod val="75000"/>
                  <a:lumOff val="25000"/>
                </a:srgbClr>
              </a:solidFill>
              <a:latin typeface="宋体" panose="02010600030101010101" pitchFamily="2" charset="-122"/>
              <a:ea typeface="宋体" panose="02010600030101010101" pitchFamily="2" charset="-122"/>
            </a:endParaRPr>
          </a:p>
        </p:txBody>
      </p:sp>
      <p:sp>
        <p:nvSpPr>
          <p:cNvPr id="729" name="Straight Arrow Connector 171"/>
          <p:cNvSpPr/>
          <p:nvPr>
            <p:custDataLst>
              <p:tags r:id="rId29"/>
            </p:custDataLst>
          </p:nvPr>
        </p:nvSpPr>
        <p:spPr>
          <a:xfrm flipH="1">
            <a:off x="4477385" y="3723640"/>
            <a:ext cx="576580" cy="0"/>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10" name="Freeform 14"/>
          <p:cNvSpPr/>
          <p:nvPr>
            <p:custDataLst>
              <p:tags r:id="rId30"/>
            </p:custDataLst>
          </p:nvPr>
        </p:nvSpPr>
        <p:spPr>
          <a:xfrm>
            <a:off x="4879975" y="3509645"/>
            <a:ext cx="3888105" cy="5537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9" y="0"/>
                </a:lnTo>
                <a:lnTo>
                  <a:pt x="185" y="555"/>
                </a:lnTo>
                <a:lnTo>
                  <a:pt x="362" y="1173"/>
                </a:lnTo>
                <a:lnTo>
                  <a:pt x="614" y="1666"/>
                </a:lnTo>
                <a:lnTo>
                  <a:pt x="917" y="2222"/>
                </a:lnTo>
                <a:lnTo>
                  <a:pt x="1286" y="2654"/>
                </a:lnTo>
                <a:lnTo>
                  <a:pt x="1700" y="3209"/>
                </a:lnTo>
                <a:lnTo>
                  <a:pt x="2166" y="3641"/>
                </a:lnTo>
                <a:lnTo>
                  <a:pt x="2683" y="4135"/>
                </a:lnTo>
                <a:lnTo>
                  <a:pt x="3245" y="4505"/>
                </a:lnTo>
                <a:lnTo>
                  <a:pt x="3851" y="4875"/>
                </a:lnTo>
                <a:lnTo>
                  <a:pt x="4494" y="5184"/>
                </a:lnTo>
                <a:lnTo>
                  <a:pt x="5182" y="5554"/>
                </a:lnTo>
                <a:lnTo>
                  <a:pt x="5906" y="5739"/>
                </a:lnTo>
                <a:lnTo>
                  <a:pt x="6653" y="5986"/>
                </a:lnTo>
                <a:lnTo>
                  <a:pt x="7437" y="6233"/>
                </a:lnTo>
                <a:lnTo>
                  <a:pt x="8242" y="6418"/>
                </a:lnTo>
                <a:lnTo>
                  <a:pt x="9070" y="6480"/>
                </a:lnTo>
                <a:lnTo>
                  <a:pt x="9920" y="6542"/>
                </a:lnTo>
                <a:lnTo>
                  <a:pt x="11672" y="6542"/>
                </a:lnTo>
                <a:lnTo>
                  <a:pt x="12530" y="6480"/>
                </a:lnTo>
                <a:lnTo>
                  <a:pt x="13365" y="6418"/>
                </a:lnTo>
                <a:lnTo>
                  <a:pt x="14171" y="6233"/>
                </a:lnTo>
                <a:lnTo>
                  <a:pt x="14947" y="5986"/>
                </a:lnTo>
                <a:lnTo>
                  <a:pt x="15701" y="5739"/>
                </a:lnTo>
                <a:lnTo>
                  <a:pt x="16425" y="5554"/>
                </a:lnTo>
                <a:lnTo>
                  <a:pt x="17106" y="5184"/>
                </a:lnTo>
                <a:lnTo>
                  <a:pt x="17756" y="4875"/>
                </a:lnTo>
                <a:lnTo>
                  <a:pt x="18355" y="4505"/>
                </a:lnTo>
                <a:lnTo>
                  <a:pt x="18909" y="4135"/>
                </a:lnTo>
                <a:lnTo>
                  <a:pt x="19434" y="3641"/>
                </a:lnTo>
                <a:lnTo>
                  <a:pt x="19900" y="3209"/>
                </a:lnTo>
                <a:lnTo>
                  <a:pt x="20321" y="2654"/>
                </a:lnTo>
                <a:lnTo>
                  <a:pt x="20676" y="2222"/>
                </a:lnTo>
                <a:lnTo>
                  <a:pt x="20986" y="1666"/>
                </a:lnTo>
                <a:lnTo>
                  <a:pt x="21230" y="1173"/>
                </a:lnTo>
                <a:lnTo>
                  <a:pt x="21423" y="555"/>
                </a:lnTo>
                <a:lnTo>
                  <a:pt x="21541" y="0"/>
                </a:lnTo>
                <a:lnTo>
                  <a:pt x="21600" y="0"/>
                </a:lnTo>
                <a:lnTo>
                  <a:pt x="21600" y="14318"/>
                </a:lnTo>
                <a:lnTo>
                  <a:pt x="21563" y="14873"/>
                </a:lnTo>
                <a:lnTo>
                  <a:pt x="21460" y="15552"/>
                </a:lnTo>
                <a:lnTo>
                  <a:pt x="21290" y="16107"/>
                </a:lnTo>
                <a:lnTo>
                  <a:pt x="21053" y="16663"/>
                </a:lnTo>
                <a:lnTo>
                  <a:pt x="20757" y="17218"/>
                </a:lnTo>
                <a:lnTo>
                  <a:pt x="20395" y="17650"/>
                </a:lnTo>
                <a:lnTo>
                  <a:pt x="19989" y="18206"/>
                </a:lnTo>
                <a:lnTo>
                  <a:pt x="19523" y="18638"/>
                </a:lnTo>
                <a:lnTo>
                  <a:pt x="18998" y="19070"/>
                </a:lnTo>
                <a:lnTo>
                  <a:pt x="18436" y="19502"/>
                </a:lnTo>
                <a:lnTo>
                  <a:pt x="17830" y="19872"/>
                </a:lnTo>
                <a:lnTo>
                  <a:pt x="17179" y="20304"/>
                </a:lnTo>
                <a:lnTo>
                  <a:pt x="16492" y="20613"/>
                </a:lnTo>
                <a:lnTo>
                  <a:pt x="15768" y="20859"/>
                </a:lnTo>
                <a:lnTo>
                  <a:pt x="15006" y="21045"/>
                </a:lnTo>
                <a:lnTo>
                  <a:pt x="14215" y="21291"/>
                </a:lnTo>
                <a:lnTo>
                  <a:pt x="13395" y="21477"/>
                </a:lnTo>
                <a:lnTo>
                  <a:pt x="12552" y="21538"/>
                </a:lnTo>
                <a:lnTo>
                  <a:pt x="11687" y="21600"/>
                </a:lnTo>
                <a:lnTo>
                  <a:pt x="9913" y="21600"/>
                </a:lnTo>
                <a:lnTo>
                  <a:pt x="9048" y="21538"/>
                </a:lnTo>
                <a:lnTo>
                  <a:pt x="8205" y="21477"/>
                </a:lnTo>
                <a:lnTo>
                  <a:pt x="7385" y="21291"/>
                </a:lnTo>
                <a:lnTo>
                  <a:pt x="6594" y="21045"/>
                </a:lnTo>
                <a:lnTo>
                  <a:pt x="5840" y="20859"/>
                </a:lnTo>
                <a:lnTo>
                  <a:pt x="5115" y="20613"/>
                </a:lnTo>
                <a:lnTo>
                  <a:pt x="4421" y="20304"/>
                </a:lnTo>
                <a:lnTo>
                  <a:pt x="3777" y="19872"/>
                </a:lnTo>
                <a:lnTo>
                  <a:pt x="3164" y="19502"/>
                </a:lnTo>
                <a:lnTo>
                  <a:pt x="2595" y="19070"/>
                </a:lnTo>
                <a:lnTo>
                  <a:pt x="2085" y="18638"/>
                </a:lnTo>
                <a:lnTo>
                  <a:pt x="1619" y="18206"/>
                </a:lnTo>
                <a:lnTo>
                  <a:pt x="1212" y="17650"/>
                </a:lnTo>
                <a:lnTo>
                  <a:pt x="850" y="17218"/>
                </a:lnTo>
                <a:lnTo>
                  <a:pt x="554" y="16663"/>
                </a:lnTo>
                <a:lnTo>
                  <a:pt x="318" y="16107"/>
                </a:lnTo>
                <a:lnTo>
                  <a:pt x="148" y="15552"/>
                </a:lnTo>
                <a:lnTo>
                  <a:pt x="30" y="14873"/>
                </a:lnTo>
                <a:lnTo>
                  <a:pt x="0" y="1431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1" name="Freeform 15"/>
          <p:cNvSpPr/>
          <p:nvPr>
            <p:custDataLst>
              <p:tags r:id="rId31"/>
            </p:custDataLst>
          </p:nvPr>
        </p:nvSpPr>
        <p:spPr>
          <a:xfrm>
            <a:off x="4879975" y="3333115"/>
            <a:ext cx="3888105" cy="374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87" y="0"/>
                </a:lnTo>
                <a:lnTo>
                  <a:pt x="12552" y="91"/>
                </a:lnTo>
                <a:lnTo>
                  <a:pt x="13395" y="182"/>
                </a:lnTo>
                <a:lnTo>
                  <a:pt x="14215" y="456"/>
                </a:lnTo>
                <a:lnTo>
                  <a:pt x="15006" y="820"/>
                </a:lnTo>
                <a:lnTo>
                  <a:pt x="15768" y="1094"/>
                </a:lnTo>
                <a:lnTo>
                  <a:pt x="16492" y="1641"/>
                </a:lnTo>
                <a:lnTo>
                  <a:pt x="17179" y="2096"/>
                </a:lnTo>
                <a:lnTo>
                  <a:pt x="17830" y="2552"/>
                </a:lnTo>
                <a:lnTo>
                  <a:pt x="18436" y="3099"/>
                </a:lnTo>
                <a:lnTo>
                  <a:pt x="18998" y="3737"/>
                </a:lnTo>
                <a:lnTo>
                  <a:pt x="19523" y="4375"/>
                </a:lnTo>
                <a:lnTo>
                  <a:pt x="19989" y="5104"/>
                </a:lnTo>
                <a:lnTo>
                  <a:pt x="20395" y="5833"/>
                </a:lnTo>
                <a:lnTo>
                  <a:pt x="20757" y="6562"/>
                </a:lnTo>
                <a:lnTo>
                  <a:pt x="21053" y="7382"/>
                </a:lnTo>
                <a:lnTo>
                  <a:pt x="21290" y="8203"/>
                </a:lnTo>
                <a:lnTo>
                  <a:pt x="21460" y="9023"/>
                </a:lnTo>
                <a:lnTo>
                  <a:pt x="21563" y="9934"/>
                </a:lnTo>
                <a:lnTo>
                  <a:pt x="21600" y="10846"/>
                </a:lnTo>
                <a:lnTo>
                  <a:pt x="21593" y="11210"/>
                </a:lnTo>
                <a:lnTo>
                  <a:pt x="21570" y="11575"/>
                </a:lnTo>
                <a:lnTo>
                  <a:pt x="21541" y="11939"/>
                </a:lnTo>
                <a:lnTo>
                  <a:pt x="21423" y="12759"/>
                </a:lnTo>
                <a:lnTo>
                  <a:pt x="21230" y="13671"/>
                </a:lnTo>
                <a:lnTo>
                  <a:pt x="20986" y="14400"/>
                </a:lnTo>
                <a:lnTo>
                  <a:pt x="20676" y="15220"/>
                </a:lnTo>
                <a:lnTo>
                  <a:pt x="20321" y="15858"/>
                </a:lnTo>
                <a:lnTo>
                  <a:pt x="19900" y="16678"/>
                </a:lnTo>
                <a:lnTo>
                  <a:pt x="19434" y="17316"/>
                </a:lnTo>
                <a:lnTo>
                  <a:pt x="18909" y="18046"/>
                </a:lnTo>
                <a:lnTo>
                  <a:pt x="18355" y="18592"/>
                </a:lnTo>
                <a:lnTo>
                  <a:pt x="17756" y="19139"/>
                </a:lnTo>
                <a:lnTo>
                  <a:pt x="17106" y="19595"/>
                </a:lnTo>
                <a:lnTo>
                  <a:pt x="16425" y="20142"/>
                </a:lnTo>
                <a:lnTo>
                  <a:pt x="15701" y="20415"/>
                </a:lnTo>
                <a:lnTo>
                  <a:pt x="14947" y="20780"/>
                </a:lnTo>
                <a:lnTo>
                  <a:pt x="14171" y="21144"/>
                </a:lnTo>
                <a:lnTo>
                  <a:pt x="13365" y="21418"/>
                </a:lnTo>
                <a:lnTo>
                  <a:pt x="12530" y="21509"/>
                </a:lnTo>
                <a:lnTo>
                  <a:pt x="11672" y="21600"/>
                </a:lnTo>
                <a:lnTo>
                  <a:pt x="9920" y="21600"/>
                </a:lnTo>
                <a:lnTo>
                  <a:pt x="9070" y="21509"/>
                </a:lnTo>
                <a:lnTo>
                  <a:pt x="8242" y="21418"/>
                </a:lnTo>
                <a:lnTo>
                  <a:pt x="7437" y="21144"/>
                </a:lnTo>
                <a:lnTo>
                  <a:pt x="6653" y="20780"/>
                </a:lnTo>
                <a:lnTo>
                  <a:pt x="5906" y="20415"/>
                </a:lnTo>
                <a:lnTo>
                  <a:pt x="5182" y="20142"/>
                </a:lnTo>
                <a:lnTo>
                  <a:pt x="4494" y="19595"/>
                </a:lnTo>
                <a:lnTo>
                  <a:pt x="3851" y="19139"/>
                </a:lnTo>
                <a:lnTo>
                  <a:pt x="3245" y="18592"/>
                </a:lnTo>
                <a:lnTo>
                  <a:pt x="2683" y="18046"/>
                </a:lnTo>
                <a:lnTo>
                  <a:pt x="2166" y="17316"/>
                </a:lnTo>
                <a:lnTo>
                  <a:pt x="1700" y="16678"/>
                </a:lnTo>
                <a:lnTo>
                  <a:pt x="1286" y="15858"/>
                </a:lnTo>
                <a:lnTo>
                  <a:pt x="917" y="15220"/>
                </a:lnTo>
                <a:lnTo>
                  <a:pt x="614" y="14400"/>
                </a:lnTo>
                <a:lnTo>
                  <a:pt x="362" y="13671"/>
                </a:lnTo>
                <a:lnTo>
                  <a:pt x="185" y="12759"/>
                </a:lnTo>
                <a:lnTo>
                  <a:pt x="59" y="11939"/>
                </a:lnTo>
                <a:lnTo>
                  <a:pt x="22" y="11575"/>
                </a:lnTo>
                <a:lnTo>
                  <a:pt x="0" y="11210"/>
                </a:lnTo>
                <a:lnTo>
                  <a:pt x="0" y="10846"/>
                </a:lnTo>
                <a:lnTo>
                  <a:pt x="30" y="9934"/>
                </a:lnTo>
                <a:lnTo>
                  <a:pt x="148" y="9023"/>
                </a:lnTo>
                <a:lnTo>
                  <a:pt x="318" y="8203"/>
                </a:lnTo>
                <a:lnTo>
                  <a:pt x="554" y="7382"/>
                </a:lnTo>
                <a:lnTo>
                  <a:pt x="850" y="6562"/>
                </a:lnTo>
                <a:lnTo>
                  <a:pt x="1212" y="5833"/>
                </a:lnTo>
                <a:lnTo>
                  <a:pt x="1619" y="5104"/>
                </a:lnTo>
                <a:lnTo>
                  <a:pt x="2085" y="4375"/>
                </a:lnTo>
                <a:lnTo>
                  <a:pt x="2595" y="3737"/>
                </a:lnTo>
                <a:lnTo>
                  <a:pt x="3164" y="3099"/>
                </a:lnTo>
                <a:lnTo>
                  <a:pt x="3777" y="2552"/>
                </a:lnTo>
                <a:lnTo>
                  <a:pt x="4421" y="2096"/>
                </a:lnTo>
                <a:lnTo>
                  <a:pt x="5115" y="1641"/>
                </a:lnTo>
                <a:lnTo>
                  <a:pt x="5840" y="1094"/>
                </a:lnTo>
                <a:lnTo>
                  <a:pt x="6594" y="820"/>
                </a:lnTo>
                <a:lnTo>
                  <a:pt x="7385" y="456"/>
                </a:lnTo>
                <a:lnTo>
                  <a:pt x="8205" y="182"/>
                </a:lnTo>
                <a:lnTo>
                  <a:pt x="9048" y="91"/>
                </a:lnTo>
                <a:lnTo>
                  <a:pt x="9913"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24" name="TextBox 30"/>
          <p:cNvSpPr txBox="1"/>
          <p:nvPr>
            <p:custDataLst>
              <p:tags r:id="rId32"/>
            </p:custDataLst>
          </p:nvPr>
        </p:nvSpPr>
        <p:spPr>
          <a:xfrm>
            <a:off x="6031865" y="3589020"/>
            <a:ext cx="1583690" cy="535940"/>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看书</a:t>
            </a:r>
            <a:endParaRPr lang="zh-CN" altLang="en-US" sz="1800" spc="300" dirty="0">
              <a:latin typeface="微软雅黑" panose="020B0503020204020204" charset="-122"/>
              <a:ea typeface="微软雅黑" panose="020B0503020204020204" charset="-122"/>
            </a:endParaRPr>
          </a:p>
        </p:txBody>
      </p:sp>
      <p:sp>
        <p:nvSpPr>
          <p:cNvPr id="69" name="矩形 68"/>
          <p:cNvSpPr/>
          <p:nvPr>
            <p:custDataLst>
              <p:tags r:id="rId33"/>
            </p:custDataLst>
          </p:nvPr>
        </p:nvSpPr>
        <p:spPr>
          <a:xfrm>
            <a:off x="1565910" y="3291205"/>
            <a:ext cx="2913380" cy="905510"/>
          </a:xfrm>
          <a:prstGeom prst="rect">
            <a:avLst/>
          </a:prstGeom>
        </p:spPr>
        <p:txBody>
          <a:bodyPr wrap="square" anchor="ctr">
            <a:normAutofit/>
          </a:bodyPr>
          <a:lstStyle/>
          <a:p>
            <a:pPr algn="r" defTabSz="457200">
              <a:lnSpc>
                <a:spcPct val="120000"/>
              </a:lnSpc>
            </a:pPr>
            <a:r>
              <a:rPr lang="zh-CN" altLang="en-US" sz="2000" spc="150" dirty="0">
                <a:solidFill>
                  <a:srgbClr val="222222">
                    <a:lumMod val="75000"/>
                    <a:lumOff val="25000"/>
                  </a:srgbClr>
                </a:solidFill>
                <a:latin typeface="宋体" panose="02010600030101010101" pitchFamily="2" charset="-122"/>
                <a:ea typeface="宋体" panose="02010600030101010101" pitchFamily="2" charset="-122"/>
              </a:rPr>
              <a:t>看书是充实灵魂的首选</a:t>
            </a:r>
            <a:endParaRPr lang="zh-CN" altLang="en-US" sz="2000" spc="150" dirty="0">
              <a:solidFill>
                <a:srgbClr val="222222">
                  <a:lumMod val="75000"/>
                  <a:lumOff val="25000"/>
                </a:srgbClr>
              </a:solidFill>
              <a:latin typeface="宋体" panose="02010600030101010101" pitchFamily="2" charset="-122"/>
              <a:ea typeface="宋体" panose="02010600030101010101" pitchFamily="2" charset="-122"/>
            </a:endParaRPr>
          </a:p>
        </p:txBody>
      </p:sp>
      <p:sp>
        <p:nvSpPr>
          <p:cNvPr id="731" name="Straight Arrow Connector 173"/>
          <p:cNvSpPr/>
          <p:nvPr>
            <p:custDataLst>
              <p:tags r:id="rId34"/>
            </p:custDataLst>
          </p:nvPr>
        </p:nvSpPr>
        <p:spPr>
          <a:xfrm flipH="1">
            <a:off x="5061585" y="5345430"/>
            <a:ext cx="576580" cy="0"/>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04" name="Freeform 10"/>
          <p:cNvSpPr/>
          <p:nvPr>
            <p:custDataLst>
              <p:tags r:id="rId35"/>
            </p:custDataLst>
          </p:nvPr>
        </p:nvSpPr>
        <p:spPr>
          <a:xfrm>
            <a:off x="5455920" y="5165725"/>
            <a:ext cx="2736215" cy="4921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 y="0"/>
                </a:lnTo>
                <a:lnTo>
                  <a:pt x="216" y="833"/>
                </a:lnTo>
                <a:lnTo>
                  <a:pt x="487" y="1459"/>
                </a:lnTo>
                <a:lnTo>
                  <a:pt x="844" y="2153"/>
                </a:lnTo>
                <a:lnTo>
                  <a:pt x="1299" y="2778"/>
                </a:lnTo>
                <a:lnTo>
                  <a:pt x="1851" y="3403"/>
                </a:lnTo>
                <a:lnTo>
                  <a:pt x="2467" y="3959"/>
                </a:lnTo>
                <a:lnTo>
                  <a:pt x="3171" y="4514"/>
                </a:lnTo>
                <a:lnTo>
                  <a:pt x="3928" y="4931"/>
                </a:lnTo>
                <a:lnTo>
                  <a:pt x="4772" y="5417"/>
                </a:lnTo>
                <a:lnTo>
                  <a:pt x="5660" y="5765"/>
                </a:lnTo>
                <a:lnTo>
                  <a:pt x="6590" y="6042"/>
                </a:lnTo>
                <a:lnTo>
                  <a:pt x="7586" y="6251"/>
                </a:lnTo>
                <a:lnTo>
                  <a:pt x="8625" y="6459"/>
                </a:lnTo>
                <a:lnTo>
                  <a:pt x="9696" y="6529"/>
                </a:lnTo>
                <a:lnTo>
                  <a:pt x="10800" y="6668"/>
                </a:lnTo>
                <a:lnTo>
                  <a:pt x="11904" y="6529"/>
                </a:lnTo>
                <a:lnTo>
                  <a:pt x="12975" y="6459"/>
                </a:lnTo>
                <a:lnTo>
                  <a:pt x="14003" y="6251"/>
                </a:lnTo>
                <a:lnTo>
                  <a:pt x="15010" y="6042"/>
                </a:lnTo>
                <a:lnTo>
                  <a:pt x="15951" y="5765"/>
                </a:lnTo>
                <a:lnTo>
                  <a:pt x="16838" y="5417"/>
                </a:lnTo>
                <a:lnTo>
                  <a:pt x="17661" y="4931"/>
                </a:lnTo>
                <a:lnTo>
                  <a:pt x="18429" y="4514"/>
                </a:lnTo>
                <a:lnTo>
                  <a:pt x="19133" y="3959"/>
                </a:lnTo>
                <a:lnTo>
                  <a:pt x="19749" y="3403"/>
                </a:lnTo>
                <a:lnTo>
                  <a:pt x="20291" y="2778"/>
                </a:lnTo>
                <a:lnTo>
                  <a:pt x="20756" y="2153"/>
                </a:lnTo>
                <a:lnTo>
                  <a:pt x="21113" y="1459"/>
                </a:lnTo>
                <a:lnTo>
                  <a:pt x="21373" y="833"/>
                </a:lnTo>
                <a:lnTo>
                  <a:pt x="21546" y="0"/>
                </a:lnTo>
                <a:lnTo>
                  <a:pt x="21600" y="0"/>
                </a:lnTo>
                <a:lnTo>
                  <a:pt x="21600" y="14307"/>
                </a:lnTo>
                <a:lnTo>
                  <a:pt x="21557" y="15002"/>
                </a:lnTo>
                <a:lnTo>
                  <a:pt x="21405" y="15627"/>
                </a:lnTo>
                <a:lnTo>
                  <a:pt x="21167" y="16391"/>
                </a:lnTo>
                <a:lnTo>
                  <a:pt x="20853" y="17016"/>
                </a:lnTo>
                <a:lnTo>
                  <a:pt x="20442" y="17641"/>
                </a:lnTo>
                <a:lnTo>
                  <a:pt x="19955" y="18127"/>
                </a:lnTo>
                <a:lnTo>
                  <a:pt x="19403" y="18683"/>
                </a:lnTo>
                <a:lnTo>
                  <a:pt x="18776" y="19239"/>
                </a:lnTo>
                <a:lnTo>
                  <a:pt x="18094" y="19655"/>
                </a:lnTo>
                <a:lnTo>
                  <a:pt x="17347" y="20141"/>
                </a:lnTo>
                <a:lnTo>
                  <a:pt x="16535" y="20489"/>
                </a:lnTo>
                <a:lnTo>
                  <a:pt x="15670" y="20836"/>
                </a:lnTo>
                <a:lnTo>
                  <a:pt x="14772" y="21114"/>
                </a:lnTo>
                <a:lnTo>
                  <a:pt x="13841" y="21392"/>
                </a:lnTo>
                <a:lnTo>
                  <a:pt x="12845" y="21461"/>
                </a:lnTo>
                <a:lnTo>
                  <a:pt x="11839" y="21531"/>
                </a:lnTo>
                <a:lnTo>
                  <a:pt x="10800" y="21600"/>
                </a:lnTo>
                <a:lnTo>
                  <a:pt x="9761" y="21531"/>
                </a:lnTo>
                <a:lnTo>
                  <a:pt x="8744" y="21461"/>
                </a:lnTo>
                <a:lnTo>
                  <a:pt x="7770" y="21392"/>
                </a:lnTo>
                <a:lnTo>
                  <a:pt x="6828" y="21114"/>
                </a:lnTo>
                <a:lnTo>
                  <a:pt x="5919" y="20836"/>
                </a:lnTo>
                <a:lnTo>
                  <a:pt x="5065" y="20489"/>
                </a:lnTo>
                <a:lnTo>
                  <a:pt x="4264" y="20141"/>
                </a:lnTo>
                <a:lnTo>
                  <a:pt x="3517" y="19655"/>
                </a:lnTo>
                <a:lnTo>
                  <a:pt x="2824" y="19239"/>
                </a:lnTo>
                <a:lnTo>
                  <a:pt x="2197" y="18683"/>
                </a:lnTo>
                <a:lnTo>
                  <a:pt x="1634" y="18127"/>
                </a:lnTo>
                <a:lnTo>
                  <a:pt x="1147" y="17641"/>
                </a:lnTo>
                <a:lnTo>
                  <a:pt x="747" y="17016"/>
                </a:lnTo>
                <a:lnTo>
                  <a:pt x="422" y="16391"/>
                </a:lnTo>
                <a:lnTo>
                  <a:pt x="195" y="15627"/>
                </a:lnTo>
                <a:lnTo>
                  <a:pt x="32" y="15002"/>
                </a:lnTo>
                <a:lnTo>
                  <a:pt x="0" y="14307"/>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5" name="Freeform 11"/>
          <p:cNvSpPr/>
          <p:nvPr>
            <p:custDataLst>
              <p:tags r:id="rId36"/>
            </p:custDataLst>
          </p:nvPr>
        </p:nvSpPr>
        <p:spPr>
          <a:xfrm>
            <a:off x="5455920" y="4990465"/>
            <a:ext cx="2736215" cy="33401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839" y="0"/>
                </a:lnTo>
                <a:lnTo>
                  <a:pt x="12845" y="102"/>
                </a:lnTo>
                <a:lnTo>
                  <a:pt x="13841" y="409"/>
                </a:lnTo>
                <a:lnTo>
                  <a:pt x="14772" y="819"/>
                </a:lnTo>
                <a:lnTo>
                  <a:pt x="15670" y="1126"/>
                </a:lnTo>
                <a:lnTo>
                  <a:pt x="16535" y="1536"/>
                </a:lnTo>
                <a:lnTo>
                  <a:pt x="17347" y="2252"/>
                </a:lnTo>
                <a:lnTo>
                  <a:pt x="18094" y="2764"/>
                </a:lnTo>
                <a:lnTo>
                  <a:pt x="18776" y="3583"/>
                </a:lnTo>
                <a:lnTo>
                  <a:pt x="19403" y="4197"/>
                </a:lnTo>
                <a:lnTo>
                  <a:pt x="19955" y="5016"/>
                </a:lnTo>
                <a:lnTo>
                  <a:pt x="20442" y="5937"/>
                </a:lnTo>
                <a:lnTo>
                  <a:pt x="20853" y="6859"/>
                </a:lnTo>
                <a:lnTo>
                  <a:pt x="21167" y="7780"/>
                </a:lnTo>
                <a:lnTo>
                  <a:pt x="21405" y="8701"/>
                </a:lnTo>
                <a:lnTo>
                  <a:pt x="21557" y="9725"/>
                </a:lnTo>
                <a:lnTo>
                  <a:pt x="21600" y="10749"/>
                </a:lnTo>
                <a:lnTo>
                  <a:pt x="21600" y="11158"/>
                </a:lnTo>
                <a:lnTo>
                  <a:pt x="21589" y="11568"/>
                </a:lnTo>
                <a:lnTo>
                  <a:pt x="21546" y="11773"/>
                </a:lnTo>
                <a:lnTo>
                  <a:pt x="21373" y="13001"/>
                </a:lnTo>
                <a:lnTo>
                  <a:pt x="21113" y="13922"/>
                </a:lnTo>
                <a:lnTo>
                  <a:pt x="20756" y="14946"/>
                </a:lnTo>
                <a:lnTo>
                  <a:pt x="20291" y="15867"/>
                </a:lnTo>
                <a:lnTo>
                  <a:pt x="19749" y="16789"/>
                </a:lnTo>
                <a:lnTo>
                  <a:pt x="19133" y="17608"/>
                </a:lnTo>
                <a:lnTo>
                  <a:pt x="18429" y="18427"/>
                </a:lnTo>
                <a:lnTo>
                  <a:pt x="17661" y="19041"/>
                </a:lnTo>
                <a:lnTo>
                  <a:pt x="16838" y="19757"/>
                </a:lnTo>
                <a:lnTo>
                  <a:pt x="15951" y="20269"/>
                </a:lnTo>
                <a:lnTo>
                  <a:pt x="15010" y="20679"/>
                </a:lnTo>
                <a:lnTo>
                  <a:pt x="14003" y="20986"/>
                </a:lnTo>
                <a:lnTo>
                  <a:pt x="12975" y="21293"/>
                </a:lnTo>
                <a:lnTo>
                  <a:pt x="11904" y="21395"/>
                </a:lnTo>
                <a:lnTo>
                  <a:pt x="10800" y="21600"/>
                </a:lnTo>
                <a:lnTo>
                  <a:pt x="9696" y="21395"/>
                </a:lnTo>
                <a:lnTo>
                  <a:pt x="8625" y="21293"/>
                </a:lnTo>
                <a:lnTo>
                  <a:pt x="7586" y="20986"/>
                </a:lnTo>
                <a:lnTo>
                  <a:pt x="6590" y="20679"/>
                </a:lnTo>
                <a:lnTo>
                  <a:pt x="5660" y="20269"/>
                </a:lnTo>
                <a:lnTo>
                  <a:pt x="4772" y="19757"/>
                </a:lnTo>
                <a:lnTo>
                  <a:pt x="3928" y="19041"/>
                </a:lnTo>
                <a:lnTo>
                  <a:pt x="3171" y="18427"/>
                </a:lnTo>
                <a:lnTo>
                  <a:pt x="2467" y="17608"/>
                </a:lnTo>
                <a:lnTo>
                  <a:pt x="1851" y="16789"/>
                </a:lnTo>
                <a:lnTo>
                  <a:pt x="1299" y="15867"/>
                </a:lnTo>
                <a:lnTo>
                  <a:pt x="844" y="14946"/>
                </a:lnTo>
                <a:lnTo>
                  <a:pt x="487" y="13922"/>
                </a:lnTo>
                <a:lnTo>
                  <a:pt x="216" y="13001"/>
                </a:lnTo>
                <a:lnTo>
                  <a:pt x="54" y="11773"/>
                </a:lnTo>
                <a:lnTo>
                  <a:pt x="22" y="11568"/>
                </a:lnTo>
                <a:lnTo>
                  <a:pt x="0" y="11158"/>
                </a:lnTo>
                <a:lnTo>
                  <a:pt x="0" y="10749"/>
                </a:lnTo>
                <a:lnTo>
                  <a:pt x="32" y="9725"/>
                </a:lnTo>
                <a:lnTo>
                  <a:pt x="195" y="8701"/>
                </a:lnTo>
                <a:lnTo>
                  <a:pt x="422" y="7780"/>
                </a:lnTo>
                <a:lnTo>
                  <a:pt x="747" y="6859"/>
                </a:lnTo>
                <a:lnTo>
                  <a:pt x="1147" y="5937"/>
                </a:lnTo>
                <a:lnTo>
                  <a:pt x="1634" y="5016"/>
                </a:lnTo>
                <a:lnTo>
                  <a:pt x="2197" y="4197"/>
                </a:lnTo>
                <a:lnTo>
                  <a:pt x="2824" y="3583"/>
                </a:lnTo>
                <a:lnTo>
                  <a:pt x="3517" y="2764"/>
                </a:lnTo>
                <a:lnTo>
                  <a:pt x="4264" y="2252"/>
                </a:lnTo>
                <a:lnTo>
                  <a:pt x="5065" y="1536"/>
                </a:lnTo>
                <a:lnTo>
                  <a:pt x="5919" y="1126"/>
                </a:lnTo>
                <a:lnTo>
                  <a:pt x="6828" y="819"/>
                </a:lnTo>
                <a:lnTo>
                  <a:pt x="7770" y="409"/>
                </a:lnTo>
                <a:lnTo>
                  <a:pt x="8744" y="102"/>
                </a:lnTo>
                <a:lnTo>
                  <a:pt x="9761"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lnSpcReduction="10000"/>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26" name="TextBox 34"/>
          <p:cNvSpPr txBox="1"/>
          <p:nvPr>
            <p:custDataLst>
              <p:tags r:id="rId37"/>
            </p:custDataLst>
          </p:nvPr>
        </p:nvSpPr>
        <p:spPr>
          <a:xfrm>
            <a:off x="6031865" y="5214620"/>
            <a:ext cx="1583690" cy="535940"/>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刷剧</a:t>
            </a:r>
            <a:endParaRPr lang="zh-CN" altLang="en-US" sz="1800" spc="300" dirty="0">
              <a:latin typeface="微软雅黑" panose="020B0503020204020204" charset="-122"/>
              <a:ea typeface="微软雅黑" panose="020B0503020204020204" charset="-122"/>
            </a:endParaRPr>
          </a:p>
        </p:txBody>
      </p:sp>
      <p:sp>
        <p:nvSpPr>
          <p:cNvPr id="70" name="矩形 69"/>
          <p:cNvSpPr/>
          <p:nvPr>
            <p:custDataLst>
              <p:tags r:id="rId38"/>
            </p:custDataLst>
          </p:nvPr>
        </p:nvSpPr>
        <p:spPr>
          <a:xfrm>
            <a:off x="2469515" y="4938395"/>
            <a:ext cx="2566670" cy="905510"/>
          </a:xfrm>
          <a:prstGeom prst="rect">
            <a:avLst/>
          </a:prstGeom>
        </p:spPr>
        <p:txBody>
          <a:bodyPr wrap="square" anchor="ctr">
            <a:normAutofit/>
          </a:bodyPr>
          <a:lstStyle/>
          <a:p>
            <a:pPr algn="r" defTabSz="457200">
              <a:lnSpc>
                <a:spcPct val="120000"/>
              </a:lnSpc>
            </a:pPr>
            <a:r>
              <a:rPr lang="zh-CN" altLang="en-US" sz="2000" spc="150" dirty="0">
                <a:solidFill>
                  <a:srgbClr val="222222">
                    <a:lumMod val="75000"/>
                    <a:lumOff val="25000"/>
                  </a:srgbClr>
                </a:solidFill>
                <a:latin typeface="宋体" panose="02010600030101010101" pitchFamily="2" charset="-122"/>
                <a:ea typeface="宋体" panose="02010600030101010101" pitchFamily="2" charset="-122"/>
              </a:rPr>
              <a:t>刷起剧来无烦恼</a:t>
            </a:r>
            <a:endParaRPr lang="zh-CN" altLang="en-US" sz="2000" spc="150" dirty="0">
              <a:solidFill>
                <a:srgbClr val="222222">
                  <a:lumMod val="75000"/>
                  <a:lumOff val="25000"/>
                </a:srgbClr>
              </a:solidFill>
              <a:latin typeface="宋体" panose="02010600030101010101" pitchFamily="2" charset="-122"/>
              <a:ea typeface="宋体" panose="02010600030101010101" pitchFamily="2" charset="-122"/>
            </a:endParaRPr>
          </a:p>
        </p:txBody>
      </p:sp>
      <p:sp>
        <p:nvSpPr>
          <p:cNvPr id="734" name="Straight Arrow Connector 176"/>
          <p:cNvSpPr/>
          <p:nvPr>
            <p:custDataLst>
              <p:tags r:id="rId39"/>
            </p:custDataLst>
          </p:nvPr>
        </p:nvSpPr>
        <p:spPr>
          <a:xfrm>
            <a:off x="8410575" y="4555490"/>
            <a:ext cx="403225" cy="0"/>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07" name="Freeform 12"/>
          <p:cNvSpPr/>
          <p:nvPr>
            <p:custDataLst>
              <p:tags r:id="rId40"/>
            </p:custDataLst>
          </p:nvPr>
        </p:nvSpPr>
        <p:spPr>
          <a:xfrm>
            <a:off x="5167630" y="4366895"/>
            <a:ext cx="3312160" cy="5378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 y="0"/>
                </a:lnTo>
                <a:lnTo>
                  <a:pt x="198" y="635"/>
                </a:lnTo>
                <a:lnTo>
                  <a:pt x="415" y="1207"/>
                </a:lnTo>
                <a:lnTo>
                  <a:pt x="721" y="1842"/>
                </a:lnTo>
                <a:lnTo>
                  <a:pt x="1090" y="2414"/>
                </a:lnTo>
                <a:lnTo>
                  <a:pt x="1514" y="2922"/>
                </a:lnTo>
                <a:lnTo>
                  <a:pt x="2028" y="3494"/>
                </a:lnTo>
                <a:lnTo>
                  <a:pt x="2595" y="4002"/>
                </a:lnTo>
                <a:lnTo>
                  <a:pt x="3208" y="4384"/>
                </a:lnTo>
                <a:lnTo>
                  <a:pt x="3893" y="4892"/>
                </a:lnTo>
                <a:lnTo>
                  <a:pt x="4623" y="5209"/>
                </a:lnTo>
                <a:lnTo>
                  <a:pt x="5389" y="5527"/>
                </a:lnTo>
                <a:lnTo>
                  <a:pt x="6209" y="5845"/>
                </a:lnTo>
                <a:lnTo>
                  <a:pt x="7065" y="6099"/>
                </a:lnTo>
                <a:lnTo>
                  <a:pt x="7957" y="6289"/>
                </a:lnTo>
                <a:lnTo>
                  <a:pt x="8876" y="6416"/>
                </a:lnTo>
                <a:lnTo>
                  <a:pt x="9822" y="6480"/>
                </a:lnTo>
                <a:lnTo>
                  <a:pt x="11778" y="6480"/>
                </a:lnTo>
                <a:lnTo>
                  <a:pt x="12733" y="6416"/>
                </a:lnTo>
                <a:lnTo>
                  <a:pt x="13661" y="6289"/>
                </a:lnTo>
                <a:lnTo>
                  <a:pt x="14535" y="6099"/>
                </a:lnTo>
                <a:lnTo>
                  <a:pt x="15391" y="5845"/>
                </a:lnTo>
                <a:lnTo>
                  <a:pt x="16220" y="5527"/>
                </a:lnTo>
                <a:lnTo>
                  <a:pt x="16995" y="5209"/>
                </a:lnTo>
                <a:lnTo>
                  <a:pt x="17716" y="4892"/>
                </a:lnTo>
                <a:lnTo>
                  <a:pt x="18392" y="4384"/>
                </a:lnTo>
                <a:lnTo>
                  <a:pt x="19023" y="4002"/>
                </a:lnTo>
                <a:lnTo>
                  <a:pt x="19581" y="3494"/>
                </a:lnTo>
                <a:lnTo>
                  <a:pt x="20086" y="2922"/>
                </a:lnTo>
                <a:lnTo>
                  <a:pt x="20528" y="2414"/>
                </a:lnTo>
                <a:lnTo>
                  <a:pt x="20897" y="1842"/>
                </a:lnTo>
                <a:lnTo>
                  <a:pt x="21185" y="1207"/>
                </a:lnTo>
                <a:lnTo>
                  <a:pt x="21411" y="635"/>
                </a:lnTo>
                <a:lnTo>
                  <a:pt x="21546" y="0"/>
                </a:lnTo>
                <a:lnTo>
                  <a:pt x="21600" y="0"/>
                </a:lnTo>
                <a:lnTo>
                  <a:pt x="21600" y="14294"/>
                </a:lnTo>
                <a:lnTo>
                  <a:pt x="21555" y="14929"/>
                </a:lnTo>
                <a:lnTo>
                  <a:pt x="21429" y="15565"/>
                </a:lnTo>
                <a:lnTo>
                  <a:pt x="21222" y="16200"/>
                </a:lnTo>
                <a:lnTo>
                  <a:pt x="20933" y="16772"/>
                </a:lnTo>
                <a:lnTo>
                  <a:pt x="20564" y="17344"/>
                </a:lnTo>
                <a:lnTo>
                  <a:pt x="20131" y="17915"/>
                </a:lnTo>
                <a:lnTo>
                  <a:pt x="19636" y="18487"/>
                </a:lnTo>
                <a:lnTo>
                  <a:pt x="19068" y="18995"/>
                </a:lnTo>
                <a:lnTo>
                  <a:pt x="18446" y="19504"/>
                </a:lnTo>
                <a:lnTo>
                  <a:pt x="17761" y="19885"/>
                </a:lnTo>
                <a:lnTo>
                  <a:pt x="17031" y="20202"/>
                </a:lnTo>
                <a:lnTo>
                  <a:pt x="16256" y="20647"/>
                </a:lnTo>
                <a:lnTo>
                  <a:pt x="15427" y="20901"/>
                </a:lnTo>
                <a:lnTo>
                  <a:pt x="14571" y="21092"/>
                </a:lnTo>
                <a:lnTo>
                  <a:pt x="13679" y="21346"/>
                </a:lnTo>
                <a:lnTo>
                  <a:pt x="12742" y="21473"/>
                </a:lnTo>
                <a:lnTo>
                  <a:pt x="11778" y="21600"/>
                </a:lnTo>
                <a:lnTo>
                  <a:pt x="9822" y="21600"/>
                </a:lnTo>
                <a:lnTo>
                  <a:pt x="8858" y="21473"/>
                </a:lnTo>
                <a:lnTo>
                  <a:pt x="7939" y="21346"/>
                </a:lnTo>
                <a:lnTo>
                  <a:pt x="7029" y="21092"/>
                </a:lnTo>
                <a:lnTo>
                  <a:pt x="6173" y="20901"/>
                </a:lnTo>
                <a:lnTo>
                  <a:pt x="5353" y="20647"/>
                </a:lnTo>
                <a:lnTo>
                  <a:pt x="4578" y="20202"/>
                </a:lnTo>
                <a:lnTo>
                  <a:pt x="3848" y="19885"/>
                </a:lnTo>
                <a:lnTo>
                  <a:pt x="3163" y="19504"/>
                </a:lnTo>
                <a:lnTo>
                  <a:pt x="2541" y="18995"/>
                </a:lnTo>
                <a:lnTo>
                  <a:pt x="1982" y="18487"/>
                </a:lnTo>
                <a:lnTo>
                  <a:pt x="1469" y="17915"/>
                </a:lnTo>
                <a:lnTo>
                  <a:pt x="1045" y="17344"/>
                </a:lnTo>
                <a:lnTo>
                  <a:pt x="676" y="16772"/>
                </a:lnTo>
                <a:lnTo>
                  <a:pt x="387" y="16200"/>
                </a:lnTo>
                <a:lnTo>
                  <a:pt x="171" y="15565"/>
                </a:lnTo>
                <a:lnTo>
                  <a:pt x="45" y="14929"/>
                </a:lnTo>
                <a:lnTo>
                  <a:pt x="0" y="14294"/>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8" name="Freeform 13"/>
          <p:cNvSpPr/>
          <p:nvPr>
            <p:custDataLst>
              <p:tags r:id="rId41"/>
            </p:custDataLst>
          </p:nvPr>
        </p:nvSpPr>
        <p:spPr>
          <a:xfrm>
            <a:off x="5167630" y="4179570"/>
            <a:ext cx="3312160" cy="365125"/>
          </a:xfrm>
          <a:custGeom>
            <a:avLst/>
            <a:gdLst/>
            <a:ahLst/>
            <a:cxnLst>
              <a:cxn ang="0">
                <a:pos x="wd2" y="hd2"/>
              </a:cxn>
              <a:cxn ang="5400000">
                <a:pos x="wd2" y="hd2"/>
              </a:cxn>
              <a:cxn ang="10800000">
                <a:pos x="wd2" y="hd2"/>
              </a:cxn>
              <a:cxn ang="16200000">
                <a:pos x="wd2" y="hd2"/>
              </a:cxn>
            </a:cxnLst>
            <a:rect l="0" t="0" r="r" b="b"/>
            <a:pathLst>
              <a:path w="21600" h="21600" extrusionOk="0">
                <a:moveTo>
                  <a:pt x="10805" y="0"/>
                </a:moveTo>
                <a:lnTo>
                  <a:pt x="11778" y="94"/>
                </a:lnTo>
                <a:lnTo>
                  <a:pt x="12742" y="281"/>
                </a:lnTo>
                <a:lnTo>
                  <a:pt x="13679" y="374"/>
                </a:lnTo>
                <a:lnTo>
                  <a:pt x="14571" y="748"/>
                </a:lnTo>
                <a:lnTo>
                  <a:pt x="15427" y="1122"/>
                </a:lnTo>
                <a:lnTo>
                  <a:pt x="16256" y="1590"/>
                </a:lnTo>
                <a:lnTo>
                  <a:pt x="17031" y="2057"/>
                </a:lnTo>
                <a:lnTo>
                  <a:pt x="17761" y="2525"/>
                </a:lnTo>
                <a:lnTo>
                  <a:pt x="18446" y="3273"/>
                </a:lnTo>
                <a:lnTo>
                  <a:pt x="19068" y="3834"/>
                </a:lnTo>
                <a:lnTo>
                  <a:pt x="19636" y="4582"/>
                </a:lnTo>
                <a:lnTo>
                  <a:pt x="20131" y="5423"/>
                </a:lnTo>
                <a:lnTo>
                  <a:pt x="20564" y="6265"/>
                </a:lnTo>
                <a:lnTo>
                  <a:pt x="20933" y="7106"/>
                </a:lnTo>
                <a:lnTo>
                  <a:pt x="21222" y="7948"/>
                </a:lnTo>
                <a:lnTo>
                  <a:pt x="21429" y="8883"/>
                </a:lnTo>
                <a:lnTo>
                  <a:pt x="21555" y="9912"/>
                </a:lnTo>
                <a:lnTo>
                  <a:pt x="21600" y="10847"/>
                </a:lnTo>
                <a:lnTo>
                  <a:pt x="21600" y="11221"/>
                </a:lnTo>
                <a:lnTo>
                  <a:pt x="21582" y="11688"/>
                </a:lnTo>
                <a:lnTo>
                  <a:pt x="21546" y="12062"/>
                </a:lnTo>
                <a:lnTo>
                  <a:pt x="21411" y="12997"/>
                </a:lnTo>
                <a:lnTo>
                  <a:pt x="21185" y="13839"/>
                </a:lnTo>
                <a:lnTo>
                  <a:pt x="20897" y="14774"/>
                </a:lnTo>
                <a:lnTo>
                  <a:pt x="20528" y="15616"/>
                </a:lnTo>
                <a:lnTo>
                  <a:pt x="20086" y="16364"/>
                </a:lnTo>
                <a:lnTo>
                  <a:pt x="19581" y="17205"/>
                </a:lnTo>
                <a:lnTo>
                  <a:pt x="19023" y="17953"/>
                </a:lnTo>
                <a:lnTo>
                  <a:pt x="18392" y="18514"/>
                </a:lnTo>
                <a:lnTo>
                  <a:pt x="17716" y="19262"/>
                </a:lnTo>
                <a:lnTo>
                  <a:pt x="16995" y="19730"/>
                </a:lnTo>
                <a:lnTo>
                  <a:pt x="16220" y="20197"/>
                </a:lnTo>
                <a:lnTo>
                  <a:pt x="15391" y="20665"/>
                </a:lnTo>
                <a:lnTo>
                  <a:pt x="14535" y="21039"/>
                </a:lnTo>
                <a:lnTo>
                  <a:pt x="13661" y="21319"/>
                </a:lnTo>
                <a:lnTo>
                  <a:pt x="12733" y="21506"/>
                </a:lnTo>
                <a:lnTo>
                  <a:pt x="11778" y="21600"/>
                </a:lnTo>
                <a:lnTo>
                  <a:pt x="9822" y="21600"/>
                </a:lnTo>
                <a:lnTo>
                  <a:pt x="8876" y="21506"/>
                </a:lnTo>
                <a:lnTo>
                  <a:pt x="7957" y="21319"/>
                </a:lnTo>
                <a:lnTo>
                  <a:pt x="7065" y="21039"/>
                </a:lnTo>
                <a:lnTo>
                  <a:pt x="6209" y="20665"/>
                </a:lnTo>
                <a:lnTo>
                  <a:pt x="5389" y="20197"/>
                </a:lnTo>
                <a:lnTo>
                  <a:pt x="4623" y="19730"/>
                </a:lnTo>
                <a:lnTo>
                  <a:pt x="3893" y="19262"/>
                </a:lnTo>
                <a:lnTo>
                  <a:pt x="3208" y="18514"/>
                </a:lnTo>
                <a:lnTo>
                  <a:pt x="2595" y="17953"/>
                </a:lnTo>
                <a:lnTo>
                  <a:pt x="2028" y="17205"/>
                </a:lnTo>
                <a:lnTo>
                  <a:pt x="1514" y="16364"/>
                </a:lnTo>
                <a:lnTo>
                  <a:pt x="1090" y="15616"/>
                </a:lnTo>
                <a:lnTo>
                  <a:pt x="721" y="14774"/>
                </a:lnTo>
                <a:lnTo>
                  <a:pt x="415" y="13839"/>
                </a:lnTo>
                <a:lnTo>
                  <a:pt x="198" y="12997"/>
                </a:lnTo>
                <a:lnTo>
                  <a:pt x="63" y="12062"/>
                </a:lnTo>
                <a:lnTo>
                  <a:pt x="27" y="11688"/>
                </a:lnTo>
                <a:lnTo>
                  <a:pt x="9" y="11221"/>
                </a:lnTo>
                <a:lnTo>
                  <a:pt x="0" y="10847"/>
                </a:lnTo>
                <a:lnTo>
                  <a:pt x="45" y="9912"/>
                </a:lnTo>
                <a:lnTo>
                  <a:pt x="171" y="8883"/>
                </a:lnTo>
                <a:lnTo>
                  <a:pt x="387" y="7948"/>
                </a:lnTo>
                <a:lnTo>
                  <a:pt x="676" y="7106"/>
                </a:lnTo>
                <a:lnTo>
                  <a:pt x="1045" y="6265"/>
                </a:lnTo>
                <a:lnTo>
                  <a:pt x="1469" y="5423"/>
                </a:lnTo>
                <a:lnTo>
                  <a:pt x="1982" y="4582"/>
                </a:lnTo>
                <a:lnTo>
                  <a:pt x="2541" y="3834"/>
                </a:lnTo>
                <a:lnTo>
                  <a:pt x="3163" y="3273"/>
                </a:lnTo>
                <a:lnTo>
                  <a:pt x="3848" y="2525"/>
                </a:lnTo>
                <a:lnTo>
                  <a:pt x="4578" y="2057"/>
                </a:lnTo>
                <a:lnTo>
                  <a:pt x="5353" y="1590"/>
                </a:lnTo>
                <a:lnTo>
                  <a:pt x="6173" y="1122"/>
                </a:lnTo>
                <a:lnTo>
                  <a:pt x="7029" y="748"/>
                </a:lnTo>
                <a:lnTo>
                  <a:pt x="7939" y="374"/>
                </a:lnTo>
                <a:lnTo>
                  <a:pt x="8858" y="281"/>
                </a:lnTo>
                <a:lnTo>
                  <a:pt x="9822" y="94"/>
                </a:lnTo>
                <a:lnTo>
                  <a:pt x="1080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25" name="TextBox 31"/>
          <p:cNvSpPr txBox="1"/>
          <p:nvPr>
            <p:custDataLst>
              <p:tags r:id="rId42"/>
            </p:custDataLst>
          </p:nvPr>
        </p:nvSpPr>
        <p:spPr>
          <a:xfrm>
            <a:off x="6031865" y="4436745"/>
            <a:ext cx="1583690" cy="535940"/>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睡觉</a:t>
            </a:r>
            <a:endParaRPr lang="zh-CN" altLang="en-US" sz="1800" spc="300" dirty="0">
              <a:latin typeface="微软雅黑" panose="020B0503020204020204" charset="-122"/>
              <a:ea typeface="微软雅黑" panose="020B0503020204020204" charset="-122"/>
            </a:endParaRPr>
          </a:p>
        </p:txBody>
      </p:sp>
      <p:sp>
        <p:nvSpPr>
          <p:cNvPr id="72" name="矩形 71"/>
          <p:cNvSpPr/>
          <p:nvPr>
            <p:custDataLst>
              <p:tags r:id="rId43"/>
            </p:custDataLst>
          </p:nvPr>
        </p:nvSpPr>
        <p:spPr>
          <a:xfrm>
            <a:off x="8830310" y="4114800"/>
            <a:ext cx="2566670" cy="905510"/>
          </a:xfrm>
          <a:prstGeom prst="rect">
            <a:avLst/>
          </a:prstGeom>
        </p:spPr>
        <p:txBody>
          <a:bodyPr wrap="square" anchor="ctr">
            <a:normAutofit/>
          </a:bodyPr>
          <a:lstStyle/>
          <a:p>
            <a:pPr defTabSz="457200">
              <a:lnSpc>
                <a:spcPct val="120000"/>
              </a:lnSpc>
            </a:pPr>
            <a:r>
              <a:rPr lang="zh-CN" altLang="en-US" sz="2000" spc="150" dirty="0">
                <a:solidFill>
                  <a:srgbClr val="222222">
                    <a:lumMod val="75000"/>
                    <a:lumOff val="25000"/>
                  </a:srgbClr>
                </a:solidFill>
                <a:latin typeface="宋体" panose="02010600030101010101" pitchFamily="2" charset="-122"/>
                <a:ea typeface="宋体" panose="02010600030101010101" pitchFamily="2" charset="-122"/>
              </a:rPr>
              <a:t>睡一睡精神好</a:t>
            </a:r>
            <a:endParaRPr lang="zh-CN" altLang="en-US" sz="2000" spc="150" dirty="0">
              <a:solidFill>
                <a:srgbClr val="222222">
                  <a:lumMod val="75000"/>
                  <a:lumOff val="25000"/>
                </a:srgbClr>
              </a:solidFill>
              <a:latin typeface="宋体" panose="02010600030101010101" pitchFamily="2" charset="-122"/>
              <a:ea typeface="宋体" panose="02010600030101010101" pitchFamily="2" charset="-122"/>
            </a:endParaRPr>
          </a:p>
        </p:txBody>
      </p:sp>
      <p:grpSp>
        <p:nvGrpSpPr>
          <p:cNvPr id="6" name="组合 5"/>
          <p:cNvGrpSpPr/>
          <p:nvPr>
            <p:custDataLst>
              <p:tags r:id="rId44"/>
            </p:custDataLst>
          </p:nvPr>
        </p:nvGrpSpPr>
        <p:grpSpPr>
          <a:xfrm rot="0">
            <a:off x="6160770" y="5786755"/>
            <a:ext cx="1326515" cy="215900"/>
            <a:chOff x="5432831" y="5675553"/>
            <a:chExt cx="1326339" cy="216000"/>
          </a:xfrm>
        </p:grpSpPr>
        <p:sp>
          <p:nvSpPr>
            <p:cNvPr id="7" name="下箭头 6"/>
            <p:cNvSpPr/>
            <p:nvPr>
              <p:custDataLst>
                <p:tags r:id="rId45"/>
              </p:custDataLst>
            </p:nvPr>
          </p:nvSpPr>
          <p:spPr>
            <a:xfrm>
              <a:off x="5432831" y="5675553"/>
              <a:ext cx="160774" cy="216000"/>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5" name="下箭头 74"/>
            <p:cNvSpPr/>
            <p:nvPr>
              <p:custDataLst>
                <p:tags r:id="rId46"/>
              </p:custDataLst>
            </p:nvPr>
          </p:nvSpPr>
          <p:spPr>
            <a:xfrm>
              <a:off x="5821353" y="5675553"/>
              <a:ext cx="160774" cy="216000"/>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6" name="下箭头 75"/>
            <p:cNvSpPr/>
            <p:nvPr>
              <p:custDataLst>
                <p:tags r:id="rId47"/>
              </p:custDataLst>
            </p:nvPr>
          </p:nvSpPr>
          <p:spPr>
            <a:xfrm>
              <a:off x="6209875" y="5675553"/>
              <a:ext cx="160774" cy="216000"/>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7" name="下箭头 76"/>
            <p:cNvSpPr/>
            <p:nvPr>
              <p:custDataLst>
                <p:tags r:id="rId48"/>
              </p:custDataLst>
            </p:nvPr>
          </p:nvSpPr>
          <p:spPr>
            <a:xfrm>
              <a:off x="6598396" y="5675553"/>
              <a:ext cx="160774" cy="216000"/>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grpSp>
    </p:spTree>
    <p:custDataLst>
      <p:tags r:id="rId49"/>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8042275" y="1651000"/>
            <a:ext cx="2627630" cy="445198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3622040" y="1084580"/>
            <a:ext cx="2674620" cy="572643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11121390" cy="706755"/>
          </a:xfrm>
          <a:prstGeom prst="rect">
            <a:avLst/>
          </a:prstGeom>
          <a:noFill/>
        </p:spPr>
        <p:txBody>
          <a:bodyPr wrap="square" rtlCol="0">
            <a:spAutoFit/>
          </a:bodyPr>
          <a:p>
            <a:r>
              <a:rPr lang="zh-CN" altLang="en-US" sz="4000" b="1">
                <a:solidFill>
                  <a:schemeClr val="bg1"/>
                </a:solidFill>
              </a:rPr>
              <a:t>疫情引发的歧视对大学生身心可能带来的影响</a:t>
            </a:r>
            <a:endParaRPr lang="zh-CN" altLang="en-US" sz="4000" b="1">
              <a:solidFill>
                <a:schemeClr val="bg1"/>
              </a:solidFill>
            </a:endParaRPr>
          </a:p>
        </p:txBody>
      </p:sp>
      <p:sp>
        <p:nvSpPr>
          <p:cNvPr id="3" name="矩形 2"/>
          <p:cNvSpPr/>
          <p:nvPr/>
        </p:nvSpPr>
        <p:spPr>
          <a:xfrm>
            <a:off x="244475" y="2643505"/>
            <a:ext cx="2076450" cy="2369820"/>
          </a:xfrm>
          <a:prstGeom prst="rect">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右箭头 10"/>
          <p:cNvSpPr/>
          <p:nvPr/>
        </p:nvSpPr>
        <p:spPr>
          <a:xfrm>
            <a:off x="2446655" y="3656965"/>
            <a:ext cx="1038860" cy="298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3913505" y="5238750"/>
            <a:ext cx="2076450" cy="1462405"/>
          </a:xfrm>
          <a:prstGeom prst="rect">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3913505" y="3208020"/>
            <a:ext cx="2076450" cy="1743075"/>
          </a:xfrm>
          <a:prstGeom prst="rect">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3913505" y="1323975"/>
            <a:ext cx="2076450" cy="1578610"/>
          </a:xfrm>
          <a:prstGeom prst="rect">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右箭头 21"/>
          <p:cNvSpPr/>
          <p:nvPr/>
        </p:nvSpPr>
        <p:spPr>
          <a:xfrm>
            <a:off x="6553835" y="3656965"/>
            <a:ext cx="1038860" cy="2984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8379460" y="2012315"/>
            <a:ext cx="2076450" cy="1195705"/>
          </a:xfrm>
          <a:prstGeom prst="rect">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8379460" y="4403725"/>
            <a:ext cx="2076450" cy="1195705"/>
          </a:xfrm>
          <a:prstGeom prst="rect">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299720" y="2705735"/>
            <a:ext cx="2021205" cy="2245360"/>
          </a:xfrm>
          <a:prstGeom prst="rect">
            <a:avLst/>
          </a:prstGeom>
          <a:noFill/>
        </p:spPr>
        <p:txBody>
          <a:bodyPr wrap="square" rtlCol="0">
            <a:spAutoFit/>
          </a:bodyPr>
          <a:p>
            <a:r>
              <a:rPr lang="zh-CN" altLang="en-US" sz="2800"/>
              <a:t>疾病引发的歧视、</a:t>
            </a:r>
            <a:endParaRPr lang="zh-CN" altLang="en-US" sz="2800"/>
          </a:p>
          <a:p>
            <a:r>
              <a:rPr lang="zh-CN" altLang="en-US" sz="2800"/>
              <a:t>偏见、</a:t>
            </a:r>
            <a:endParaRPr lang="zh-CN" altLang="en-US" sz="2800"/>
          </a:p>
          <a:p>
            <a:r>
              <a:rPr lang="zh-CN" altLang="en-US" sz="2800"/>
              <a:t>暴力、</a:t>
            </a:r>
            <a:endParaRPr lang="zh-CN" altLang="en-US" sz="2800"/>
          </a:p>
          <a:p>
            <a:r>
              <a:rPr lang="zh-CN" altLang="en-US" sz="2800"/>
              <a:t>污名化</a:t>
            </a:r>
            <a:endParaRPr lang="zh-CN" altLang="en-US" sz="2800"/>
          </a:p>
        </p:txBody>
      </p:sp>
      <p:sp>
        <p:nvSpPr>
          <p:cNvPr id="26" name="文本框 25"/>
          <p:cNvSpPr txBox="1"/>
          <p:nvPr/>
        </p:nvSpPr>
        <p:spPr>
          <a:xfrm>
            <a:off x="4024630" y="1383665"/>
            <a:ext cx="1965325" cy="1322070"/>
          </a:xfrm>
          <a:prstGeom prst="rect">
            <a:avLst/>
          </a:prstGeom>
          <a:noFill/>
        </p:spPr>
        <p:txBody>
          <a:bodyPr wrap="square" rtlCol="0">
            <a:spAutoFit/>
          </a:bodyPr>
          <a:p>
            <a:r>
              <a:rPr lang="zh-CN" altLang="en-US" sz="2000"/>
              <a:t>认知因素</a:t>
            </a:r>
            <a:endParaRPr lang="zh-CN" altLang="en-US" sz="2000"/>
          </a:p>
          <a:p>
            <a:r>
              <a:rPr lang="zh-CN" altLang="en-US" sz="2000"/>
              <a:t>绝望感</a:t>
            </a:r>
            <a:endParaRPr lang="zh-CN" altLang="en-US" sz="2000"/>
          </a:p>
          <a:p>
            <a:r>
              <a:rPr lang="zh-CN" altLang="en-US" sz="2000"/>
              <a:t>消极自我图式</a:t>
            </a:r>
            <a:endParaRPr lang="zh-CN" altLang="en-US" sz="2000"/>
          </a:p>
          <a:p>
            <a:r>
              <a:rPr lang="zh-CN" altLang="en-US" sz="2000"/>
              <a:t>期望</a:t>
            </a:r>
            <a:r>
              <a:rPr lang="en-US" altLang="zh-CN" sz="2000"/>
              <a:t>--</a:t>
            </a:r>
            <a:r>
              <a:rPr lang="zh-CN" altLang="en-US" sz="2000"/>
              <a:t>现实差异</a:t>
            </a:r>
            <a:endParaRPr lang="zh-CN" altLang="en-US" sz="2000"/>
          </a:p>
        </p:txBody>
      </p:sp>
      <p:sp>
        <p:nvSpPr>
          <p:cNvPr id="27" name="文本框 26"/>
          <p:cNvSpPr txBox="1"/>
          <p:nvPr/>
        </p:nvSpPr>
        <p:spPr>
          <a:xfrm>
            <a:off x="4024630" y="3418840"/>
            <a:ext cx="1965325" cy="1322070"/>
          </a:xfrm>
          <a:prstGeom prst="rect">
            <a:avLst/>
          </a:prstGeom>
          <a:noFill/>
        </p:spPr>
        <p:txBody>
          <a:bodyPr wrap="square" rtlCol="0">
            <a:spAutoFit/>
          </a:bodyPr>
          <a:p>
            <a:r>
              <a:rPr lang="zh-CN" altLang="en-US" sz="2000"/>
              <a:t>情绪和应对</a:t>
            </a:r>
            <a:r>
              <a:rPr lang="zh-CN" altLang="en-US" sz="2000"/>
              <a:t>因素</a:t>
            </a:r>
            <a:endParaRPr lang="zh-CN" altLang="en-US" sz="2000"/>
          </a:p>
          <a:p>
            <a:r>
              <a:rPr lang="zh-CN" altLang="en-US" sz="2000"/>
              <a:t>消极情绪</a:t>
            </a:r>
            <a:endParaRPr lang="zh-CN" altLang="en-US" sz="2000"/>
          </a:p>
          <a:p>
            <a:r>
              <a:rPr lang="zh-CN" altLang="en-US" sz="2000"/>
              <a:t>消极</a:t>
            </a:r>
            <a:r>
              <a:rPr lang="zh-CN" altLang="en-US" sz="2000"/>
              <a:t>情绪调节</a:t>
            </a:r>
            <a:endParaRPr lang="zh-CN" altLang="en-US" sz="2000"/>
          </a:p>
          <a:p>
            <a:r>
              <a:rPr lang="zh-CN" altLang="en-US" sz="2000"/>
              <a:t>消极应对</a:t>
            </a:r>
            <a:endParaRPr lang="zh-CN" altLang="en-US" sz="2000"/>
          </a:p>
        </p:txBody>
      </p:sp>
      <p:sp>
        <p:nvSpPr>
          <p:cNvPr id="28" name="文本框 27"/>
          <p:cNvSpPr txBox="1"/>
          <p:nvPr/>
        </p:nvSpPr>
        <p:spPr>
          <a:xfrm>
            <a:off x="3969385" y="5309235"/>
            <a:ext cx="1965325" cy="1014730"/>
          </a:xfrm>
          <a:prstGeom prst="rect">
            <a:avLst/>
          </a:prstGeom>
          <a:noFill/>
        </p:spPr>
        <p:txBody>
          <a:bodyPr wrap="square" rtlCol="0">
            <a:spAutoFit/>
          </a:bodyPr>
          <a:p>
            <a:r>
              <a:rPr lang="zh-CN" altLang="en-US" sz="2000"/>
              <a:t>社交和人际</a:t>
            </a:r>
            <a:endParaRPr lang="zh-CN" altLang="en-US" sz="2000"/>
          </a:p>
          <a:p>
            <a:r>
              <a:rPr lang="zh-CN" altLang="en-US" sz="2000"/>
              <a:t>社会疏离</a:t>
            </a:r>
            <a:endParaRPr lang="zh-CN" altLang="en-US" sz="2000"/>
          </a:p>
          <a:p>
            <a:r>
              <a:rPr lang="zh-CN" altLang="en-US" sz="2000"/>
              <a:t>社会支持小</a:t>
            </a:r>
            <a:endParaRPr lang="zh-CN" altLang="en-US" sz="2000"/>
          </a:p>
        </p:txBody>
      </p:sp>
      <p:sp>
        <p:nvSpPr>
          <p:cNvPr id="29" name="文本框 28"/>
          <p:cNvSpPr txBox="1"/>
          <p:nvPr/>
        </p:nvSpPr>
        <p:spPr>
          <a:xfrm>
            <a:off x="8379460" y="2256790"/>
            <a:ext cx="1965325" cy="706755"/>
          </a:xfrm>
          <a:prstGeom prst="rect">
            <a:avLst/>
          </a:prstGeom>
          <a:noFill/>
        </p:spPr>
        <p:txBody>
          <a:bodyPr wrap="square" rtlCol="0">
            <a:spAutoFit/>
          </a:bodyPr>
          <a:p>
            <a:r>
              <a:rPr lang="zh-CN" altLang="en-US" sz="2000"/>
              <a:t>身体健康状况</a:t>
            </a:r>
            <a:endParaRPr lang="zh-CN" altLang="en-US" sz="2000"/>
          </a:p>
          <a:p>
            <a:r>
              <a:rPr lang="zh-CN" altLang="en-US" sz="2000"/>
              <a:t>各种身体不适</a:t>
            </a:r>
            <a:endParaRPr lang="zh-CN" altLang="en-US" sz="2000"/>
          </a:p>
        </p:txBody>
      </p:sp>
      <p:sp>
        <p:nvSpPr>
          <p:cNvPr id="30" name="文本框 29"/>
          <p:cNvSpPr txBox="1"/>
          <p:nvPr/>
        </p:nvSpPr>
        <p:spPr>
          <a:xfrm>
            <a:off x="8435340" y="4403725"/>
            <a:ext cx="1965325" cy="1322070"/>
          </a:xfrm>
          <a:prstGeom prst="rect">
            <a:avLst/>
          </a:prstGeom>
          <a:noFill/>
        </p:spPr>
        <p:txBody>
          <a:bodyPr wrap="square" rtlCol="0">
            <a:spAutoFit/>
          </a:bodyPr>
          <a:p>
            <a:r>
              <a:rPr lang="zh-CN" altLang="en-US" sz="2000"/>
              <a:t>心理健康状况</a:t>
            </a:r>
            <a:endParaRPr lang="zh-CN" altLang="en-US" sz="2000"/>
          </a:p>
          <a:p>
            <a:r>
              <a:rPr lang="zh-CN" altLang="en-US" sz="2000"/>
              <a:t>      抑郁</a:t>
            </a:r>
            <a:endParaRPr lang="zh-CN" altLang="en-US" sz="2000"/>
          </a:p>
          <a:p>
            <a:r>
              <a:rPr lang="zh-CN" altLang="en-US" sz="2000"/>
              <a:t>       焦虑</a:t>
            </a:r>
            <a:endParaRPr lang="zh-CN" altLang="en-US" sz="2000"/>
          </a:p>
          <a:p>
            <a:r>
              <a:rPr lang="zh-CN" altLang="en-US" sz="2000"/>
              <a:t>       压力</a:t>
            </a:r>
            <a:endParaRPr lang="zh-CN" altLang="en-US" sz="2000"/>
          </a:p>
        </p:txBody>
      </p:sp>
    </p:spTree>
    <p:custDataLst>
      <p:tags r:id="rId9"/>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7786370" cy="706755"/>
          </a:xfrm>
          <a:prstGeom prst="rect">
            <a:avLst/>
          </a:prstGeom>
          <a:noFill/>
        </p:spPr>
        <p:txBody>
          <a:bodyPr wrap="square" rtlCol="0">
            <a:spAutoFit/>
          </a:bodyPr>
          <a:p>
            <a:r>
              <a:rPr lang="en-US" altLang="zh-CN" sz="4000" b="1">
                <a:solidFill>
                  <a:schemeClr val="bg1"/>
                </a:solidFill>
              </a:rPr>
              <a:t>1.9</a:t>
            </a:r>
            <a:r>
              <a:rPr lang="zh-CN" altLang="en-US" sz="4000" b="1">
                <a:solidFill>
                  <a:schemeClr val="bg1"/>
                </a:solidFill>
              </a:rPr>
              <a:t>疫情诱发歧视的应对</a:t>
            </a:r>
            <a:endParaRPr lang="zh-CN" altLang="en-US" sz="4000" b="1">
              <a:solidFill>
                <a:schemeClr val="bg1"/>
              </a:solidFill>
            </a:endParaRPr>
          </a:p>
        </p:txBody>
      </p:sp>
      <p:sp>
        <p:nvSpPr>
          <p:cNvPr id="3" name="文本框 2"/>
          <p:cNvSpPr txBox="1"/>
          <p:nvPr/>
        </p:nvSpPr>
        <p:spPr>
          <a:xfrm>
            <a:off x="134620" y="1200785"/>
            <a:ext cx="1183703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消除疫情诱发的歧视是疫情防治和维护社会稳定和谐的重要基石</a:t>
            </a:r>
            <a:endParaRPr lang="zh-CN" altLang="en-US" sz="3200" b="1">
              <a:latin typeface="宋体" panose="02010600030101010101" pitchFamily="2" charset="-122"/>
              <a:ea typeface="宋体" panose="02010600030101010101" pitchFamily="2" charset="-122"/>
            </a:endParaRPr>
          </a:p>
        </p:txBody>
      </p:sp>
      <p:pic>
        <p:nvPicPr>
          <p:cNvPr id="11" name="图片 10" descr="20258044"/>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0" y="3271520"/>
            <a:ext cx="1480185" cy="1480185"/>
          </a:xfrm>
          <a:prstGeom prst="rect">
            <a:avLst/>
          </a:prstGeom>
        </p:spPr>
      </p:pic>
      <p:sp>
        <p:nvSpPr>
          <p:cNvPr id="12" name="文本框 11"/>
          <p:cNvSpPr txBox="1"/>
          <p:nvPr/>
        </p:nvSpPr>
        <p:spPr>
          <a:xfrm>
            <a:off x="1480185" y="2026920"/>
            <a:ext cx="10257155" cy="3969385"/>
          </a:xfrm>
          <a:prstGeom prst="rect">
            <a:avLst/>
          </a:prstGeom>
          <a:noFill/>
        </p:spPr>
        <p:txBody>
          <a:bodyPr wrap="square" rtlCol="0">
            <a:spAutoFit/>
          </a:bodyPr>
          <a:p>
            <a:pPr fontAlgn="auto">
              <a:lnSpc>
                <a:spcPct val="150000"/>
              </a:lnSpc>
            </a:pPr>
            <a:r>
              <a:rPr lang="zh-CN" altLang="en-US" sz="2800">
                <a:latin typeface="宋体" panose="02010600030101010101" pitchFamily="2" charset="-122"/>
                <a:ea typeface="宋体" panose="02010600030101010101" pitchFamily="2" charset="-122"/>
              </a:rPr>
              <a:t>（</a:t>
            </a:r>
            <a:r>
              <a:rPr lang="en-US" altLang="zh-CN" sz="2800">
                <a:latin typeface="宋体" panose="02010600030101010101" pitchFamily="2" charset="-122"/>
                <a:ea typeface="宋体" panose="02010600030101010101" pitchFamily="2" charset="-122"/>
              </a:rPr>
              <a:t>1</a:t>
            </a:r>
            <a:r>
              <a:rPr lang="zh-CN" altLang="en-US" sz="2800">
                <a:latin typeface="宋体" panose="02010600030101010101" pitchFamily="2" charset="-122"/>
                <a:ea typeface="宋体" panose="02010600030101010101" pitchFamily="2" charset="-122"/>
              </a:rPr>
              <a:t>）歧视及其伴随的污名化会使歧视个体产生压力和消极情绪，（如愧疚和愤怒）这会导致他们消极的应对方式，并降低其寻求外界帮助的意愿，并出现隐瞒个人相关信息和消极回避的就医现。</a:t>
            </a:r>
            <a:endParaRPr lang="zh-CN" altLang="en-US" sz="2800">
              <a:latin typeface="宋体" panose="02010600030101010101" pitchFamily="2" charset="-122"/>
              <a:ea typeface="宋体" panose="02010600030101010101" pitchFamily="2" charset="-122"/>
            </a:endParaRPr>
          </a:p>
          <a:p>
            <a:pPr fontAlgn="auto">
              <a:lnSpc>
                <a:spcPct val="150000"/>
              </a:lnSpc>
            </a:pPr>
            <a:endParaRPr lang="zh-CN" altLang="en-US" sz="2800">
              <a:latin typeface="宋体" panose="02010600030101010101" pitchFamily="2" charset="-122"/>
              <a:ea typeface="宋体" panose="02010600030101010101" pitchFamily="2" charset="-122"/>
            </a:endParaRPr>
          </a:p>
          <a:p>
            <a:pPr fontAlgn="auto">
              <a:lnSpc>
                <a:spcPct val="150000"/>
              </a:lnSpc>
            </a:pPr>
            <a:r>
              <a:rPr lang="zh-CN" altLang="en-US" sz="2800">
                <a:latin typeface="宋体" panose="02010600030101010101" pitchFamily="2" charset="-122"/>
                <a:ea typeface="宋体" panose="02010600030101010101" pitchFamily="2" charset="-122"/>
              </a:rPr>
              <a:t>（</a:t>
            </a:r>
            <a:r>
              <a:rPr lang="en-US" altLang="zh-CN" sz="2800">
                <a:latin typeface="宋体" panose="02010600030101010101" pitchFamily="2" charset="-122"/>
                <a:ea typeface="宋体" panose="02010600030101010101" pitchFamily="2" charset="-122"/>
              </a:rPr>
              <a:t>2</a:t>
            </a:r>
            <a:r>
              <a:rPr lang="zh-CN" altLang="en-US" sz="2800">
                <a:latin typeface="宋体" panose="02010600030101010101" pitchFamily="2" charset="-122"/>
                <a:ea typeface="宋体" panose="02010600030101010101" pitchFamily="2" charset="-122"/>
              </a:rPr>
              <a:t>）歧视会产生社会群体或地域的割裂，并引发加剧群体之间的隔阂和矛盾。</a:t>
            </a:r>
            <a:endParaRPr lang="zh-CN" altLang="en-US" sz="2800">
              <a:latin typeface="宋体" panose="02010600030101010101" pitchFamily="2" charset="-122"/>
              <a:ea typeface="宋体" panose="02010600030101010101" pitchFamily="2" charset="-122"/>
            </a:endParaRPr>
          </a:p>
        </p:txBody>
      </p:sp>
    </p:spTree>
    <p:custDataLst>
      <p:tags r:id="rId1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9279890" cy="706755"/>
          </a:xfrm>
          <a:prstGeom prst="rect">
            <a:avLst/>
          </a:prstGeom>
          <a:noFill/>
        </p:spPr>
        <p:txBody>
          <a:bodyPr wrap="square" rtlCol="0">
            <a:spAutoFit/>
          </a:bodyPr>
          <a:p>
            <a:r>
              <a:rPr lang="zh-CN" altLang="en-US" sz="4000" b="1">
                <a:solidFill>
                  <a:schemeClr val="bg1"/>
                </a:solidFill>
              </a:rPr>
              <a:t>疫情诱发歧视的应对</a:t>
            </a:r>
            <a:r>
              <a:rPr lang="en-US" altLang="zh-CN" sz="3600" b="1">
                <a:solidFill>
                  <a:schemeClr val="bg1"/>
                </a:solidFill>
              </a:rPr>
              <a:t>--</a:t>
            </a:r>
            <a:r>
              <a:rPr lang="zh-CN" altLang="en-US" sz="3600" b="1">
                <a:solidFill>
                  <a:schemeClr val="bg1"/>
                </a:solidFill>
              </a:rPr>
              <a:t>污名化的应对</a:t>
            </a:r>
            <a:endParaRPr lang="zh-CN" altLang="en-US" sz="3600" b="1">
              <a:solidFill>
                <a:schemeClr val="bg1"/>
              </a:solidFill>
            </a:endParaRPr>
          </a:p>
        </p:txBody>
      </p:sp>
      <p:sp>
        <p:nvSpPr>
          <p:cNvPr id="12" name="文本框 11"/>
          <p:cNvSpPr txBox="1"/>
          <p:nvPr/>
        </p:nvSpPr>
        <p:spPr>
          <a:xfrm>
            <a:off x="232410" y="1319530"/>
            <a:ext cx="11958955" cy="4615815"/>
          </a:xfrm>
          <a:prstGeom prst="rect">
            <a:avLst/>
          </a:prstGeom>
          <a:noFill/>
        </p:spPr>
        <p:txBody>
          <a:bodyPr wrap="square" rtlCol="0">
            <a:spAutoFit/>
          </a:bodyPr>
          <a:p>
            <a:pPr fontAlgn="auto">
              <a:lnSpc>
                <a:spcPct val="150000"/>
              </a:lnSpc>
            </a:pP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）承认和接纳自己来自于疫情高危地区的身份。</a:t>
            </a:r>
            <a:endParaRPr lang="zh-CN" altLang="en-US" sz="2800" b="1">
              <a:latin typeface="宋体" panose="02010600030101010101" pitchFamily="2" charset="-122"/>
              <a:ea typeface="宋体" panose="02010600030101010101" pitchFamily="2" charset="-122"/>
            </a:endParaRPr>
          </a:p>
          <a:p>
            <a:pPr fontAlgn="auto">
              <a:lnSpc>
                <a:spcPct val="150000"/>
              </a:lnSpc>
            </a:pP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）学习心理健康知识和掌握有关疫情的正确信息来对抗污名化的谬见。</a:t>
            </a:r>
            <a:endParaRPr lang="zh-CN" altLang="en-US" sz="2800" b="1">
              <a:latin typeface="宋体" panose="02010600030101010101" pitchFamily="2" charset="-122"/>
              <a:ea typeface="宋体" panose="02010600030101010101" pitchFamily="2" charset="-122"/>
            </a:endParaRPr>
          </a:p>
          <a:p>
            <a:pPr fontAlgn="auto">
              <a:lnSpc>
                <a:spcPct val="150000"/>
              </a:lnSpc>
            </a:pP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）学习认知改变和重建技术。</a:t>
            </a:r>
            <a:endParaRPr lang="zh-CN" altLang="en-US" sz="2800" b="1">
              <a:latin typeface="宋体" panose="02010600030101010101" pitchFamily="2" charset="-122"/>
              <a:ea typeface="宋体" panose="02010600030101010101" pitchFamily="2" charset="-122"/>
            </a:endParaRPr>
          </a:p>
          <a:p>
            <a:pPr fontAlgn="auto">
              <a:lnSpc>
                <a:spcPct val="150000"/>
              </a:lnSpc>
            </a:pPr>
            <a:endParaRPr lang="zh-CN" altLang="en-US" sz="2800" b="1">
              <a:latin typeface="宋体" panose="02010600030101010101" pitchFamily="2" charset="-122"/>
              <a:ea typeface="宋体" panose="02010600030101010101" pitchFamily="2" charset="-122"/>
            </a:endParaRPr>
          </a:p>
          <a:p>
            <a:pPr fontAlgn="auto">
              <a:lnSpc>
                <a:spcPct val="150000"/>
              </a:lnSpc>
            </a:pP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4</a:t>
            </a:r>
            <a:r>
              <a:rPr lang="zh-CN" altLang="en-US" sz="2800" b="1">
                <a:latin typeface="宋体" panose="02010600030101010101" pitchFamily="2" charset="-122"/>
                <a:ea typeface="宋体" panose="02010600030101010101" pitchFamily="2" charset="-122"/>
              </a:rPr>
              <a:t>）从过去的经验种重塑和提升自我价值，坚持主观能动性。</a:t>
            </a:r>
            <a:endParaRPr lang="en-US" altLang="zh-CN" sz="2800" b="1">
              <a:latin typeface="宋体" panose="02010600030101010101" pitchFamily="2" charset="-122"/>
              <a:ea typeface="宋体" panose="02010600030101010101" pitchFamily="2" charset="-122"/>
            </a:endParaRPr>
          </a:p>
        </p:txBody>
      </p:sp>
    </p:spTree>
    <p:custDataLst>
      <p:tags r:id="rId9"/>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9279890" cy="706755"/>
          </a:xfrm>
          <a:prstGeom prst="rect">
            <a:avLst/>
          </a:prstGeom>
          <a:noFill/>
        </p:spPr>
        <p:txBody>
          <a:bodyPr wrap="square" rtlCol="0">
            <a:spAutoFit/>
          </a:bodyPr>
          <a:p>
            <a:r>
              <a:rPr lang="zh-CN" altLang="en-US" sz="4000" b="1">
                <a:solidFill>
                  <a:schemeClr val="bg1"/>
                </a:solidFill>
              </a:rPr>
              <a:t>疫情诱发歧视的应对</a:t>
            </a:r>
            <a:endParaRPr lang="zh-CN" altLang="en-US" sz="3600" b="1">
              <a:solidFill>
                <a:schemeClr val="bg1"/>
              </a:solidFill>
            </a:endParaRPr>
          </a:p>
        </p:txBody>
      </p:sp>
      <p:cxnSp>
        <p:nvCxnSpPr>
          <p:cNvPr id="27655" name="直接连接符 11"/>
          <p:cNvCxnSpPr>
            <a:cxnSpLocks noChangeShapeType="1"/>
          </p:cNvCxnSpPr>
          <p:nvPr>
            <p:custDataLst>
              <p:tags r:id="rId9"/>
            </p:custDataLst>
          </p:nvPr>
        </p:nvCxnSpPr>
        <p:spPr bwMode="auto">
          <a:xfrm>
            <a:off x="4462463" y="3403600"/>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7656" name="椭圆 12"/>
          <p:cNvSpPr>
            <a:spLocks noChangeArrowheads="1"/>
          </p:cNvSpPr>
          <p:nvPr>
            <p:custDataLst>
              <p:tags r:id="rId10"/>
            </p:custDataLst>
          </p:nvPr>
        </p:nvSpPr>
        <p:spPr bwMode="auto">
          <a:xfrm>
            <a:off x="3992563" y="3211513"/>
            <a:ext cx="406400" cy="406400"/>
          </a:xfrm>
          <a:prstGeom prst="ellipse">
            <a:avLst/>
          </a:prstGeom>
          <a:solidFill>
            <a:srgbClr val="A5C249"/>
          </a:solidFill>
          <a:ln>
            <a:noFill/>
          </a:ln>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a:solidFill>
                  <a:sysClr val="window" lastClr="FFFFFF"/>
                </a:solidFill>
                <a:latin typeface="Arial" panose="020B0604020202020204" pitchFamily="34" charset="0"/>
                <a:ea typeface="+mn-ea"/>
              </a:rPr>
              <a:t>1</a:t>
            </a:r>
            <a:endParaRPr lang="zh-CN" altLang="en-US" sz="2000">
              <a:solidFill>
                <a:sysClr val="window" lastClr="FFFFFF"/>
              </a:solidFill>
              <a:latin typeface="Arial" panose="020B0604020202020204" pitchFamily="34" charset="0"/>
              <a:ea typeface="黑体" panose="02010609060101010101" charset="-122"/>
            </a:endParaRPr>
          </a:p>
        </p:txBody>
      </p:sp>
      <p:sp>
        <p:nvSpPr>
          <p:cNvPr id="27659" name="任意多边形 24"/>
          <p:cNvSpPr/>
          <p:nvPr>
            <p:custDataLst>
              <p:tags r:id="rId11"/>
            </p:custDataLst>
          </p:nvPr>
        </p:nvSpPr>
        <p:spPr bwMode="auto">
          <a:xfrm rot="15300000">
            <a:off x="4825207" y="3444081"/>
            <a:ext cx="1392238" cy="69532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A5C249"/>
          </a:solidFill>
          <a:ln>
            <a:noFill/>
          </a:ln>
        </p:spPr>
        <p:txBody>
          <a:bodyPr lIns="0" tIns="0" rIns="0" bIns="0" anchor="ctr"/>
          <a:lstStyle/>
          <a:p>
            <a:endParaRPr lang="zh-CN" altLang="en-US"/>
          </a:p>
        </p:txBody>
      </p:sp>
      <p:sp>
        <p:nvSpPr>
          <p:cNvPr id="27660" name="文本框 28"/>
          <p:cNvSpPr txBox="1">
            <a:spLocks noChangeArrowheads="1"/>
          </p:cNvSpPr>
          <p:nvPr>
            <p:custDataLst>
              <p:tags r:id="rId12"/>
            </p:custDataLst>
          </p:nvPr>
        </p:nvSpPr>
        <p:spPr bwMode="auto">
          <a:xfrm>
            <a:off x="711200" y="2670175"/>
            <a:ext cx="3082926"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ctr" eaLnBrk="1" hangingPunct="1">
              <a:lnSpc>
                <a:spcPct val="130000"/>
              </a:lnSpc>
              <a:spcBef>
                <a:spcPct val="0"/>
              </a:spcBef>
              <a:buClrTx/>
              <a:buSzTx/>
              <a:buNone/>
            </a:pPr>
            <a:r>
              <a:rPr lang="zh-CN" altLang="en-US" sz="3200" dirty="0">
                <a:solidFill>
                  <a:sysClr val="windowText" lastClr="000000"/>
                </a:solidFill>
                <a:latin typeface="Arial" panose="020B0604020202020204" pitchFamily="34" charset="0"/>
                <a:ea typeface="黑体" panose="02010609060101010101" charset="-122"/>
              </a:rPr>
              <a:t>被歧视群体</a:t>
            </a:r>
            <a:endParaRPr lang="zh-CN" altLang="en-US" sz="3200" dirty="0">
              <a:solidFill>
                <a:sysClr val="windowText" lastClr="000000"/>
              </a:solidFill>
              <a:latin typeface="Arial" panose="020B0604020202020204" pitchFamily="34" charset="0"/>
              <a:ea typeface="黑体" panose="02010609060101010101" charset="-122"/>
            </a:endParaRPr>
          </a:p>
        </p:txBody>
      </p:sp>
      <p:cxnSp>
        <p:nvCxnSpPr>
          <p:cNvPr id="27651" name="直接连接符 7"/>
          <p:cNvCxnSpPr>
            <a:cxnSpLocks noChangeShapeType="1"/>
          </p:cNvCxnSpPr>
          <p:nvPr>
            <p:custDataLst>
              <p:tags r:id="rId13"/>
            </p:custDataLst>
          </p:nvPr>
        </p:nvCxnSpPr>
        <p:spPr bwMode="auto">
          <a:xfrm>
            <a:off x="7196138" y="2511425"/>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7652" name="椭圆 8"/>
          <p:cNvSpPr>
            <a:spLocks noChangeArrowheads="1"/>
          </p:cNvSpPr>
          <p:nvPr>
            <p:custDataLst>
              <p:tags r:id="rId14"/>
            </p:custDataLst>
          </p:nvPr>
        </p:nvSpPr>
        <p:spPr bwMode="auto">
          <a:xfrm>
            <a:off x="7785100" y="2308225"/>
            <a:ext cx="406400" cy="406400"/>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a:solidFill>
                  <a:sysClr val="window" lastClr="FFFFFF"/>
                </a:solidFill>
                <a:latin typeface="Arial" panose="020B0604020202020204" pitchFamily="34" charset="0"/>
                <a:ea typeface="+mn-ea"/>
              </a:rPr>
              <a:t>2</a:t>
            </a:r>
            <a:endParaRPr lang="zh-CN" altLang="en-US" sz="2000">
              <a:solidFill>
                <a:sysClr val="window" lastClr="FFFFFF"/>
              </a:solidFill>
              <a:latin typeface="Arial" panose="020B0604020202020204" pitchFamily="34" charset="0"/>
              <a:ea typeface="黑体" panose="02010609060101010101" charset="-122"/>
            </a:endParaRPr>
          </a:p>
        </p:txBody>
      </p:sp>
      <p:sp>
        <p:nvSpPr>
          <p:cNvPr id="27657" name="任意多边形 22"/>
          <p:cNvSpPr/>
          <p:nvPr>
            <p:custDataLst>
              <p:tags r:id="rId15"/>
            </p:custDataLst>
          </p:nvPr>
        </p:nvSpPr>
        <p:spPr bwMode="auto">
          <a:xfrm rot="900000">
            <a:off x="5897563" y="2371725"/>
            <a:ext cx="1392237" cy="69532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27661" name="文本框 29"/>
          <p:cNvSpPr txBox="1">
            <a:spLocks noChangeArrowheads="1"/>
          </p:cNvSpPr>
          <p:nvPr>
            <p:custDataLst>
              <p:tags r:id="rId16"/>
            </p:custDataLst>
          </p:nvPr>
        </p:nvSpPr>
        <p:spPr bwMode="auto">
          <a:xfrm>
            <a:off x="7726045" y="1763713"/>
            <a:ext cx="3057525"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ctr" eaLnBrk="1" hangingPunct="1">
              <a:lnSpc>
                <a:spcPct val="130000"/>
              </a:lnSpc>
              <a:spcBef>
                <a:spcPct val="0"/>
              </a:spcBef>
              <a:buClrTx/>
              <a:buSzTx/>
              <a:buNone/>
            </a:pPr>
            <a:r>
              <a:rPr lang="zh-CN" altLang="en-US" sz="3200" dirty="0">
                <a:solidFill>
                  <a:sysClr val="windowText" lastClr="000000"/>
                </a:solidFill>
                <a:latin typeface="Arial" panose="020B0604020202020204" pitchFamily="34" charset="0"/>
                <a:ea typeface="黑体" panose="02010609060101010101" charset="-122"/>
              </a:rPr>
              <a:t>歧视群体</a:t>
            </a:r>
            <a:endParaRPr lang="zh-CN" altLang="en-US" sz="3200" dirty="0">
              <a:solidFill>
                <a:sysClr val="windowText" lastClr="000000"/>
              </a:solidFill>
              <a:latin typeface="Arial" panose="020B0604020202020204" pitchFamily="34" charset="0"/>
              <a:ea typeface="黑体" panose="02010609060101010101" charset="-122"/>
            </a:endParaRPr>
          </a:p>
        </p:txBody>
      </p:sp>
      <p:cxnSp>
        <p:nvCxnSpPr>
          <p:cNvPr id="27653" name="直接连接符 9"/>
          <p:cNvCxnSpPr>
            <a:cxnSpLocks noChangeShapeType="1"/>
          </p:cNvCxnSpPr>
          <p:nvPr>
            <p:custDataLst>
              <p:tags r:id="rId17"/>
            </p:custDataLst>
          </p:nvPr>
        </p:nvCxnSpPr>
        <p:spPr bwMode="auto">
          <a:xfrm>
            <a:off x="6904038" y="4802188"/>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7654" name="椭圆 10"/>
          <p:cNvSpPr>
            <a:spLocks noChangeArrowheads="1"/>
          </p:cNvSpPr>
          <p:nvPr>
            <p:custDataLst>
              <p:tags r:id="rId18"/>
            </p:custDataLst>
          </p:nvPr>
        </p:nvSpPr>
        <p:spPr bwMode="auto">
          <a:xfrm>
            <a:off x="7404100" y="4597400"/>
            <a:ext cx="406400" cy="406400"/>
          </a:xfrm>
          <a:prstGeom prst="ellipse">
            <a:avLst/>
          </a:pr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a:solidFill>
                  <a:sysClr val="window" lastClr="FFFFFF"/>
                </a:solidFill>
                <a:latin typeface="Arial" panose="020B0604020202020204" pitchFamily="34" charset="0"/>
                <a:ea typeface="+mn-ea"/>
              </a:rPr>
              <a:t>3</a:t>
            </a:r>
            <a:endParaRPr lang="zh-CN" altLang="en-US" sz="2000">
              <a:solidFill>
                <a:sysClr val="window" lastClr="FFFFFF"/>
              </a:solidFill>
              <a:latin typeface="Arial" panose="020B0604020202020204" pitchFamily="34" charset="0"/>
              <a:ea typeface="黑体" panose="02010609060101010101" charset="-122"/>
            </a:endParaRPr>
          </a:p>
        </p:txBody>
      </p:sp>
      <p:sp>
        <p:nvSpPr>
          <p:cNvPr id="27658" name="任意多边形 23"/>
          <p:cNvSpPr/>
          <p:nvPr>
            <p:custDataLst>
              <p:tags r:id="rId19"/>
            </p:custDataLst>
          </p:nvPr>
        </p:nvSpPr>
        <p:spPr bwMode="auto">
          <a:xfrm rot="8100000">
            <a:off x="6291263" y="3836988"/>
            <a:ext cx="1392237" cy="696912"/>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27662" name="文本框 30"/>
          <p:cNvSpPr txBox="1">
            <a:spLocks noChangeArrowheads="1"/>
          </p:cNvSpPr>
          <p:nvPr>
            <p:custDataLst>
              <p:tags r:id="rId20"/>
            </p:custDataLst>
          </p:nvPr>
        </p:nvSpPr>
        <p:spPr bwMode="auto">
          <a:xfrm>
            <a:off x="7929563" y="4067175"/>
            <a:ext cx="3057525"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ctr" eaLnBrk="1" hangingPunct="1">
              <a:lnSpc>
                <a:spcPct val="130000"/>
              </a:lnSpc>
              <a:spcBef>
                <a:spcPct val="0"/>
              </a:spcBef>
              <a:buClrTx/>
              <a:buSzTx/>
              <a:buNone/>
            </a:pPr>
            <a:r>
              <a:rPr lang="zh-CN" altLang="en-US" sz="3200" dirty="0">
                <a:solidFill>
                  <a:sysClr val="windowText" lastClr="000000"/>
                </a:solidFill>
                <a:latin typeface="Arial" panose="020B0604020202020204" pitchFamily="34" charset="0"/>
                <a:ea typeface="黑体" panose="02010609060101010101" charset="-122"/>
              </a:rPr>
              <a:t>社会管理层面</a:t>
            </a:r>
            <a:endParaRPr lang="zh-CN" altLang="en-US" sz="3200" dirty="0">
              <a:solidFill>
                <a:sysClr val="windowText" lastClr="000000"/>
              </a:solidFill>
              <a:latin typeface="Arial" panose="020B0604020202020204" pitchFamily="34" charset="0"/>
              <a:ea typeface="黑体" panose="02010609060101010101" charset="-122"/>
            </a:endParaRPr>
          </a:p>
        </p:txBody>
      </p:sp>
    </p:spTree>
    <p:custDataLst>
      <p:tags r:id="rId2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9279890" cy="706755"/>
          </a:xfrm>
          <a:prstGeom prst="rect">
            <a:avLst/>
          </a:prstGeom>
          <a:noFill/>
        </p:spPr>
        <p:txBody>
          <a:bodyPr wrap="square" rtlCol="0">
            <a:spAutoFit/>
          </a:bodyPr>
          <a:p>
            <a:r>
              <a:rPr lang="zh-CN" altLang="en-US" sz="4000" b="1">
                <a:solidFill>
                  <a:schemeClr val="bg1"/>
                </a:solidFill>
              </a:rPr>
              <a:t>疫情诱发歧视的应对</a:t>
            </a:r>
            <a:r>
              <a:rPr lang="en-US" altLang="zh-CN" sz="4000" b="1">
                <a:solidFill>
                  <a:schemeClr val="bg1"/>
                </a:solidFill>
              </a:rPr>
              <a:t>---</a:t>
            </a:r>
            <a:r>
              <a:rPr lang="zh-CN" altLang="en-US" sz="4000">
                <a:solidFill>
                  <a:schemeClr val="bg1"/>
                </a:solidFill>
              </a:rPr>
              <a:t>歧视群体</a:t>
            </a:r>
            <a:endParaRPr lang="zh-CN" altLang="en-US" sz="4000">
              <a:solidFill>
                <a:schemeClr val="bg1"/>
              </a:solidFill>
            </a:endParaRPr>
          </a:p>
        </p:txBody>
      </p:sp>
      <p:sp>
        <p:nvSpPr>
          <p:cNvPr id="3" name="文本框 2"/>
          <p:cNvSpPr txBox="1"/>
          <p:nvPr/>
        </p:nvSpPr>
        <p:spPr>
          <a:xfrm>
            <a:off x="321310" y="1536700"/>
            <a:ext cx="12016105" cy="3784600"/>
          </a:xfrm>
          <a:prstGeom prst="rect">
            <a:avLst/>
          </a:prstGeom>
          <a:noFill/>
        </p:spPr>
        <p:txBody>
          <a:bodyPr wrap="square" rtlCol="0">
            <a:spAutoFit/>
          </a:bodyPr>
          <a:p>
            <a:pPr fontAlgn="auto">
              <a:lnSpc>
                <a:spcPct val="150000"/>
              </a:lnSpc>
            </a:pPr>
            <a:r>
              <a:rPr lang="zh-CN" altLang="en-US" sz="3200" b="1">
                <a:solidFill>
                  <a:schemeClr val="accent4">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主动意识到自己的偏见和歧视（最重要的一步）。</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4">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了解疫情相关信息，理性分析，不信谣不传谣。</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4">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接纳自己因疫情一安达的消极情绪并合理排解（倾诉、运动等）。</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4">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客观而非情绪化的表达对疫情的担忧和关切。</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4">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换位思考，将心比心，传递正能量。</a:t>
            </a:r>
            <a:endParaRPr lang="zh-CN" altLang="en-US" sz="3200" b="1">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p:txBody>
      </p:sp>
    </p:spTree>
    <p:custDataLst>
      <p:tags r:id="rId9"/>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9279890" cy="706755"/>
          </a:xfrm>
          <a:prstGeom prst="rect">
            <a:avLst/>
          </a:prstGeom>
          <a:noFill/>
        </p:spPr>
        <p:txBody>
          <a:bodyPr wrap="square" rtlCol="0">
            <a:spAutoFit/>
          </a:bodyPr>
          <a:p>
            <a:r>
              <a:rPr lang="zh-CN" altLang="en-US" sz="4000" b="1">
                <a:solidFill>
                  <a:schemeClr val="bg1"/>
                </a:solidFill>
              </a:rPr>
              <a:t>疫情诱发歧视的应对</a:t>
            </a:r>
            <a:r>
              <a:rPr lang="en-US" altLang="zh-CN" sz="4000" b="1">
                <a:solidFill>
                  <a:schemeClr val="bg1"/>
                </a:solidFill>
              </a:rPr>
              <a:t>---</a:t>
            </a:r>
            <a:r>
              <a:rPr lang="zh-CN" altLang="en-US" sz="4000">
                <a:solidFill>
                  <a:schemeClr val="bg1"/>
                </a:solidFill>
              </a:rPr>
              <a:t>被歧视者</a:t>
            </a:r>
            <a:endParaRPr lang="zh-CN" altLang="en-US" sz="4000">
              <a:solidFill>
                <a:schemeClr val="bg1"/>
              </a:solidFill>
            </a:endParaRPr>
          </a:p>
        </p:txBody>
      </p:sp>
      <p:sp>
        <p:nvSpPr>
          <p:cNvPr id="3" name="文本框 2"/>
          <p:cNvSpPr txBox="1"/>
          <p:nvPr/>
        </p:nvSpPr>
        <p:spPr>
          <a:xfrm>
            <a:off x="274320" y="1741170"/>
            <a:ext cx="12016105" cy="3784600"/>
          </a:xfrm>
          <a:prstGeom prst="rect">
            <a:avLst/>
          </a:prstGeom>
          <a:noFill/>
        </p:spPr>
        <p:txBody>
          <a:bodyPr wrap="square" rtlCol="0">
            <a:spAutoFit/>
          </a:bodyPr>
          <a:p>
            <a:pPr fontAlgn="auto">
              <a:lnSpc>
                <a:spcPct val="150000"/>
              </a:lnSpc>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了解疫情相关信息，接纳并理解社会的恐慌以及歧视。</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理解并客观看待政府的隔离工作，并积极配合检查和隔离。</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合理排解自己的压力和消极情绪</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避免敏感话和过度解读，避免消极化甚至是敌对的应对</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寻求必要的支持和帮助。</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p:txBody>
      </p:sp>
    </p:spTree>
    <p:custDataLst>
      <p:tags r:id="rId9"/>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10050780" cy="706755"/>
          </a:xfrm>
          <a:prstGeom prst="rect">
            <a:avLst/>
          </a:prstGeom>
          <a:noFill/>
        </p:spPr>
        <p:txBody>
          <a:bodyPr wrap="square" rtlCol="0">
            <a:spAutoFit/>
          </a:bodyPr>
          <a:p>
            <a:r>
              <a:rPr lang="zh-CN" altLang="en-US" sz="4000" b="1">
                <a:solidFill>
                  <a:schemeClr val="bg1"/>
                </a:solidFill>
              </a:rPr>
              <a:t>疫情诱发歧视的应对</a:t>
            </a:r>
            <a:r>
              <a:rPr lang="en-US" altLang="zh-CN" sz="4000" b="1">
                <a:solidFill>
                  <a:schemeClr val="bg1"/>
                </a:solidFill>
              </a:rPr>
              <a:t>---</a:t>
            </a:r>
            <a:r>
              <a:rPr lang="zh-CN" altLang="en-US" sz="4000">
                <a:solidFill>
                  <a:schemeClr val="bg1"/>
                </a:solidFill>
              </a:rPr>
              <a:t>社会和公众管理者</a:t>
            </a:r>
            <a:endParaRPr lang="zh-CN" altLang="en-US" sz="4000">
              <a:solidFill>
                <a:schemeClr val="bg1"/>
              </a:solidFill>
            </a:endParaRPr>
          </a:p>
        </p:txBody>
      </p:sp>
      <p:sp>
        <p:nvSpPr>
          <p:cNvPr id="3" name="文本框 2"/>
          <p:cNvSpPr txBox="1"/>
          <p:nvPr/>
        </p:nvSpPr>
        <p:spPr>
          <a:xfrm>
            <a:off x="274320" y="1741170"/>
            <a:ext cx="12016105" cy="3784600"/>
          </a:xfrm>
          <a:prstGeom prst="rect">
            <a:avLst/>
          </a:prstGeom>
          <a:noFill/>
        </p:spPr>
        <p:txBody>
          <a:bodyPr wrap="square" rtlCol="0">
            <a:spAutoFit/>
          </a:bodyPr>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增加公众对病毒疫情的认知了解。</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保证疫情信息的公开透明</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rPr>
              <a:t>社会媒体要传播理性和社会正能量</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相关政策和措施做好说明解释，人性化实施。</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进一步完善社会公共服务、法律体系和公共卫生服务建设</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p:txBody>
      </p:sp>
    </p:spTree>
    <p:custDataLst>
      <p:tags r:id="rId9"/>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4" name="文本框 3"/>
          <p:cNvSpPr txBox="1"/>
          <p:nvPr/>
        </p:nvSpPr>
        <p:spPr>
          <a:xfrm>
            <a:off x="134620" y="207645"/>
            <a:ext cx="10050780" cy="706755"/>
          </a:xfrm>
          <a:prstGeom prst="rect">
            <a:avLst/>
          </a:prstGeom>
          <a:noFill/>
        </p:spPr>
        <p:txBody>
          <a:bodyPr wrap="square" rtlCol="0">
            <a:spAutoFit/>
          </a:bodyPr>
          <a:p>
            <a:r>
              <a:rPr lang="zh-CN" altLang="en-US" sz="4000" b="1">
                <a:solidFill>
                  <a:schemeClr val="bg1"/>
                </a:solidFill>
              </a:rPr>
              <a:t>疫情诱发歧视的应对</a:t>
            </a:r>
            <a:r>
              <a:rPr lang="en-US" altLang="zh-CN" sz="4000" b="1">
                <a:solidFill>
                  <a:schemeClr val="bg1"/>
                </a:solidFill>
              </a:rPr>
              <a:t>--</a:t>
            </a:r>
            <a:r>
              <a:rPr lang="zh-CN" altLang="en-US" sz="4000" b="1">
                <a:solidFill>
                  <a:schemeClr val="bg1"/>
                </a:solidFill>
              </a:rPr>
              <a:t>其他方法</a:t>
            </a:r>
            <a:endParaRPr lang="zh-CN" altLang="en-US" sz="4000" b="1">
              <a:solidFill>
                <a:schemeClr val="bg1"/>
              </a:solidFill>
            </a:endParaRPr>
          </a:p>
        </p:txBody>
      </p:sp>
      <p:sp>
        <p:nvSpPr>
          <p:cNvPr id="3" name="文本框 2"/>
          <p:cNvSpPr txBox="1"/>
          <p:nvPr/>
        </p:nvSpPr>
        <p:spPr>
          <a:xfrm>
            <a:off x="353060" y="3409315"/>
            <a:ext cx="12016105" cy="3046095"/>
          </a:xfrm>
          <a:prstGeom prst="rect">
            <a:avLst/>
          </a:prstGeom>
          <a:noFill/>
        </p:spPr>
        <p:txBody>
          <a:bodyPr wrap="square" rtlCol="0">
            <a:spAutoFit/>
          </a:bodyPr>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媒体的发布的消息要完整、准确、公开、坦诚</a:t>
            </a:r>
            <a:endPar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学校科学引导、友爱互助、培养学生公民意识</a:t>
            </a:r>
            <a:endPar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a:p>
            <a:pPr fontAlgn="auto">
              <a:lnSpc>
                <a:spcPct val="150000"/>
              </a:lnSpc>
            </a:pPr>
            <a:r>
              <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家庭成员之间理性沟通，减少歧视。</a:t>
            </a:r>
            <a:endPar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a:p>
            <a:pPr fontAlgn="auto">
              <a:lnSpc>
                <a:spcPct val="150000"/>
              </a:lnSpc>
            </a:pPr>
            <a:endParaRPr lang="zh-CN" altLang="en-US" sz="3200" b="1">
              <a:solidFill>
                <a:schemeClr val="accent1">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p:txBody>
      </p:sp>
      <p:sp>
        <p:nvSpPr>
          <p:cNvPr id="5" name="椭圆 4"/>
          <p:cNvSpPr/>
          <p:nvPr/>
        </p:nvSpPr>
        <p:spPr>
          <a:xfrm>
            <a:off x="1702435" y="1746250"/>
            <a:ext cx="1667510" cy="1494790"/>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5262245" y="1746250"/>
            <a:ext cx="1667510" cy="1494790"/>
          </a:xfrm>
          <a:prstGeom prst="ellipse">
            <a:avLst/>
          </a:prstGeom>
          <a:solidFill>
            <a:schemeClr val="bg2">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8651875" y="1746250"/>
            <a:ext cx="1667510" cy="149479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087880" y="1918970"/>
            <a:ext cx="897255" cy="1322070"/>
          </a:xfrm>
          <a:prstGeom prst="rect">
            <a:avLst/>
          </a:prstGeom>
          <a:noFill/>
        </p:spPr>
        <p:txBody>
          <a:bodyPr wrap="square" rtlCol="0">
            <a:spAutoFit/>
          </a:bodyPr>
          <a:p>
            <a:r>
              <a:rPr lang="zh-CN" altLang="en-US" sz="4000"/>
              <a:t>媒体</a:t>
            </a:r>
            <a:endParaRPr lang="zh-CN" altLang="en-US" sz="4000"/>
          </a:p>
        </p:txBody>
      </p:sp>
      <p:sp>
        <p:nvSpPr>
          <p:cNvPr id="9" name="文本框 8"/>
          <p:cNvSpPr txBox="1"/>
          <p:nvPr/>
        </p:nvSpPr>
        <p:spPr>
          <a:xfrm>
            <a:off x="5647055" y="1832610"/>
            <a:ext cx="897255" cy="1322070"/>
          </a:xfrm>
          <a:prstGeom prst="rect">
            <a:avLst/>
          </a:prstGeom>
          <a:noFill/>
        </p:spPr>
        <p:txBody>
          <a:bodyPr wrap="square" rtlCol="0">
            <a:spAutoFit/>
          </a:bodyPr>
          <a:p>
            <a:r>
              <a:rPr lang="zh-CN" altLang="en-US" sz="4000"/>
              <a:t>学校</a:t>
            </a:r>
            <a:endParaRPr lang="zh-CN" altLang="en-US" sz="4000"/>
          </a:p>
        </p:txBody>
      </p:sp>
      <p:sp>
        <p:nvSpPr>
          <p:cNvPr id="10" name="文本框 9"/>
          <p:cNvSpPr txBox="1"/>
          <p:nvPr/>
        </p:nvSpPr>
        <p:spPr>
          <a:xfrm>
            <a:off x="9036685" y="1918970"/>
            <a:ext cx="897255" cy="1322070"/>
          </a:xfrm>
          <a:prstGeom prst="rect">
            <a:avLst/>
          </a:prstGeom>
          <a:noFill/>
        </p:spPr>
        <p:txBody>
          <a:bodyPr wrap="square" rtlCol="0">
            <a:spAutoFit/>
          </a:bodyPr>
          <a:p>
            <a:r>
              <a:rPr lang="zh-CN" altLang="en-US" sz="4000"/>
              <a:t>家庭</a:t>
            </a:r>
            <a:endParaRPr lang="zh-CN" altLang="en-US" sz="4000"/>
          </a:p>
        </p:txBody>
      </p:sp>
    </p:spTree>
    <p:custDataLst>
      <p:tags r:id="rId8"/>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10050780" cy="706755"/>
          </a:xfrm>
          <a:prstGeom prst="rect">
            <a:avLst/>
          </a:prstGeom>
          <a:noFill/>
        </p:spPr>
        <p:txBody>
          <a:bodyPr wrap="square" rtlCol="0">
            <a:spAutoFit/>
          </a:bodyPr>
          <a:p>
            <a:r>
              <a:rPr lang="zh-CN" altLang="en-US" sz="4000" b="1">
                <a:solidFill>
                  <a:schemeClr val="bg1"/>
                </a:solidFill>
              </a:rPr>
              <a:t>疫情诱发歧视的应对</a:t>
            </a:r>
            <a:r>
              <a:rPr lang="en-US" altLang="zh-CN" sz="4000" b="1">
                <a:solidFill>
                  <a:schemeClr val="bg1"/>
                </a:solidFill>
              </a:rPr>
              <a:t>--</a:t>
            </a:r>
            <a:r>
              <a:rPr lang="zh-CN" altLang="en-US" sz="4000" b="1">
                <a:solidFill>
                  <a:schemeClr val="bg1"/>
                </a:solidFill>
              </a:rPr>
              <a:t>媒体</a:t>
            </a:r>
            <a:endParaRPr lang="zh-CN" altLang="en-US" sz="4000" b="1">
              <a:solidFill>
                <a:schemeClr val="bg1"/>
              </a:solidFill>
            </a:endParaRPr>
          </a:p>
        </p:txBody>
      </p:sp>
      <p:sp>
        <p:nvSpPr>
          <p:cNvPr id="3" name="文本框 2"/>
          <p:cNvSpPr txBox="1"/>
          <p:nvPr/>
        </p:nvSpPr>
        <p:spPr>
          <a:xfrm>
            <a:off x="1831975" y="1196975"/>
            <a:ext cx="9358630" cy="829945"/>
          </a:xfrm>
          <a:prstGeom prst="rect">
            <a:avLst/>
          </a:prstGeom>
          <a:noFill/>
        </p:spPr>
        <p:txBody>
          <a:bodyPr wrap="square" rtlCol="0">
            <a:spAutoFit/>
          </a:bodyPr>
          <a:p>
            <a:pPr fontAlgn="auto">
              <a:lnSpc>
                <a:spcPct val="150000"/>
              </a:lnSpc>
            </a:pPr>
            <a:r>
              <a:rPr lang="zh-CN" altLang="en-US" sz="3200" b="1">
                <a:solidFill>
                  <a:schemeClr val="tx1"/>
                </a:solidFill>
                <a:latin typeface="微软雅黑" panose="020B0503020204020204" charset="-122"/>
                <a:ea typeface="微软雅黑" panose="020B0503020204020204" charset="-122"/>
                <a:cs typeface="宋体" panose="02010600030101010101" pitchFamily="2" charset="-122"/>
                <a:sym typeface="Wingdings" panose="05000000000000000000" charset="0"/>
              </a:rPr>
              <a:t>媒体的发布的消息要完整、准确、公开、坦诚</a:t>
            </a:r>
            <a:endParaRPr lang="zh-CN" altLang="en-US" sz="3200" b="1">
              <a:solidFill>
                <a:schemeClr val="tx1"/>
              </a:solidFill>
              <a:latin typeface="微软雅黑" panose="020B0503020204020204" charset="-122"/>
              <a:ea typeface="微软雅黑" panose="020B0503020204020204" charset="-122"/>
              <a:cs typeface="宋体" panose="02010600030101010101" pitchFamily="2" charset="-122"/>
              <a:sym typeface="Wingdings" panose="05000000000000000000" charset="0"/>
            </a:endParaRPr>
          </a:p>
        </p:txBody>
      </p:sp>
      <p:sp>
        <p:nvSpPr>
          <p:cNvPr id="5" name="文本框 4"/>
          <p:cNvSpPr txBox="1"/>
          <p:nvPr/>
        </p:nvSpPr>
        <p:spPr>
          <a:xfrm>
            <a:off x="720090" y="2484755"/>
            <a:ext cx="11069320" cy="3046095"/>
          </a:xfrm>
          <a:prstGeom prst="rect">
            <a:avLst/>
          </a:prstGeom>
          <a:noFill/>
        </p:spPr>
        <p:txBody>
          <a:bodyPr wrap="square" rtlCol="0">
            <a:spAutoFit/>
          </a:bodyPr>
          <a:p>
            <a:pPr fontAlgn="auto">
              <a:lnSpc>
                <a:spcPct val="200000"/>
              </a:lnSpc>
            </a:pPr>
            <a:r>
              <a:rPr lang="zh-CN" altLang="en-US" sz="3200">
                <a:latin typeface="宋体" panose="02010600030101010101" pitchFamily="2" charset="-122"/>
                <a:ea typeface="宋体" panose="02010600030101010101" pitchFamily="2" charset="-122"/>
                <a:cs typeface="宋体" panose="02010600030101010101" pitchFamily="2" charset="-122"/>
              </a:rPr>
              <a:t>真实全面的报道重点疫区的情况，通过媒介增强全国人民的接触和互动。换位思考、减少歧视。增加媒体管控，坚决抵制非理性的网络暴力和虚假言论。</a:t>
            </a:r>
            <a:endParaRPr lang="en-US" altLang="zh-CN"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9"/>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10050780" cy="706755"/>
          </a:xfrm>
          <a:prstGeom prst="rect">
            <a:avLst/>
          </a:prstGeom>
          <a:noFill/>
        </p:spPr>
        <p:txBody>
          <a:bodyPr wrap="square" rtlCol="0">
            <a:spAutoFit/>
          </a:bodyPr>
          <a:p>
            <a:r>
              <a:rPr lang="zh-CN" altLang="en-US" sz="4000" b="1">
                <a:solidFill>
                  <a:schemeClr val="bg1"/>
                </a:solidFill>
              </a:rPr>
              <a:t>疫情诱发歧视的应对</a:t>
            </a:r>
            <a:r>
              <a:rPr lang="en-US" altLang="zh-CN" sz="4000" b="1">
                <a:solidFill>
                  <a:schemeClr val="bg1"/>
                </a:solidFill>
              </a:rPr>
              <a:t>--</a:t>
            </a:r>
            <a:r>
              <a:rPr lang="zh-CN" altLang="en-US" sz="4000" b="1">
                <a:solidFill>
                  <a:schemeClr val="bg1"/>
                </a:solidFill>
              </a:rPr>
              <a:t>学校</a:t>
            </a:r>
            <a:endParaRPr lang="zh-CN" altLang="en-US" sz="4000" b="1">
              <a:solidFill>
                <a:schemeClr val="bg1"/>
              </a:solidFill>
            </a:endParaRPr>
          </a:p>
        </p:txBody>
      </p:sp>
      <p:sp>
        <p:nvSpPr>
          <p:cNvPr id="3" name="文本框 2"/>
          <p:cNvSpPr txBox="1"/>
          <p:nvPr/>
        </p:nvSpPr>
        <p:spPr>
          <a:xfrm>
            <a:off x="1831975" y="1196975"/>
            <a:ext cx="9358630" cy="1568450"/>
          </a:xfrm>
          <a:prstGeom prst="rect">
            <a:avLst/>
          </a:prstGeom>
          <a:noFill/>
        </p:spPr>
        <p:txBody>
          <a:bodyPr wrap="square" rtlCol="0">
            <a:spAutoFit/>
          </a:bodyPr>
          <a:p>
            <a:pPr fontAlgn="auto">
              <a:lnSpc>
                <a:spcPct val="150000"/>
              </a:lnSpc>
            </a:pPr>
            <a:r>
              <a:rPr lang="zh-CN" altLang="en-US" sz="3200" b="1">
                <a:solidFill>
                  <a:schemeClr val="tx1"/>
                </a:solidFill>
                <a:latin typeface="微软雅黑" panose="020B0503020204020204" charset="-122"/>
                <a:ea typeface="微软雅黑" panose="020B0503020204020204" charset="-122"/>
                <a:cs typeface="宋体" panose="02010600030101010101" pitchFamily="2" charset="-122"/>
                <a:sym typeface="Wingdings" panose="05000000000000000000" charset="0"/>
              </a:rPr>
              <a:t>学校科学引导、友爱互助、培养学生公民意识</a:t>
            </a:r>
            <a:endParaRPr lang="zh-CN" altLang="en-US" sz="3200" b="1">
              <a:solidFill>
                <a:schemeClr val="tx1"/>
              </a:solidFill>
              <a:latin typeface="微软雅黑" panose="020B0503020204020204" charset="-122"/>
              <a:ea typeface="微软雅黑" panose="020B0503020204020204" charset="-122"/>
              <a:cs typeface="宋体" panose="02010600030101010101" pitchFamily="2" charset="-122"/>
              <a:sym typeface="Wingdings" panose="05000000000000000000" charset="0"/>
            </a:endParaRPr>
          </a:p>
          <a:p>
            <a:pPr fontAlgn="auto">
              <a:lnSpc>
                <a:spcPct val="150000"/>
              </a:lnSpc>
            </a:pPr>
            <a:endParaRPr lang="zh-CN" altLang="en-US" sz="3200" b="1">
              <a:solidFill>
                <a:schemeClr val="tx1"/>
              </a:solidFill>
              <a:latin typeface="微软雅黑" panose="020B0503020204020204" charset="-122"/>
              <a:ea typeface="微软雅黑" panose="020B0503020204020204" charset="-122"/>
              <a:cs typeface="宋体" panose="02010600030101010101" pitchFamily="2" charset="-122"/>
              <a:sym typeface="Wingdings" panose="05000000000000000000" charset="0"/>
            </a:endParaRPr>
          </a:p>
        </p:txBody>
      </p:sp>
      <p:sp>
        <p:nvSpPr>
          <p:cNvPr id="5" name="文本框 4"/>
          <p:cNvSpPr txBox="1"/>
          <p:nvPr/>
        </p:nvSpPr>
        <p:spPr>
          <a:xfrm>
            <a:off x="402590" y="2437765"/>
            <a:ext cx="11069320" cy="3046095"/>
          </a:xfrm>
          <a:prstGeom prst="rect">
            <a:avLst/>
          </a:prstGeom>
          <a:noFill/>
        </p:spPr>
        <p:txBody>
          <a:bodyPr wrap="square" rtlCol="0">
            <a:spAutoFit/>
          </a:bodyPr>
          <a:p>
            <a:pPr fontAlgn="auto">
              <a:lnSpc>
                <a:spcPct val="20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）学校要向学生科学解释新型冠状病毒的发生和发展，引导学生客观看待疫情，不产生错误归因。</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20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）开展线上互帮互助活动，呼吁学生保护环境，关爱生命。</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0" name="图片 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1" name="图片 10"/>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8" name="Title 6"/>
          <p:cNvSpPr txBox="1"/>
          <p:nvPr>
            <p:custDataLst>
              <p:tags r:id="rId8"/>
            </p:custDataLst>
          </p:nvPr>
        </p:nvSpPr>
        <p:spPr>
          <a:xfrm>
            <a:off x="325189" y="222215"/>
            <a:ext cx="10974649" cy="608400"/>
          </a:xfrm>
          <a:prstGeom prst="rect">
            <a:avLst/>
          </a:prstGeom>
          <a:noFill/>
          <a:ln w="3175">
            <a:noFill/>
            <a:prstDash val="dash"/>
          </a:ln>
        </p:spPr>
        <p:txBody>
          <a:bodyPr wrap="square" lIns="72000" tIns="36000" rIns="72000" bIns="3600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小调查</a:t>
            </a:r>
            <a:r>
              <a:rPr altLang="zh-CN"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a:t>
            </a:r>
            <a:r>
              <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rPr>
              <a:t>温情的支持系统</a:t>
            </a:r>
            <a:endParaRPr lang="zh-CN" altLang="en-US" sz="3600" b="1" spc="15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sym typeface="+mn-ea"/>
            </a:endParaRPr>
          </a:p>
        </p:txBody>
      </p:sp>
      <p:sp>
        <p:nvSpPr>
          <p:cNvPr id="24" name="任意多边形 23"/>
          <p:cNvSpPr/>
          <p:nvPr>
            <p:custDataLst>
              <p:tags r:id="rId9"/>
            </p:custDataLst>
          </p:nvPr>
        </p:nvSpPr>
        <p:spPr>
          <a:xfrm>
            <a:off x="468178" y="3652497"/>
            <a:ext cx="2101605" cy="1270737"/>
          </a:xfrm>
          <a:custGeom>
            <a:avLst/>
            <a:gdLst>
              <a:gd name="connsiteX0" fmla="*/ 1571625 w 2252662"/>
              <a:gd name="connsiteY0" fmla="*/ 0 h 1362075"/>
              <a:gd name="connsiteX1" fmla="*/ 2252662 w 2252662"/>
              <a:gd name="connsiteY1" fmla="*/ 681038 h 1362075"/>
              <a:gd name="connsiteX2" fmla="*/ 1571625 w 2252662"/>
              <a:gd name="connsiteY2" fmla="*/ 1362075 h 1362075"/>
              <a:gd name="connsiteX3" fmla="*/ 1571625 w 2252662"/>
              <a:gd name="connsiteY3" fmla="*/ 1021556 h 1362075"/>
              <a:gd name="connsiteX4" fmla="*/ 476250 w 2252662"/>
              <a:gd name="connsiteY4" fmla="*/ 1021556 h 1362075"/>
              <a:gd name="connsiteX5" fmla="*/ 476250 w 2252662"/>
              <a:gd name="connsiteY5" fmla="*/ 590550 h 1362075"/>
              <a:gd name="connsiteX6" fmla="*/ 0 w 2252662"/>
              <a:gd name="connsiteY6" fmla="*/ 590550 h 1362075"/>
              <a:gd name="connsiteX7" fmla="*/ 0 w 2252662"/>
              <a:gd name="connsiteY7" fmla="*/ 340519 h 1362075"/>
              <a:gd name="connsiteX8" fmla="*/ 1571625 w 2252662"/>
              <a:gd name="connsiteY8" fmla="*/ 340519 h 1362075"/>
              <a:gd name="connsiteX0-1" fmla="*/ 476250 w 2252662"/>
              <a:gd name="connsiteY0-2" fmla="*/ 590550 h 1362075"/>
              <a:gd name="connsiteX1-3" fmla="*/ 0 w 2252662"/>
              <a:gd name="connsiteY1-4" fmla="*/ 590550 h 1362075"/>
              <a:gd name="connsiteX2-5" fmla="*/ 0 w 2252662"/>
              <a:gd name="connsiteY2-6" fmla="*/ 340519 h 1362075"/>
              <a:gd name="connsiteX3-7" fmla="*/ 1571625 w 2252662"/>
              <a:gd name="connsiteY3-8" fmla="*/ 340519 h 1362075"/>
              <a:gd name="connsiteX4-9" fmla="*/ 1571625 w 2252662"/>
              <a:gd name="connsiteY4-10" fmla="*/ 0 h 1362075"/>
              <a:gd name="connsiteX5-11" fmla="*/ 2252662 w 2252662"/>
              <a:gd name="connsiteY5-12" fmla="*/ 681038 h 1362075"/>
              <a:gd name="connsiteX6-13" fmla="*/ 1571625 w 2252662"/>
              <a:gd name="connsiteY6-14" fmla="*/ 1362075 h 1362075"/>
              <a:gd name="connsiteX7-15" fmla="*/ 1571625 w 2252662"/>
              <a:gd name="connsiteY7-16" fmla="*/ 1021556 h 1362075"/>
              <a:gd name="connsiteX8-17" fmla="*/ 476250 w 2252662"/>
              <a:gd name="connsiteY8-18" fmla="*/ 1021556 h 1362075"/>
              <a:gd name="connsiteX9" fmla="*/ 567690 w 2252662"/>
              <a:gd name="connsiteY9" fmla="*/ 681990 h 1362075"/>
              <a:gd name="connsiteX0-19" fmla="*/ 476250 w 2252662"/>
              <a:gd name="connsiteY0-20" fmla="*/ 590550 h 1362075"/>
              <a:gd name="connsiteX1-21" fmla="*/ 0 w 2252662"/>
              <a:gd name="connsiteY1-22" fmla="*/ 590550 h 1362075"/>
              <a:gd name="connsiteX2-23" fmla="*/ 0 w 2252662"/>
              <a:gd name="connsiteY2-24" fmla="*/ 340519 h 1362075"/>
              <a:gd name="connsiteX3-25" fmla="*/ 1571625 w 2252662"/>
              <a:gd name="connsiteY3-26" fmla="*/ 340519 h 1362075"/>
              <a:gd name="connsiteX4-27" fmla="*/ 1571625 w 2252662"/>
              <a:gd name="connsiteY4-28" fmla="*/ 0 h 1362075"/>
              <a:gd name="connsiteX5-29" fmla="*/ 2252662 w 2252662"/>
              <a:gd name="connsiteY5-30" fmla="*/ 681038 h 1362075"/>
              <a:gd name="connsiteX6-31" fmla="*/ 1571625 w 2252662"/>
              <a:gd name="connsiteY6-32" fmla="*/ 1362075 h 1362075"/>
              <a:gd name="connsiteX7-33" fmla="*/ 1571625 w 2252662"/>
              <a:gd name="connsiteY7-34" fmla="*/ 1021556 h 1362075"/>
              <a:gd name="connsiteX8-35" fmla="*/ 476250 w 2252662"/>
              <a:gd name="connsiteY8-36" fmla="*/ 1021556 h 1362075"/>
              <a:gd name="connsiteX0-37" fmla="*/ 0 w 2252662"/>
              <a:gd name="connsiteY0-38" fmla="*/ 590550 h 1362075"/>
              <a:gd name="connsiteX1-39" fmla="*/ 0 w 2252662"/>
              <a:gd name="connsiteY1-40" fmla="*/ 340519 h 1362075"/>
              <a:gd name="connsiteX2-41" fmla="*/ 1571625 w 2252662"/>
              <a:gd name="connsiteY2-42" fmla="*/ 340519 h 1362075"/>
              <a:gd name="connsiteX3-43" fmla="*/ 1571625 w 2252662"/>
              <a:gd name="connsiteY3-44" fmla="*/ 0 h 1362075"/>
              <a:gd name="connsiteX4-45" fmla="*/ 2252662 w 2252662"/>
              <a:gd name="connsiteY4-46" fmla="*/ 681038 h 1362075"/>
              <a:gd name="connsiteX5-47" fmla="*/ 1571625 w 2252662"/>
              <a:gd name="connsiteY5-48" fmla="*/ 1362075 h 1362075"/>
              <a:gd name="connsiteX6-49" fmla="*/ 1571625 w 2252662"/>
              <a:gd name="connsiteY6-50" fmla="*/ 1021556 h 1362075"/>
              <a:gd name="connsiteX7-51" fmla="*/ 476250 w 2252662"/>
              <a:gd name="connsiteY7-52" fmla="*/ 1021556 h 1362075"/>
              <a:gd name="connsiteX0-53" fmla="*/ 0 w 2252662"/>
              <a:gd name="connsiteY0-54" fmla="*/ 340519 h 1362075"/>
              <a:gd name="connsiteX1-55" fmla="*/ 1571625 w 2252662"/>
              <a:gd name="connsiteY1-56" fmla="*/ 340519 h 1362075"/>
              <a:gd name="connsiteX2-57" fmla="*/ 1571625 w 2252662"/>
              <a:gd name="connsiteY2-58" fmla="*/ 0 h 1362075"/>
              <a:gd name="connsiteX3-59" fmla="*/ 2252662 w 2252662"/>
              <a:gd name="connsiteY3-60" fmla="*/ 681038 h 1362075"/>
              <a:gd name="connsiteX4-61" fmla="*/ 1571625 w 2252662"/>
              <a:gd name="connsiteY4-62" fmla="*/ 1362075 h 1362075"/>
              <a:gd name="connsiteX5-63" fmla="*/ 1571625 w 2252662"/>
              <a:gd name="connsiteY5-64" fmla="*/ 1021556 h 1362075"/>
              <a:gd name="connsiteX6-65" fmla="*/ 476250 w 2252662"/>
              <a:gd name="connsiteY6-66" fmla="*/ 1021556 h 1362075"/>
            </a:gdLst>
            <a:ahLst/>
            <a:cxnLst>
              <a:cxn ang="0">
                <a:pos x="connsiteX0-53" y="connsiteY0-54"/>
              </a:cxn>
              <a:cxn ang="0">
                <a:pos x="connsiteX1-55" y="connsiteY1-56"/>
              </a:cxn>
              <a:cxn ang="0">
                <a:pos x="connsiteX2-57" y="connsiteY2-58"/>
              </a:cxn>
              <a:cxn ang="0">
                <a:pos x="connsiteX3-59" y="connsiteY3-60"/>
              </a:cxn>
              <a:cxn ang="0">
                <a:pos x="connsiteX4-61" y="connsiteY4-62"/>
              </a:cxn>
              <a:cxn ang="0">
                <a:pos x="connsiteX5-63" y="connsiteY5-64"/>
              </a:cxn>
              <a:cxn ang="0">
                <a:pos x="connsiteX6-65" y="connsiteY6-66"/>
              </a:cxn>
            </a:cxnLst>
            <a:rect l="l" t="t" r="r" b="b"/>
            <a:pathLst>
              <a:path w="2252662" h="1362075">
                <a:moveTo>
                  <a:pt x="0" y="340519"/>
                </a:moveTo>
                <a:lnTo>
                  <a:pt x="1571625" y="340519"/>
                </a:lnTo>
                <a:lnTo>
                  <a:pt x="1571625" y="0"/>
                </a:lnTo>
                <a:lnTo>
                  <a:pt x="2252662" y="681038"/>
                </a:lnTo>
                <a:lnTo>
                  <a:pt x="1571625" y="1362075"/>
                </a:lnTo>
                <a:lnTo>
                  <a:pt x="1571625" y="1021556"/>
                </a:lnTo>
                <a:lnTo>
                  <a:pt x="476250" y="1021556"/>
                </a:lnTo>
              </a:path>
            </a:pathLst>
          </a:custGeom>
          <a:noFill/>
          <a:ln w="19050">
            <a:solidFill>
              <a:srgbClr val="1F74AD"/>
            </a:solidFill>
            <a:headEnd type="diamond" w="med" len="med"/>
            <a:tailEnd type="diamond" w="med" len="med"/>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b="1" dirty="0">
              <a:solidFill>
                <a:srgbClr val="1F74AD">
                  <a:lumMod val="75000"/>
                </a:srgbClr>
              </a:solidFill>
              <a:latin typeface="+mj-lt"/>
              <a:ea typeface="+mj-ea"/>
              <a:cs typeface="+mj-cs"/>
              <a:sym typeface="Arial" panose="020B0604020202020204" pitchFamily="34" charset="0"/>
            </a:endParaRPr>
          </a:p>
        </p:txBody>
      </p:sp>
      <p:sp>
        <p:nvSpPr>
          <p:cNvPr id="41" name="任意多边形 40"/>
          <p:cNvSpPr/>
          <p:nvPr>
            <p:custDataLst>
              <p:tags r:id="rId10"/>
            </p:custDataLst>
          </p:nvPr>
        </p:nvSpPr>
        <p:spPr>
          <a:xfrm>
            <a:off x="3851006" y="3652497"/>
            <a:ext cx="2101605" cy="1270737"/>
          </a:xfrm>
          <a:custGeom>
            <a:avLst/>
            <a:gdLst>
              <a:gd name="connsiteX0" fmla="*/ 1571625 w 2252662"/>
              <a:gd name="connsiteY0" fmla="*/ 0 h 1362075"/>
              <a:gd name="connsiteX1" fmla="*/ 2252662 w 2252662"/>
              <a:gd name="connsiteY1" fmla="*/ 681038 h 1362075"/>
              <a:gd name="connsiteX2" fmla="*/ 1571625 w 2252662"/>
              <a:gd name="connsiteY2" fmla="*/ 1362075 h 1362075"/>
              <a:gd name="connsiteX3" fmla="*/ 1571625 w 2252662"/>
              <a:gd name="connsiteY3" fmla="*/ 1021556 h 1362075"/>
              <a:gd name="connsiteX4" fmla="*/ 476250 w 2252662"/>
              <a:gd name="connsiteY4" fmla="*/ 1021556 h 1362075"/>
              <a:gd name="connsiteX5" fmla="*/ 476250 w 2252662"/>
              <a:gd name="connsiteY5" fmla="*/ 590550 h 1362075"/>
              <a:gd name="connsiteX6" fmla="*/ 0 w 2252662"/>
              <a:gd name="connsiteY6" fmla="*/ 590550 h 1362075"/>
              <a:gd name="connsiteX7" fmla="*/ 0 w 2252662"/>
              <a:gd name="connsiteY7" fmla="*/ 340519 h 1362075"/>
              <a:gd name="connsiteX8" fmla="*/ 1571625 w 2252662"/>
              <a:gd name="connsiteY8" fmla="*/ 340519 h 1362075"/>
              <a:gd name="connsiteX0-1" fmla="*/ 476250 w 2252662"/>
              <a:gd name="connsiteY0-2" fmla="*/ 590550 h 1362075"/>
              <a:gd name="connsiteX1-3" fmla="*/ 0 w 2252662"/>
              <a:gd name="connsiteY1-4" fmla="*/ 590550 h 1362075"/>
              <a:gd name="connsiteX2-5" fmla="*/ 0 w 2252662"/>
              <a:gd name="connsiteY2-6" fmla="*/ 340519 h 1362075"/>
              <a:gd name="connsiteX3-7" fmla="*/ 1571625 w 2252662"/>
              <a:gd name="connsiteY3-8" fmla="*/ 340519 h 1362075"/>
              <a:gd name="connsiteX4-9" fmla="*/ 1571625 w 2252662"/>
              <a:gd name="connsiteY4-10" fmla="*/ 0 h 1362075"/>
              <a:gd name="connsiteX5-11" fmla="*/ 2252662 w 2252662"/>
              <a:gd name="connsiteY5-12" fmla="*/ 681038 h 1362075"/>
              <a:gd name="connsiteX6-13" fmla="*/ 1571625 w 2252662"/>
              <a:gd name="connsiteY6-14" fmla="*/ 1362075 h 1362075"/>
              <a:gd name="connsiteX7-15" fmla="*/ 1571625 w 2252662"/>
              <a:gd name="connsiteY7-16" fmla="*/ 1021556 h 1362075"/>
              <a:gd name="connsiteX8-17" fmla="*/ 476250 w 2252662"/>
              <a:gd name="connsiteY8-18" fmla="*/ 1021556 h 1362075"/>
              <a:gd name="connsiteX9" fmla="*/ 567690 w 2252662"/>
              <a:gd name="connsiteY9" fmla="*/ 681990 h 1362075"/>
              <a:gd name="connsiteX0-19" fmla="*/ 476250 w 2252662"/>
              <a:gd name="connsiteY0-20" fmla="*/ 590550 h 1362075"/>
              <a:gd name="connsiteX1-21" fmla="*/ 0 w 2252662"/>
              <a:gd name="connsiteY1-22" fmla="*/ 590550 h 1362075"/>
              <a:gd name="connsiteX2-23" fmla="*/ 0 w 2252662"/>
              <a:gd name="connsiteY2-24" fmla="*/ 340519 h 1362075"/>
              <a:gd name="connsiteX3-25" fmla="*/ 1571625 w 2252662"/>
              <a:gd name="connsiteY3-26" fmla="*/ 340519 h 1362075"/>
              <a:gd name="connsiteX4-27" fmla="*/ 1571625 w 2252662"/>
              <a:gd name="connsiteY4-28" fmla="*/ 0 h 1362075"/>
              <a:gd name="connsiteX5-29" fmla="*/ 2252662 w 2252662"/>
              <a:gd name="connsiteY5-30" fmla="*/ 681038 h 1362075"/>
              <a:gd name="connsiteX6-31" fmla="*/ 1571625 w 2252662"/>
              <a:gd name="connsiteY6-32" fmla="*/ 1362075 h 1362075"/>
              <a:gd name="connsiteX7-33" fmla="*/ 1571625 w 2252662"/>
              <a:gd name="connsiteY7-34" fmla="*/ 1021556 h 1362075"/>
              <a:gd name="connsiteX8-35" fmla="*/ 476250 w 2252662"/>
              <a:gd name="connsiteY8-36" fmla="*/ 1021556 h 1362075"/>
              <a:gd name="connsiteX0-37" fmla="*/ 0 w 2252662"/>
              <a:gd name="connsiteY0-38" fmla="*/ 590550 h 1362075"/>
              <a:gd name="connsiteX1-39" fmla="*/ 0 w 2252662"/>
              <a:gd name="connsiteY1-40" fmla="*/ 340519 h 1362075"/>
              <a:gd name="connsiteX2-41" fmla="*/ 1571625 w 2252662"/>
              <a:gd name="connsiteY2-42" fmla="*/ 340519 h 1362075"/>
              <a:gd name="connsiteX3-43" fmla="*/ 1571625 w 2252662"/>
              <a:gd name="connsiteY3-44" fmla="*/ 0 h 1362075"/>
              <a:gd name="connsiteX4-45" fmla="*/ 2252662 w 2252662"/>
              <a:gd name="connsiteY4-46" fmla="*/ 681038 h 1362075"/>
              <a:gd name="connsiteX5-47" fmla="*/ 1571625 w 2252662"/>
              <a:gd name="connsiteY5-48" fmla="*/ 1362075 h 1362075"/>
              <a:gd name="connsiteX6-49" fmla="*/ 1571625 w 2252662"/>
              <a:gd name="connsiteY6-50" fmla="*/ 1021556 h 1362075"/>
              <a:gd name="connsiteX7-51" fmla="*/ 476250 w 2252662"/>
              <a:gd name="connsiteY7-52" fmla="*/ 1021556 h 1362075"/>
              <a:gd name="connsiteX0-53" fmla="*/ 0 w 2252662"/>
              <a:gd name="connsiteY0-54" fmla="*/ 340519 h 1362075"/>
              <a:gd name="connsiteX1-55" fmla="*/ 1571625 w 2252662"/>
              <a:gd name="connsiteY1-56" fmla="*/ 340519 h 1362075"/>
              <a:gd name="connsiteX2-57" fmla="*/ 1571625 w 2252662"/>
              <a:gd name="connsiteY2-58" fmla="*/ 0 h 1362075"/>
              <a:gd name="connsiteX3-59" fmla="*/ 2252662 w 2252662"/>
              <a:gd name="connsiteY3-60" fmla="*/ 681038 h 1362075"/>
              <a:gd name="connsiteX4-61" fmla="*/ 1571625 w 2252662"/>
              <a:gd name="connsiteY4-62" fmla="*/ 1362075 h 1362075"/>
              <a:gd name="connsiteX5-63" fmla="*/ 1571625 w 2252662"/>
              <a:gd name="connsiteY5-64" fmla="*/ 1021556 h 1362075"/>
              <a:gd name="connsiteX6-65" fmla="*/ 476250 w 2252662"/>
              <a:gd name="connsiteY6-66" fmla="*/ 1021556 h 1362075"/>
            </a:gdLst>
            <a:ahLst/>
            <a:cxnLst>
              <a:cxn ang="0">
                <a:pos x="connsiteX0-53" y="connsiteY0-54"/>
              </a:cxn>
              <a:cxn ang="0">
                <a:pos x="connsiteX1-55" y="connsiteY1-56"/>
              </a:cxn>
              <a:cxn ang="0">
                <a:pos x="connsiteX2-57" y="connsiteY2-58"/>
              </a:cxn>
              <a:cxn ang="0">
                <a:pos x="connsiteX3-59" y="connsiteY3-60"/>
              </a:cxn>
              <a:cxn ang="0">
                <a:pos x="connsiteX4-61" y="connsiteY4-62"/>
              </a:cxn>
              <a:cxn ang="0">
                <a:pos x="connsiteX5-63" y="connsiteY5-64"/>
              </a:cxn>
              <a:cxn ang="0">
                <a:pos x="connsiteX6-65" y="connsiteY6-66"/>
              </a:cxn>
            </a:cxnLst>
            <a:rect l="l" t="t" r="r" b="b"/>
            <a:pathLst>
              <a:path w="2252662" h="1362075">
                <a:moveTo>
                  <a:pt x="0" y="340519"/>
                </a:moveTo>
                <a:lnTo>
                  <a:pt x="1571625" y="340519"/>
                </a:lnTo>
                <a:lnTo>
                  <a:pt x="1571625" y="0"/>
                </a:lnTo>
                <a:lnTo>
                  <a:pt x="2252662" y="681038"/>
                </a:lnTo>
                <a:lnTo>
                  <a:pt x="1571625" y="1362075"/>
                </a:lnTo>
                <a:lnTo>
                  <a:pt x="1571625" y="1021556"/>
                </a:lnTo>
                <a:lnTo>
                  <a:pt x="476250" y="1021556"/>
                </a:lnTo>
              </a:path>
            </a:pathLst>
          </a:custGeom>
          <a:noFill/>
          <a:ln w="19050">
            <a:solidFill>
              <a:srgbClr val="1AA3AA"/>
            </a:solidFill>
            <a:headEnd type="diamond" w="med" len="med"/>
            <a:tailEnd type="diamond" w="med" len="med"/>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b="1" dirty="0">
              <a:solidFill>
                <a:srgbClr val="1AA3AA">
                  <a:lumMod val="75000"/>
                </a:srgbClr>
              </a:solidFill>
              <a:sym typeface="Arial" panose="020B0604020202020204" pitchFamily="34" charset="0"/>
            </a:endParaRPr>
          </a:p>
        </p:txBody>
      </p:sp>
      <p:sp>
        <p:nvSpPr>
          <p:cNvPr id="46" name="任意多边形 45"/>
          <p:cNvSpPr/>
          <p:nvPr>
            <p:custDataLst>
              <p:tags r:id="rId11"/>
            </p:custDataLst>
          </p:nvPr>
        </p:nvSpPr>
        <p:spPr>
          <a:xfrm>
            <a:off x="5329149" y="2624165"/>
            <a:ext cx="2101605" cy="1270737"/>
          </a:xfrm>
          <a:custGeom>
            <a:avLst/>
            <a:gdLst>
              <a:gd name="connsiteX0" fmla="*/ 1571625 w 2252662"/>
              <a:gd name="connsiteY0" fmla="*/ 0 h 1362075"/>
              <a:gd name="connsiteX1" fmla="*/ 2252662 w 2252662"/>
              <a:gd name="connsiteY1" fmla="*/ 681038 h 1362075"/>
              <a:gd name="connsiteX2" fmla="*/ 1571625 w 2252662"/>
              <a:gd name="connsiteY2" fmla="*/ 1362075 h 1362075"/>
              <a:gd name="connsiteX3" fmla="*/ 1571625 w 2252662"/>
              <a:gd name="connsiteY3" fmla="*/ 1021556 h 1362075"/>
              <a:gd name="connsiteX4" fmla="*/ 476250 w 2252662"/>
              <a:gd name="connsiteY4" fmla="*/ 1021556 h 1362075"/>
              <a:gd name="connsiteX5" fmla="*/ 476250 w 2252662"/>
              <a:gd name="connsiteY5" fmla="*/ 590550 h 1362075"/>
              <a:gd name="connsiteX6" fmla="*/ 0 w 2252662"/>
              <a:gd name="connsiteY6" fmla="*/ 590550 h 1362075"/>
              <a:gd name="connsiteX7" fmla="*/ 0 w 2252662"/>
              <a:gd name="connsiteY7" fmla="*/ 340519 h 1362075"/>
              <a:gd name="connsiteX8" fmla="*/ 1571625 w 2252662"/>
              <a:gd name="connsiteY8" fmla="*/ 340519 h 1362075"/>
              <a:gd name="connsiteX0-1" fmla="*/ 476250 w 2252662"/>
              <a:gd name="connsiteY0-2" fmla="*/ 590550 h 1362075"/>
              <a:gd name="connsiteX1-3" fmla="*/ 0 w 2252662"/>
              <a:gd name="connsiteY1-4" fmla="*/ 590550 h 1362075"/>
              <a:gd name="connsiteX2-5" fmla="*/ 0 w 2252662"/>
              <a:gd name="connsiteY2-6" fmla="*/ 340519 h 1362075"/>
              <a:gd name="connsiteX3-7" fmla="*/ 1571625 w 2252662"/>
              <a:gd name="connsiteY3-8" fmla="*/ 340519 h 1362075"/>
              <a:gd name="connsiteX4-9" fmla="*/ 1571625 w 2252662"/>
              <a:gd name="connsiteY4-10" fmla="*/ 0 h 1362075"/>
              <a:gd name="connsiteX5-11" fmla="*/ 2252662 w 2252662"/>
              <a:gd name="connsiteY5-12" fmla="*/ 681038 h 1362075"/>
              <a:gd name="connsiteX6-13" fmla="*/ 1571625 w 2252662"/>
              <a:gd name="connsiteY6-14" fmla="*/ 1362075 h 1362075"/>
              <a:gd name="connsiteX7-15" fmla="*/ 1571625 w 2252662"/>
              <a:gd name="connsiteY7-16" fmla="*/ 1021556 h 1362075"/>
              <a:gd name="connsiteX8-17" fmla="*/ 476250 w 2252662"/>
              <a:gd name="connsiteY8-18" fmla="*/ 1021556 h 1362075"/>
              <a:gd name="connsiteX9" fmla="*/ 567690 w 2252662"/>
              <a:gd name="connsiteY9" fmla="*/ 681990 h 1362075"/>
              <a:gd name="connsiteX0-19" fmla="*/ 476250 w 2252662"/>
              <a:gd name="connsiteY0-20" fmla="*/ 590550 h 1362075"/>
              <a:gd name="connsiteX1-21" fmla="*/ 0 w 2252662"/>
              <a:gd name="connsiteY1-22" fmla="*/ 590550 h 1362075"/>
              <a:gd name="connsiteX2-23" fmla="*/ 0 w 2252662"/>
              <a:gd name="connsiteY2-24" fmla="*/ 340519 h 1362075"/>
              <a:gd name="connsiteX3-25" fmla="*/ 1571625 w 2252662"/>
              <a:gd name="connsiteY3-26" fmla="*/ 340519 h 1362075"/>
              <a:gd name="connsiteX4-27" fmla="*/ 1571625 w 2252662"/>
              <a:gd name="connsiteY4-28" fmla="*/ 0 h 1362075"/>
              <a:gd name="connsiteX5-29" fmla="*/ 2252662 w 2252662"/>
              <a:gd name="connsiteY5-30" fmla="*/ 681038 h 1362075"/>
              <a:gd name="connsiteX6-31" fmla="*/ 1571625 w 2252662"/>
              <a:gd name="connsiteY6-32" fmla="*/ 1362075 h 1362075"/>
              <a:gd name="connsiteX7-33" fmla="*/ 1571625 w 2252662"/>
              <a:gd name="connsiteY7-34" fmla="*/ 1021556 h 1362075"/>
              <a:gd name="connsiteX8-35" fmla="*/ 476250 w 2252662"/>
              <a:gd name="connsiteY8-36" fmla="*/ 1021556 h 1362075"/>
              <a:gd name="connsiteX0-37" fmla="*/ 0 w 2252662"/>
              <a:gd name="connsiteY0-38" fmla="*/ 590550 h 1362075"/>
              <a:gd name="connsiteX1-39" fmla="*/ 0 w 2252662"/>
              <a:gd name="connsiteY1-40" fmla="*/ 340519 h 1362075"/>
              <a:gd name="connsiteX2-41" fmla="*/ 1571625 w 2252662"/>
              <a:gd name="connsiteY2-42" fmla="*/ 340519 h 1362075"/>
              <a:gd name="connsiteX3-43" fmla="*/ 1571625 w 2252662"/>
              <a:gd name="connsiteY3-44" fmla="*/ 0 h 1362075"/>
              <a:gd name="connsiteX4-45" fmla="*/ 2252662 w 2252662"/>
              <a:gd name="connsiteY4-46" fmla="*/ 681038 h 1362075"/>
              <a:gd name="connsiteX5-47" fmla="*/ 1571625 w 2252662"/>
              <a:gd name="connsiteY5-48" fmla="*/ 1362075 h 1362075"/>
              <a:gd name="connsiteX6-49" fmla="*/ 1571625 w 2252662"/>
              <a:gd name="connsiteY6-50" fmla="*/ 1021556 h 1362075"/>
              <a:gd name="connsiteX7-51" fmla="*/ 476250 w 2252662"/>
              <a:gd name="connsiteY7-52" fmla="*/ 1021556 h 1362075"/>
              <a:gd name="connsiteX0-53" fmla="*/ 0 w 2252662"/>
              <a:gd name="connsiteY0-54" fmla="*/ 340519 h 1362075"/>
              <a:gd name="connsiteX1-55" fmla="*/ 1571625 w 2252662"/>
              <a:gd name="connsiteY1-56" fmla="*/ 340519 h 1362075"/>
              <a:gd name="connsiteX2-57" fmla="*/ 1571625 w 2252662"/>
              <a:gd name="connsiteY2-58" fmla="*/ 0 h 1362075"/>
              <a:gd name="connsiteX3-59" fmla="*/ 2252662 w 2252662"/>
              <a:gd name="connsiteY3-60" fmla="*/ 681038 h 1362075"/>
              <a:gd name="connsiteX4-61" fmla="*/ 1571625 w 2252662"/>
              <a:gd name="connsiteY4-62" fmla="*/ 1362075 h 1362075"/>
              <a:gd name="connsiteX5-63" fmla="*/ 1571625 w 2252662"/>
              <a:gd name="connsiteY5-64" fmla="*/ 1021556 h 1362075"/>
              <a:gd name="connsiteX6-65" fmla="*/ 476250 w 2252662"/>
              <a:gd name="connsiteY6-66" fmla="*/ 1021556 h 1362075"/>
            </a:gdLst>
            <a:ahLst/>
            <a:cxnLst>
              <a:cxn ang="0">
                <a:pos x="connsiteX0-53" y="connsiteY0-54"/>
              </a:cxn>
              <a:cxn ang="0">
                <a:pos x="connsiteX1-55" y="connsiteY1-56"/>
              </a:cxn>
              <a:cxn ang="0">
                <a:pos x="connsiteX2-57" y="connsiteY2-58"/>
              </a:cxn>
              <a:cxn ang="0">
                <a:pos x="connsiteX3-59" y="connsiteY3-60"/>
              </a:cxn>
              <a:cxn ang="0">
                <a:pos x="connsiteX4-61" y="connsiteY4-62"/>
              </a:cxn>
              <a:cxn ang="0">
                <a:pos x="connsiteX5-63" y="connsiteY5-64"/>
              </a:cxn>
              <a:cxn ang="0">
                <a:pos x="connsiteX6-65" y="connsiteY6-66"/>
              </a:cxn>
            </a:cxnLst>
            <a:rect l="l" t="t" r="r" b="b"/>
            <a:pathLst>
              <a:path w="2252662" h="1362075">
                <a:moveTo>
                  <a:pt x="0" y="340519"/>
                </a:moveTo>
                <a:lnTo>
                  <a:pt x="1571625" y="340519"/>
                </a:lnTo>
                <a:lnTo>
                  <a:pt x="1571625" y="0"/>
                </a:lnTo>
                <a:lnTo>
                  <a:pt x="2252662" y="681038"/>
                </a:lnTo>
                <a:lnTo>
                  <a:pt x="1571625" y="1362075"/>
                </a:lnTo>
                <a:lnTo>
                  <a:pt x="1571625" y="1021556"/>
                </a:lnTo>
                <a:lnTo>
                  <a:pt x="476250" y="1021556"/>
                </a:lnTo>
              </a:path>
            </a:pathLst>
          </a:custGeom>
          <a:noFill/>
          <a:ln w="19050">
            <a:solidFill>
              <a:srgbClr val="1F74AD"/>
            </a:solidFill>
            <a:headEnd type="diamond" w="med" len="med"/>
            <a:tailEnd type="diamond" w="med" len="med"/>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b="1" dirty="0">
              <a:solidFill>
                <a:srgbClr val="1F74AD">
                  <a:lumMod val="75000"/>
                </a:srgbClr>
              </a:solidFill>
              <a:latin typeface="+mj-lt"/>
              <a:ea typeface="+mj-ea"/>
              <a:cs typeface="+mj-cs"/>
              <a:sym typeface="Arial" panose="020B0604020202020204" pitchFamily="34" charset="0"/>
            </a:endParaRPr>
          </a:p>
        </p:txBody>
      </p:sp>
      <p:sp>
        <p:nvSpPr>
          <p:cNvPr id="64" name="任意多边形 63"/>
          <p:cNvSpPr/>
          <p:nvPr>
            <p:custDataLst>
              <p:tags r:id="rId12"/>
            </p:custDataLst>
          </p:nvPr>
        </p:nvSpPr>
        <p:spPr>
          <a:xfrm>
            <a:off x="7233833" y="3652497"/>
            <a:ext cx="2101605" cy="1270737"/>
          </a:xfrm>
          <a:custGeom>
            <a:avLst/>
            <a:gdLst>
              <a:gd name="connsiteX0" fmla="*/ 1571625 w 2252662"/>
              <a:gd name="connsiteY0" fmla="*/ 0 h 1362075"/>
              <a:gd name="connsiteX1" fmla="*/ 2252662 w 2252662"/>
              <a:gd name="connsiteY1" fmla="*/ 681038 h 1362075"/>
              <a:gd name="connsiteX2" fmla="*/ 1571625 w 2252662"/>
              <a:gd name="connsiteY2" fmla="*/ 1362075 h 1362075"/>
              <a:gd name="connsiteX3" fmla="*/ 1571625 w 2252662"/>
              <a:gd name="connsiteY3" fmla="*/ 1021556 h 1362075"/>
              <a:gd name="connsiteX4" fmla="*/ 476250 w 2252662"/>
              <a:gd name="connsiteY4" fmla="*/ 1021556 h 1362075"/>
              <a:gd name="connsiteX5" fmla="*/ 476250 w 2252662"/>
              <a:gd name="connsiteY5" fmla="*/ 590550 h 1362075"/>
              <a:gd name="connsiteX6" fmla="*/ 0 w 2252662"/>
              <a:gd name="connsiteY6" fmla="*/ 590550 h 1362075"/>
              <a:gd name="connsiteX7" fmla="*/ 0 w 2252662"/>
              <a:gd name="connsiteY7" fmla="*/ 340519 h 1362075"/>
              <a:gd name="connsiteX8" fmla="*/ 1571625 w 2252662"/>
              <a:gd name="connsiteY8" fmla="*/ 340519 h 1362075"/>
              <a:gd name="connsiteX0-1" fmla="*/ 476250 w 2252662"/>
              <a:gd name="connsiteY0-2" fmla="*/ 590550 h 1362075"/>
              <a:gd name="connsiteX1-3" fmla="*/ 0 w 2252662"/>
              <a:gd name="connsiteY1-4" fmla="*/ 590550 h 1362075"/>
              <a:gd name="connsiteX2-5" fmla="*/ 0 w 2252662"/>
              <a:gd name="connsiteY2-6" fmla="*/ 340519 h 1362075"/>
              <a:gd name="connsiteX3-7" fmla="*/ 1571625 w 2252662"/>
              <a:gd name="connsiteY3-8" fmla="*/ 340519 h 1362075"/>
              <a:gd name="connsiteX4-9" fmla="*/ 1571625 w 2252662"/>
              <a:gd name="connsiteY4-10" fmla="*/ 0 h 1362075"/>
              <a:gd name="connsiteX5-11" fmla="*/ 2252662 w 2252662"/>
              <a:gd name="connsiteY5-12" fmla="*/ 681038 h 1362075"/>
              <a:gd name="connsiteX6-13" fmla="*/ 1571625 w 2252662"/>
              <a:gd name="connsiteY6-14" fmla="*/ 1362075 h 1362075"/>
              <a:gd name="connsiteX7-15" fmla="*/ 1571625 w 2252662"/>
              <a:gd name="connsiteY7-16" fmla="*/ 1021556 h 1362075"/>
              <a:gd name="connsiteX8-17" fmla="*/ 476250 w 2252662"/>
              <a:gd name="connsiteY8-18" fmla="*/ 1021556 h 1362075"/>
              <a:gd name="connsiteX9" fmla="*/ 567690 w 2252662"/>
              <a:gd name="connsiteY9" fmla="*/ 681990 h 1362075"/>
              <a:gd name="connsiteX0-19" fmla="*/ 476250 w 2252662"/>
              <a:gd name="connsiteY0-20" fmla="*/ 590550 h 1362075"/>
              <a:gd name="connsiteX1-21" fmla="*/ 0 w 2252662"/>
              <a:gd name="connsiteY1-22" fmla="*/ 590550 h 1362075"/>
              <a:gd name="connsiteX2-23" fmla="*/ 0 w 2252662"/>
              <a:gd name="connsiteY2-24" fmla="*/ 340519 h 1362075"/>
              <a:gd name="connsiteX3-25" fmla="*/ 1571625 w 2252662"/>
              <a:gd name="connsiteY3-26" fmla="*/ 340519 h 1362075"/>
              <a:gd name="connsiteX4-27" fmla="*/ 1571625 w 2252662"/>
              <a:gd name="connsiteY4-28" fmla="*/ 0 h 1362075"/>
              <a:gd name="connsiteX5-29" fmla="*/ 2252662 w 2252662"/>
              <a:gd name="connsiteY5-30" fmla="*/ 681038 h 1362075"/>
              <a:gd name="connsiteX6-31" fmla="*/ 1571625 w 2252662"/>
              <a:gd name="connsiteY6-32" fmla="*/ 1362075 h 1362075"/>
              <a:gd name="connsiteX7-33" fmla="*/ 1571625 w 2252662"/>
              <a:gd name="connsiteY7-34" fmla="*/ 1021556 h 1362075"/>
              <a:gd name="connsiteX8-35" fmla="*/ 476250 w 2252662"/>
              <a:gd name="connsiteY8-36" fmla="*/ 1021556 h 1362075"/>
              <a:gd name="connsiteX0-37" fmla="*/ 0 w 2252662"/>
              <a:gd name="connsiteY0-38" fmla="*/ 590550 h 1362075"/>
              <a:gd name="connsiteX1-39" fmla="*/ 0 w 2252662"/>
              <a:gd name="connsiteY1-40" fmla="*/ 340519 h 1362075"/>
              <a:gd name="connsiteX2-41" fmla="*/ 1571625 w 2252662"/>
              <a:gd name="connsiteY2-42" fmla="*/ 340519 h 1362075"/>
              <a:gd name="connsiteX3-43" fmla="*/ 1571625 w 2252662"/>
              <a:gd name="connsiteY3-44" fmla="*/ 0 h 1362075"/>
              <a:gd name="connsiteX4-45" fmla="*/ 2252662 w 2252662"/>
              <a:gd name="connsiteY4-46" fmla="*/ 681038 h 1362075"/>
              <a:gd name="connsiteX5-47" fmla="*/ 1571625 w 2252662"/>
              <a:gd name="connsiteY5-48" fmla="*/ 1362075 h 1362075"/>
              <a:gd name="connsiteX6-49" fmla="*/ 1571625 w 2252662"/>
              <a:gd name="connsiteY6-50" fmla="*/ 1021556 h 1362075"/>
              <a:gd name="connsiteX7-51" fmla="*/ 476250 w 2252662"/>
              <a:gd name="connsiteY7-52" fmla="*/ 1021556 h 1362075"/>
              <a:gd name="connsiteX0-53" fmla="*/ 0 w 2252662"/>
              <a:gd name="connsiteY0-54" fmla="*/ 340519 h 1362075"/>
              <a:gd name="connsiteX1-55" fmla="*/ 1571625 w 2252662"/>
              <a:gd name="connsiteY1-56" fmla="*/ 340519 h 1362075"/>
              <a:gd name="connsiteX2-57" fmla="*/ 1571625 w 2252662"/>
              <a:gd name="connsiteY2-58" fmla="*/ 0 h 1362075"/>
              <a:gd name="connsiteX3-59" fmla="*/ 2252662 w 2252662"/>
              <a:gd name="connsiteY3-60" fmla="*/ 681038 h 1362075"/>
              <a:gd name="connsiteX4-61" fmla="*/ 1571625 w 2252662"/>
              <a:gd name="connsiteY4-62" fmla="*/ 1362075 h 1362075"/>
              <a:gd name="connsiteX5-63" fmla="*/ 1571625 w 2252662"/>
              <a:gd name="connsiteY5-64" fmla="*/ 1021556 h 1362075"/>
              <a:gd name="connsiteX6-65" fmla="*/ 476250 w 2252662"/>
              <a:gd name="connsiteY6-66" fmla="*/ 1021556 h 1362075"/>
            </a:gdLst>
            <a:ahLst/>
            <a:cxnLst>
              <a:cxn ang="0">
                <a:pos x="connsiteX0-53" y="connsiteY0-54"/>
              </a:cxn>
              <a:cxn ang="0">
                <a:pos x="connsiteX1-55" y="connsiteY1-56"/>
              </a:cxn>
              <a:cxn ang="0">
                <a:pos x="connsiteX2-57" y="connsiteY2-58"/>
              </a:cxn>
              <a:cxn ang="0">
                <a:pos x="connsiteX3-59" y="connsiteY3-60"/>
              </a:cxn>
              <a:cxn ang="0">
                <a:pos x="connsiteX4-61" y="connsiteY4-62"/>
              </a:cxn>
              <a:cxn ang="0">
                <a:pos x="connsiteX5-63" y="connsiteY5-64"/>
              </a:cxn>
              <a:cxn ang="0">
                <a:pos x="connsiteX6-65" y="connsiteY6-66"/>
              </a:cxn>
            </a:cxnLst>
            <a:rect l="l" t="t" r="r" b="b"/>
            <a:pathLst>
              <a:path w="2252662" h="1362075">
                <a:moveTo>
                  <a:pt x="0" y="340519"/>
                </a:moveTo>
                <a:lnTo>
                  <a:pt x="1571625" y="340519"/>
                </a:lnTo>
                <a:lnTo>
                  <a:pt x="1571625" y="0"/>
                </a:lnTo>
                <a:lnTo>
                  <a:pt x="2252662" y="681038"/>
                </a:lnTo>
                <a:lnTo>
                  <a:pt x="1571625" y="1362075"/>
                </a:lnTo>
                <a:lnTo>
                  <a:pt x="1571625" y="1021556"/>
                </a:lnTo>
                <a:lnTo>
                  <a:pt x="476250" y="1021556"/>
                </a:lnTo>
              </a:path>
            </a:pathLst>
          </a:custGeom>
          <a:noFill/>
          <a:ln w="19050">
            <a:solidFill>
              <a:srgbClr val="3498DB"/>
            </a:solidFill>
            <a:headEnd type="diamond" w="med" len="med"/>
            <a:tailEnd type="diamond" w="med" len="med"/>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b="1" dirty="0">
              <a:solidFill>
                <a:srgbClr val="3498DB">
                  <a:lumMod val="75000"/>
                </a:srgbClr>
              </a:solidFill>
              <a:latin typeface="+mj-lt"/>
              <a:ea typeface="+mj-ea"/>
              <a:cs typeface="+mj-cs"/>
              <a:sym typeface="Arial" panose="020B0604020202020204" pitchFamily="34" charset="0"/>
            </a:endParaRPr>
          </a:p>
        </p:txBody>
      </p:sp>
      <p:sp>
        <p:nvSpPr>
          <p:cNvPr id="66" name="任意多边形 65"/>
          <p:cNvSpPr/>
          <p:nvPr>
            <p:custDataLst>
              <p:tags r:id="rId13"/>
            </p:custDataLst>
          </p:nvPr>
        </p:nvSpPr>
        <p:spPr>
          <a:xfrm>
            <a:off x="1946321" y="2624165"/>
            <a:ext cx="2101605" cy="1270737"/>
          </a:xfrm>
          <a:custGeom>
            <a:avLst/>
            <a:gdLst>
              <a:gd name="connsiteX0" fmla="*/ 1571625 w 2252662"/>
              <a:gd name="connsiteY0" fmla="*/ 0 h 1362075"/>
              <a:gd name="connsiteX1" fmla="*/ 2252662 w 2252662"/>
              <a:gd name="connsiteY1" fmla="*/ 681038 h 1362075"/>
              <a:gd name="connsiteX2" fmla="*/ 1571625 w 2252662"/>
              <a:gd name="connsiteY2" fmla="*/ 1362075 h 1362075"/>
              <a:gd name="connsiteX3" fmla="*/ 1571625 w 2252662"/>
              <a:gd name="connsiteY3" fmla="*/ 1021556 h 1362075"/>
              <a:gd name="connsiteX4" fmla="*/ 476250 w 2252662"/>
              <a:gd name="connsiteY4" fmla="*/ 1021556 h 1362075"/>
              <a:gd name="connsiteX5" fmla="*/ 476250 w 2252662"/>
              <a:gd name="connsiteY5" fmla="*/ 590550 h 1362075"/>
              <a:gd name="connsiteX6" fmla="*/ 0 w 2252662"/>
              <a:gd name="connsiteY6" fmla="*/ 590550 h 1362075"/>
              <a:gd name="connsiteX7" fmla="*/ 0 w 2252662"/>
              <a:gd name="connsiteY7" fmla="*/ 340519 h 1362075"/>
              <a:gd name="connsiteX8" fmla="*/ 1571625 w 2252662"/>
              <a:gd name="connsiteY8" fmla="*/ 340519 h 1362075"/>
              <a:gd name="connsiteX0-1" fmla="*/ 476250 w 2252662"/>
              <a:gd name="connsiteY0-2" fmla="*/ 590550 h 1362075"/>
              <a:gd name="connsiteX1-3" fmla="*/ 0 w 2252662"/>
              <a:gd name="connsiteY1-4" fmla="*/ 590550 h 1362075"/>
              <a:gd name="connsiteX2-5" fmla="*/ 0 w 2252662"/>
              <a:gd name="connsiteY2-6" fmla="*/ 340519 h 1362075"/>
              <a:gd name="connsiteX3-7" fmla="*/ 1571625 w 2252662"/>
              <a:gd name="connsiteY3-8" fmla="*/ 340519 h 1362075"/>
              <a:gd name="connsiteX4-9" fmla="*/ 1571625 w 2252662"/>
              <a:gd name="connsiteY4-10" fmla="*/ 0 h 1362075"/>
              <a:gd name="connsiteX5-11" fmla="*/ 2252662 w 2252662"/>
              <a:gd name="connsiteY5-12" fmla="*/ 681038 h 1362075"/>
              <a:gd name="connsiteX6-13" fmla="*/ 1571625 w 2252662"/>
              <a:gd name="connsiteY6-14" fmla="*/ 1362075 h 1362075"/>
              <a:gd name="connsiteX7-15" fmla="*/ 1571625 w 2252662"/>
              <a:gd name="connsiteY7-16" fmla="*/ 1021556 h 1362075"/>
              <a:gd name="connsiteX8-17" fmla="*/ 476250 w 2252662"/>
              <a:gd name="connsiteY8-18" fmla="*/ 1021556 h 1362075"/>
              <a:gd name="connsiteX9" fmla="*/ 567690 w 2252662"/>
              <a:gd name="connsiteY9" fmla="*/ 681990 h 1362075"/>
              <a:gd name="connsiteX0-19" fmla="*/ 476250 w 2252662"/>
              <a:gd name="connsiteY0-20" fmla="*/ 590550 h 1362075"/>
              <a:gd name="connsiteX1-21" fmla="*/ 0 w 2252662"/>
              <a:gd name="connsiteY1-22" fmla="*/ 590550 h 1362075"/>
              <a:gd name="connsiteX2-23" fmla="*/ 0 w 2252662"/>
              <a:gd name="connsiteY2-24" fmla="*/ 340519 h 1362075"/>
              <a:gd name="connsiteX3-25" fmla="*/ 1571625 w 2252662"/>
              <a:gd name="connsiteY3-26" fmla="*/ 340519 h 1362075"/>
              <a:gd name="connsiteX4-27" fmla="*/ 1571625 w 2252662"/>
              <a:gd name="connsiteY4-28" fmla="*/ 0 h 1362075"/>
              <a:gd name="connsiteX5-29" fmla="*/ 2252662 w 2252662"/>
              <a:gd name="connsiteY5-30" fmla="*/ 681038 h 1362075"/>
              <a:gd name="connsiteX6-31" fmla="*/ 1571625 w 2252662"/>
              <a:gd name="connsiteY6-32" fmla="*/ 1362075 h 1362075"/>
              <a:gd name="connsiteX7-33" fmla="*/ 1571625 w 2252662"/>
              <a:gd name="connsiteY7-34" fmla="*/ 1021556 h 1362075"/>
              <a:gd name="connsiteX8-35" fmla="*/ 476250 w 2252662"/>
              <a:gd name="connsiteY8-36" fmla="*/ 1021556 h 1362075"/>
              <a:gd name="connsiteX0-37" fmla="*/ 0 w 2252662"/>
              <a:gd name="connsiteY0-38" fmla="*/ 590550 h 1362075"/>
              <a:gd name="connsiteX1-39" fmla="*/ 0 w 2252662"/>
              <a:gd name="connsiteY1-40" fmla="*/ 340519 h 1362075"/>
              <a:gd name="connsiteX2-41" fmla="*/ 1571625 w 2252662"/>
              <a:gd name="connsiteY2-42" fmla="*/ 340519 h 1362075"/>
              <a:gd name="connsiteX3-43" fmla="*/ 1571625 w 2252662"/>
              <a:gd name="connsiteY3-44" fmla="*/ 0 h 1362075"/>
              <a:gd name="connsiteX4-45" fmla="*/ 2252662 w 2252662"/>
              <a:gd name="connsiteY4-46" fmla="*/ 681038 h 1362075"/>
              <a:gd name="connsiteX5-47" fmla="*/ 1571625 w 2252662"/>
              <a:gd name="connsiteY5-48" fmla="*/ 1362075 h 1362075"/>
              <a:gd name="connsiteX6-49" fmla="*/ 1571625 w 2252662"/>
              <a:gd name="connsiteY6-50" fmla="*/ 1021556 h 1362075"/>
              <a:gd name="connsiteX7-51" fmla="*/ 476250 w 2252662"/>
              <a:gd name="connsiteY7-52" fmla="*/ 1021556 h 1362075"/>
              <a:gd name="connsiteX0-53" fmla="*/ 0 w 2252662"/>
              <a:gd name="connsiteY0-54" fmla="*/ 340519 h 1362075"/>
              <a:gd name="connsiteX1-55" fmla="*/ 1571625 w 2252662"/>
              <a:gd name="connsiteY1-56" fmla="*/ 340519 h 1362075"/>
              <a:gd name="connsiteX2-57" fmla="*/ 1571625 w 2252662"/>
              <a:gd name="connsiteY2-58" fmla="*/ 0 h 1362075"/>
              <a:gd name="connsiteX3-59" fmla="*/ 2252662 w 2252662"/>
              <a:gd name="connsiteY3-60" fmla="*/ 681038 h 1362075"/>
              <a:gd name="connsiteX4-61" fmla="*/ 1571625 w 2252662"/>
              <a:gd name="connsiteY4-62" fmla="*/ 1362075 h 1362075"/>
              <a:gd name="connsiteX5-63" fmla="*/ 1571625 w 2252662"/>
              <a:gd name="connsiteY5-64" fmla="*/ 1021556 h 1362075"/>
              <a:gd name="connsiteX6-65" fmla="*/ 476250 w 2252662"/>
              <a:gd name="connsiteY6-66" fmla="*/ 1021556 h 1362075"/>
            </a:gdLst>
            <a:ahLst/>
            <a:cxnLst>
              <a:cxn ang="0">
                <a:pos x="connsiteX0-53" y="connsiteY0-54"/>
              </a:cxn>
              <a:cxn ang="0">
                <a:pos x="connsiteX1-55" y="connsiteY1-56"/>
              </a:cxn>
              <a:cxn ang="0">
                <a:pos x="connsiteX2-57" y="connsiteY2-58"/>
              </a:cxn>
              <a:cxn ang="0">
                <a:pos x="connsiteX3-59" y="connsiteY3-60"/>
              </a:cxn>
              <a:cxn ang="0">
                <a:pos x="connsiteX4-61" y="connsiteY4-62"/>
              </a:cxn>
              <a:cxn ang="0">
                <a:pos x="connsiteX5-63" y="connsiteY5-64"/>
              </a:cxn>
              <a:cxn ang="0">
                <a:pos x="connsiteX6-65" y="connsiteY6-66"/>
              </a:cxn>
            </a:cxnLst>
            <a:rect l="l" t="t" r="r" b="b"/>
            <a:pathLst>
              <a:path w="2252662" h="1362075">
                <a:moveTo>
                  <a:pt x="0" y="340519"/>
                </a:moveTo>
                <a:lnTo>
                  <a:pt x="1571625" y="340519"/>
                </a:lnTo>
                <a:lnTo>
                  <a:pt x="1571625" y="0"/>
                </a:lnTo>
                <a:lnTo>
                  <a:pt x="2252662" y="681038"/>
                </a:lnTo>
                <a:lnTo>
                  <a:pt x="1571625" y="1362075"/>
                </a:lnTo>
                <a:lnTo>
                  <a:pt x="1571625" y="1021556"/>
                </a:lnTo>
                <a:lnTo>
                  <a:pt x="476250" y="1021556"/>
                </a:lnTo>
              </a:path>
            </a:pathLst>
          </a:custGeom>
          <a:noFill/>
          <a:ln w="19050">
            <a:solidFill>
              <a:srgbClr val="3498DB"/>
            </a:solidFill>
            <a:headEnd type="diamond" w="med" len="med"/>
            <a:tailEnd type="diamond" w="med" len="med"/>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nSpc>
                <a:spcPct val="130000"/>
              </a:lnSpc>
            </a:pPr>
            <a:endParaRPr lang="zh-CN" altLang="en-US" sz="1400" b="1" spc="300" dirty="0">
              <a:latin typeface="微软雅黑" panose="020B0503020204020204" charset="-122"/>
              <a:ea typeface="微软雅黑" panose="020B0503020204020204" charset="-122"/>
            </a:endParaRPr>
          </a:p>
        </p:txBody>
      </p:sp>
      <p:sp>
        <p:nvSpPr>
          <p:cNvPr id="79" name="矩形 78"/>
          <p:cNvSpPr/>
          <p:nvPr>
            <p:custDataLst>
              <p:tags r:id="rId14"/>
            </p:custDataLst>
          </p:nvPr>
        </p:nvSpPr>
        <p:spPr>
          <a:xfrm>
            <a:off x="1825683" y="3007704"/>
            <a:ext cx="1758836" cy="545560"/>
          </a:xfrm>
          <a:prstGeom prst="rect">
            <a:avLst/>
          </a:prstGeom>
        </p:spPr>
        <p:txBody>
          <a:bodyPr wrap="square" anchor="ctr" anchorCtr="0">
            <a:normAutofit/>
          </a:bodyPr>
          <a:lstStyle/>
          <a:p>
            <a:pPr algn="ctr">
              <a:lnSpc>
                <a:spcPct val="120000"/>
              </a:lnSpc>
            </a:pPr>
            <a:r>
              <a:rPr lang="zh-CN" altLang="en-US" sz="2000" b="1" spc="300">
                <a:solidFill>
                  <a:srgbClr val="3498DB">
                    <a:lumMod val="75000"/>
                  </a:srgbClr>
                </a:solidFill>
                <a:latin typeface="微软雅黑" panose="020B0503020204020204" charset="-122"/>
                <a:ea typeface="微软雅黑" panose="020B0503020204020204" charset="-122"/>
                <a:sym typeface="Arial" panose="020B0604020202020204" pitchFamily="34" charset="0"/>
              </a:rPr>
              <a:t>朋友</a:t>
            </a:r>
            <a:endParaRPr lang="zh-CN" altLang="en-US" sz="2000" b="1" spc="300">
              <a:solidFill>
                <a:srgbClr val="3498DB">
                  <a:lumMod val="75000"/>
                </a:srgbClr>
              </a:solidFill>
              <a:latin typeface="微软雅黑" panose="020B0503020204020204" charset="-122"/>
              <a:ea typeface="微软雅黑" panose="020B0503020204020204" charset="-122"/>
              <a:sym typeface="Arial" panose="020B0604020202020204" pitchFamily="34" charset="0"/>
            </a:endParaRPr>
          </a:p>
        </p:txBody>
      </p:sp>
      <p:sp>
        <p:nvSpPr>
          <p:cNvPr id="80" name="矩形 79"/>
          <p:cNvSpPr/>
          <p:nvPr>
            <p:custDataLst>
              <p:tags r:id="rId15"/>
            </p:custDataLst>
          </p:nvPr>
        </p:nvSpPr>
        <p:spPr>
          <a:xfrm>
            <a:off x="7124995" y="4015085"/>
            <a:ext cx="1758836" cy="545560"/>
          </a:xfrm>
          <a:prstGeom prst="rect">
            <a:avLst/>
          </a:prstGeom>
        </p:spPr>
        <p:txBody>
          <a:bodyPr wrap="square" anchor="ctr" anchorCtr="0">
            <a:normAutofit/>
          </a:bodyPr>
          <a:lstStyle/>
          <a:p>
            <a:pPr algn="ctr">
              <a:lnSpc>
                <a:spcPct val="120000"/>
              </a:lnSpc>
            </a:pPr>
            <a:r>
              <a:rPr lang="zh-CN" altLang="en-US" sz="2000" b="1" spc="300">
                <a:solidFill>
                  <a:srgbClr val="3498DB">
                    <a:lumMod val="75000"/>
                  </a:srgbClr>
                </a:solidFill>
                <a:latin typeface="微软雅黑" panose="020B0503020204020204" charset="-122"/>
                <a:ea typeface="微软雅黑" panose="020B0503020204020204" charset="-122"/>
                <a:sym typeface="Arial" panose="020B0604020202020204" pitchFamily="34" charset="0"/>
              </a:rPr>
              <a:t>医学专家</a:t>
            </a:r>
            <a:endParaRPr lang="zh-CN" altLang="en-US" sz="2000" b="1" spc="300">
              <a:solidFill>
                <a:srgbClr val="3498DB">
                  <a:lumMod val="75000"/>
                </a:srgbClr>
              </a:solidFill>
              <a:latin typeface="微软雅黑" panose="020B0503020204020204" charset="-122"/>
              <a:ea typeface="微软雅黑" panose="020B0503020204020204" charset="-122"/>
              <a:sym typeface="Arial" panose="020B0604020202020204" pitchFamily="34" charset="0"/>
            </a:endParaRPr>
          </a:p>
        </p:txBody>
      </p:sp>
      <p:sp>
        <p:nvSpPr>
          <p:cNvPr id="81" name="矩形 80"/>
          <p:cNvSpPr/>
          <p:nvPr>
            <p:custDataLst>
              <p:tags r:id="rId16"/>
            </p:custDataLst>
          </p:nvPr>
        </p:nvSpPr>
        <p:spPr>
          <a:xfrm>
            <a:off x="5158249" y="3007704"/>
            <a:ext cx="1758836" cy="545560"/>
          </a:xfrm>
          <a:prstGeom prst="rect">
            <a:avLst/>
          </a:prstGeom>
        </p:spPr>
        <p:txBody>
          <a:bodyPr wrap="square" anchor="ctr" anchorCtr="0">
            <a:normAutofit lnSpcReduction="10000"/>
          </a:bodyPr>
          <a:lstStyle/>
          <a:p>
            <a:pPr algn="ctr">
              <a:lnSpc>
                <a:spcPct val="120000"/>
              </a:lnSpc>
            </a:pPr>
            <a:r>
              <a:rPr lang="zh-CN" altLang="en-US" sz="2000" b="1" spc="300">
                <a:solidFill>
                  <a:srgbClr val="1F74AD">
                    <a:lumMod val="75000"/>
                  </a:srgbClr>
                </a:solidFill>
                <a:latin typeface="微软雅黑" panose="020B0503020204020204" charset="-122"/>
                <a:ea typeface="微软雅黑" panose="020B0503020204020204" charset="-122"/>
                <a:sym typeface="Arial" panose="020B0604020202020204" pitchFamily="34" charset="0"/>
              </a:rPr>
              <a:t>老师</a:t>
            </a:r>
            <a:endParaRPr lang="zh-CN" altLang="en-US" sz="2000" b="1" spc="300">
              <a:solidFill>
                <a:srgbClr val="1F74AD">
                  <a:lumMod val="75000"/>
                </a:srgbClr>
              </a:solidFill>
              <a:latin typeface="微软雅黑" panose="020B0503020204020204" charset="-122"/>
              <a:ea typeface="微软雅黑" panose="020B0503020204020204" charset="-122"/>
              <a:sym typeface="Arial" panose="020B0604020202020204" pitchFamily="34" charset="0"/>
            </a:endParaRPr>
          </a:p>
        </p:txBody>
      </p:sp>
      <p:sp>
        <p:nvSpPr>
          <p:cNvPr id="82" name="矩形 81"/>
          <p:cNvSpPr/>
          <p:nvPr>
            <p:custDataLst>
              <p:tags r:id="rId17"/>
            </p:custDataLst>
          </p:nvPr>
        </p:nvSpPr>
        <p:spPr>
          <a:xfrm>
            <a:off x="324892" y="4009906"/>
            <a:ext cx="1758836" cy="545560"/>
          </a:xfrm>
          <a:prstGeom prst="rect">
            <a:avLst/>
          </a:prstGeom>
        </p:spPr>
        <p:txBody>
          <a:bodyPr wrap="square" anchor="ctr" anchorCtr="0">
            <a:normAutofit lnSpcReduction="10000"/>
          </a:bodyPr>
          <a:lstStyle/>
          <a:p>
            <a:pPr algn="ctr">
              <a:lnSpc>
                <a:spcPct val="120000"/>
              </a:lnSpc>
            </a:pPr>
            <a:r>
              <a:rPr lang="zh-CN" altLang="en-US" sz="2000" b="1" spc="300">
                <a:solidFill>
                  <a:srgbClr val="1F74AD">
                    <a:lumMod val="75000"/>
                  </a:srgbClr>
                </a:solidFill>
                <a:latin typeface="微软雅黑" panose="020B0503020204020204" charset="-122"/>
                <a:ea typeface="微软雅黑" panose="020B0503020204020204" charset="-122"/>
                <a:sym typeface="Arial" panose="020B0604020202020204" pitchFamily="34" charset="0"/>
              </a:rPr>
              <a:t>家人</a:t>
            </a:r>
            <a:endParaRPr lang="zh-CN" altLang="en-US" sz="2000" b="1" spc="300">
              <a:solidFill>
                <a:srgbClr val="1F74AD">
                  <a:lumMod val="75000"/>
                </a:srgbClr>
              </a:solidFill>
              <a:latin typeface="微软雅黑" panose="020B0503020204020204" charset="-122"/>
              <a:ea typeface="微软雅黑" panose="020B0503020204020204" charset="-122"/>
              <a:sym typeface="Arial" panose="020B0604020202020204" pitchFamily="34" charset="0"/>
            </a:endParaRPr>
          </a:p>
        </p:txBody>
      </p:sp>
      <p:sp>
        <p:nvSpPr>
          <p:cNvPr id="83" name="矩形 82"/>
          <p:cNvSpPr/>
          <p:nvPr>
            <p:custDataLst>
              <p:tags r:id="rId18"/>
            </p:custDataLst>
          </p:nvPr>
        </p:nvSpPr>
        <p:spPr>
          <a:xfrm>
            <a:off x="3733312" y="4015085"/>
            <a:ext cx="1758836" cy="545560"/>
          </a:xfrm>
          <a:prstGeom prst="rect">
            <a:avLst/>
          </a:prstGeom>
        </p:spPr>
        <p:txBody>
          <a:bodyPr wrap="square" anchor="ctr" anchorCtr="0">
            <a:normAutofit/>
          </a:bodyPr>
          <a:lstStyle/>
          <a:p>
            <a:pPr algn="ctr">
              <a:lnSpc>
                <a:spcPct val="120000"/>
              </a:lnSpc>
            </a:pPr>
            <a:r>
              <a:rPr lang="zh-CN" altLang="en-US" sz="2000" b="1" spc="300">
                <a:solidFill>
                  <a:srgbClr val="1AA3AA">
                    <a:lumMod val="75000"/>
                  </a:srgbClr>
                </a:solidFill>
                <a:latin typeface="微软雅黑" panose="020B0503020204020204" charset="-122"/>
                <a:ea typeface="微软雅黑" panose="020B0503020204020204" charset="-122"/>
                <a:sym typeface="Arial" panose="020B0604020202020204" pitchFamily="34" charset="0"/>
              </a:rPr>
              <a:t>恋人</a:t>
            </a:r>
            <a:endParaRPr lang="zh-CN" altLang="en-US" sz="2000" b="1" spc="300">
              <a:solidFill>
                <a:srgbClr val="1AA3AA">
                  <a:lumMod val="75000"/>
                </a:srgbClr>
              </a:solidFill>
              <a:latin typeface="微软雅黑" panose="020B0503020204020204" charset="-122"/>
              <a:ea typeface="微软雅黑" panose="020B0503020204020204" charset="-122"/>
              <a:sym typeface="Arial" panose="020B0604020202020204" pitchFamily="34" charset="0"/>
            </a:endParaRPr>
          </a:p>
        </p:txBody>
      </p:sp>
      <p:sp>
        <p:nvSpPr>
          <p:cNvPr id="84" name="任意多边形 83"/>
          <p:cNvSpPr/>
          <p:nvPr>
            <p:custDataLst>
              <p:tags r:id="rId19"/>
            </p:custDataLst>
          </p:nvPr>
        </p:nvSpPr>
        <p:spPr>
          <a:xfrm>
            <a:off x="9335221" y="2624058"/>
            <a:ext cx="2101605" cy="1270737"/>
          </a:xfrm>
          <a:custGeom>
            <a:avLst/>
            <a:gdLst>
              <a:gd name="connsiteX0" fmla="*/ 1571625 w 2252662"/>
              <a:gd name="connsiteY0" fmla="*/ 0 h 1362075"/>
              <a:gd name="connsiteX1" fmla="*/ 2252662 w 2252662"/>
              <a:gd name="connsiteY1" fmla="*/ 681038 h 1362075"/>
              <a:gd name="connsiteX2" fmla="*/ 1571625 w 2252662"/>
              <a:gd name="connsiteY2" fmla="*/ 1362075 h 1362075"/>
              <a:gd name="connsiteX3" fmla="*/ 1571625 w 2252662"/>
              <a:gd name="connsiteY3" fmla="*/ 1021556 h 1362075"/>
              <a:gd name="connsiteX4" fmla="*/ 476250 w 2252662"/>
              <a:gd name="connsiteY4" fmla="*/ 1021556 h 1362075"/>
              <a:gd name="connsiteX5" fmla="*/ 476250 w 2252662"/>
              <a:gd name="connsiteY5" fmla="*/ 590550 h 1362075"/>
              <a:gd name="connsiteX6" fmla="*/ 0 w 2252662"/>
              <a:gd name="connsiteY6" fmla="*/ 590550 h 1362075"/>
              <a:gd name="connsiteX7" fmla="*/ 0 w 2252662"/>
              <a:gd name="connsiteY7" fmla="*/ 340519 h 1362075"/>
              <a:gd name="connsiteX8" fmla="*/ 1571625 w 2252662"/>
              <a:gd name="connsiteY8" fmla="*/ 340519 h 1362075"/>
              <a:gd name="connsiteX0-1" fmla="*/ 476250 w 2252662"/>
              <a:gd name="connsiteY0-2" fmla="*/ 590550 h 1362075"/>
              <a:gd name="connsiteX1-3" fmla="*/ 0 w 2252662"/>
              <a:gd name="connsiteY1-4" fmla="*/ 590550 h 1362075"/>
              <a:gd name="connsiteX2-5" fmla="*/ 0 w 2252662"/>
              <a:gd name="connsiteY2-6" fmla="*/ 340519 h 1362075"/>
              <a:gd name="connsiteX3-7" fmla="*/ 1571625 w 2252662"/>
              <a:gd name="connsiteY3-8" fmla="*/ 340519 h 1362075"/>
              <a:gd name="connsiteX4-9" fmla="*/ 1571625 w 2252662"/>
              <a:gd name="connsiteY4-10" fmla="*/ 0 h 1362075"/>
              <a:gd name="connsiteX5-11" fmla="*/ 2252662 w 2252662"/>
              <a:gd name="connsiteY5-12" fmla="*/ 681038 h 1362075"/>
              <a:gd name="connsiteX6-13" fmla="*/ 1571625 w 2252662"/>
              <a:gd name="connsiteY6-14" fmla="*/ 1362075 h 1362075"/>
              <a:gd name="connsiteX7-15" fmla="*/ 1571625 w 2252662"/>
              <a:gd name="connsiteY7-16" fmla="*/ 1021556 h 1362075"/>
              <a:gd name="connsiteX8-17" fmla="*/ 476250 w 2252662"/>
              <a:gd name="connsiteY8-18" fmla="*/ 1021556 h 1362075"/>
              <a:gd name="connsiteX9" fmla="*/ 567690 w 2252662"/>
              <a:gd name="connsiteY9" fmla="*/ 681990 h 1362075"/>
              <a:gd name="connsiteX0-19" fmla="*/ 476250 w 2252662"/>
              <a:gd name="connsiteY0-20" fmla="*/ 590550 h 1362075"/>
              <a:gd name="connsiteX1-21" fmla="*/ 0 w 2252662"/>
              <a:gd name="connsiteY1-22" fmla="*/ 590550 h 1362075"/>
              <a:gd name="connsiteX2-23" fmla="*/ 0 w 2252662"/>
              <a:gd name="connsiteY2-24" fmla="*/ 340519 h 1362075"/>
              <a:gd name="connsiteX3-25" fmla="*/ 1571625 w 2252662"/>
              <a:gd name="connsiteY3-26" fmla="*/ 340519 h 1362075"/>
              <a:gd name="connsiteX4-27" fmla="*/ 1571625 w 2252662"/>
              <a:gd name="connsiteY4-28" fmla="*/ 0 h 1362075"/>
              <a:gd name="connsiteX5-29" fmla="*/ 2252662 w 2252662"/>
              <a:gd name="connsiteY5-30" fmla="*/ 681038 h 1362075"/>
              <a:gd name="connsiteX6-31" fmla="*/ 1571625 w 2252662"/>
              <a:gd name="connsiteY6-32" fmla="*/ 1362075 h 1362075"/>
              <a:gd name="connsiteX7-33" fmla="*/ 1571625 w 2252662"/>
              <a:gd name="connsiteY7-34" fmla="*/ 1021556 h 1362075"/>
              <a:gd name="connsiteX8-35" fmla="*/ 476250 w 2252662"/>
              <a:gd name="connsiteY8-36" fmla="*/ 1021556 h 1362075"/>
              <a:gd name="connsiteX0-37" fmla="*/ 0 w 2252662"/>
              <a:gd name="connsiteY0-38" fmla="*/ 590550 h 1362075"/>
              <a:gd name="connsiteX1-39" fmla="*/ 0 w 2252662"/>
              <a:gd name="connsiteY1-40" fmla="*/ 340519 h 1362075"/>
              <a:gd name="connsiteX2-41" fmla="*/ 1571625 w 2252662"/>
              <a:gd name="connsiteY2-42" fmla="*/ 340519 h 1362075"/>
              <a:gd name="connsiteX3-43" fmla="*/ 1571625 w 2252662"/>
              <a:gd name="connsiteY3-44" fmla="*/ 0 h 1362075"/>
              <a:gd name="connsiteX4-45" fmla="*/ 2252662 w 2252662"/>
              <a:gd name="connsiteY4-46" fmla="*/ 681038 h 1362075"/>
              <a:gd name="connsiteX5-47" fmla="*/ 1571625 w 2252662"/>
              <a:gd name="connsiteY5-48" fmla="*/ 1362075 h 1362075"/>
              <a:gd name="connsiteX6-49" fmla="*/ 1571625 w 2252662"/>
              <a:gd name="connsiteY6-50" fmla="*/ 1021556 h 1362075"/>
              <a:gd name="connsiteX7-51" fmla="*/ 476250 w 2252662"/>
              <a:gd name="connsiteY7-52" fmla="*/ 1021556 h 1362075"/>
              <a:gd name="connsiteX0-53" fmla="*/ 0 w 2252662"/>
              <a:gd name="connsiteY0-54" fmla="*/ 340519 h 1362075"/>
              <a:gd name="connsiteX1-55" fmla="*/ 1571625 w 2252662"/>
              <a:gd name="connsiteY1-56" fmla="*/ 340519 h 1362075"/>
              <a:gd name="connsiteX2-57" fmla="*/ 1571625 w 2252662"/>
              <a:gd name="connsiteY2-58" fmla="*/ 0 h 1362075"/>
              <a:gd name="connsiteX3-59" fmla="*/ 2252662 w 2252662"/>
              <a:gd name="connsiteY3-60" fmla="*/ 681038 h 1362075"/>
              <a:gd name="connsiteX4-61" fmla="*/ 1571625 w 2252662"/>
              <a:gd name="connsiteY4-62" fmla="*/ 1362075 h 1362075"/>
              <a:gd name="connsiteX5-63" fmla="*/ 1571625 w 2252662"/>
              <a:gd name="connsiteY5-64" fmla="*/ 1021556 h 1362075"/>
              <a:gd name="connsiteX6-65" fmla="*/ 476250 w 2252662"/>
              <a:gd name="connsiteY6-66" fmla="*/ 1021556 h 1362075"/>
            </a:gdLst>
            <a:ahLst/>
            <a:cxnLst>
              <a:cxn ang="0">
                <a:pos x="connsiteX0-53" y="connsiteY0-54"/>
              </a:cxn>
              <a:cxn ang="0">
                <a:pos x="connsiteX1-55" y="connsiteY1-56"/>
              </a:cxn>
              <a:cxn ang="0">
                <a:pos x="connsiteX2-57" y="connsiteY2-58"/>
              </a:cxn>
              <a:cxn ang="0">
                <a:pos x="connsiteX3-59" y="connsiteY3-60"/>
              </a:cxn>
              <a:cxn ang="0">
                <a:pos x="connsiteX4-61" y="connsiteY4-62"/>
              </a:cxn>
              <a:cxn ang="0">
                <a:pos x="connsiteX5-63" y="connsiteY5-64"/>
              </a:cxn>
              <a:cxn ang="0">
                <a:pos x="connsiteX6-65" y="connsiteY6-66"/>
              </a:cxn>
            </a:cxnLst>
            <a:rect l="l" t="t" r="r" b="b"/>
            <a:pathLst>
              <a:path w="2252662" h="1362075">
                <a:moveTo>
                  <a:pt x="0" y="340519"/>
                </a:moveTo>
                <a:lnTo>
                  <a:pt x="1571625" y="340519"/>
                </a:lnTo>
                <a:lnTo>
                  <a:pt x="1571625" y="0"/>
                </a:lnTo>
                <a:lnTo>
                  <a:pt x="2252662" y="681038"/>
                </a:lnTo>
                <a:lnTo>
                  <a:pt x="1571625" y="1362075"/>
                </a:lnTo>
                <a:lnTo>
                  <a:pt x="1571625" y="1021556"/>
                </a:lnTo>
                <a:lnTo>
                  <a:pt x="476250" y="1021556"/>
                </a:lnTo>
              </a:path>
            </a:pathLst>
          </a:custGeom>
          <a:noFill/>
          <a:ln w="19050">
            <a:solidFill>
              <a:srgbClr val="1AA3AA"/>
            </a:solidFill>
            <a:headEnd type="diamond" w="med" len="med"/>
            <a:tailEnd type="diamond" w="med" len="med"/>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algn="ctr"/>
            <a:endParaRPr lang="zh-CN" altLang="en-US" sz="1350" b="1" dirty="0">
              <a:solidFill>
                <a:srgbClr val="1AA3AA">
                  <a:lumMod val="75000"/>
                </a:srgbClr>
              </a:solidFill>
              <a:sym typeface="Arial" panose="020B0604020202020204" pitchFamily="34" charset="0"/>
            </a:endParaRPr>
          </a:p>
        </p:txBody>
      </p:sp>
      <p:sp>
        <p:nvSpPr>
          <p:cNvPr id="85" name="矩形 84"/>
          <p:cNvSpPr/>
          <p:nvPr>
            <p:custDataLst>
              <p:tags r:id="rId20"/>
            </p:custDataLst>
          </p:nvPr>
        </p:nvSpPr>
        <p:spPr>
          <a:xfrm>
            <a:off x="9194510" y="2986647"/>
            <a:ext cx="1758836" cy="545560"/>
          </a:xfrm>
          <a:prstGeom prst="rect">
            <a:avLst/>
          </a:prstGeom>
        </p:spPr>
        <p:txBody>
          <a:bodyPr wrap="square" anchor="ctr" anchorCtr="0">
            <a:normAutofit/>
          </a:bodyPr>
          <a:p>
            <a:pPr algn="ctr">
              <a:lnSpc>
                <a:spcPct val="120000"/>
              </a:lnSpc>
            </a:pPr>
            <a:r>
              <a:rPr lang="zh-CN" altLang="en-US" sz="2000" b="1" spc="300">
                <a:solidFill>
                  <a:srgbClr val="3498DB">
                    <a:lumMod val="75000"/>
                  </a:srgbClr>
                </a:solidFill>
                <a:latin typeface="微软雅黑" panose="020B0503020204020204" charset="-122"/>
                <a:ea typeface="微软雅黑" panose="020B0503020204020204" charset="-122"/>
                <a:sym typeface="Arial" panose="020B0604020202020204" pitchFamily="34" charset="0"/>
              </a:rPr>
              <a:t>心理医生</a:t>
            </a:r>
            <a:endParaRPr lang="zh-CN" altLang="en-US" sz="2000" b="1" spc="300">
              <a:solidFill>
                <a:srgbClr val="3498DB">
                  <a:lumMod val="75000"/>
                </a:srgbClr>
              </a:solidFill>
              <a:latin typeface="微软雅黑" panose="020B0503020204020204" charset="-122"/>
              <a:ea typeface="微软雅黑" panose="020B0503020204020204" charset="-122"/>
              <a:sym typeface="Arial" panose="020B0604020202020204" pitchFamily="34" charset="0"/>
            </a:endParaRPr>
          </a:p>
        </p:txBody>
      </p:sp>
    </p:spTree>
    <p:custDataLst>
      <p:tags r:id="rId2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0" y="10414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15" name="图片 14"/>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16" name="图片 15"/>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2" name="文本框 1"/>
          <p:cNvSpPr txBox="1"/>
          <p:nvPr>
            <p:custDataLst>
              <p:tags r:id="rId8"/>
            </p:custDataLst>
          </p:nvPr>
        </p:nvSpPr>
        <p:spPr>
          <a:xfrm>
            <a:off x="4683306" y="1965864"/>
            <a:ext cx="2338919" cy="677552"/>
          </a:xfrm>
          <a:prstGeom prst="rect">
            <a:avLst/>
          </a:prstGeom>
        </p:spPr>
        <p:txBody>
          <a:bodyPr wrap="square" lIns="180000" rIns="180000" anchor="ctr" anchorCtr="0">
            <a:normAutofit/>
          </a:bodyPr>
          <a:lstStyle>
            <a:defPPr>
              <a:defRPr lang="zh-CN"/>
            </a:defPPr>
            <a:lvl1pPr indent="0" algn="ctr">
              <a:lnSpc>
                <a:spcPct val="130000"/>
              </a:lnSpc>
              <a:spcBef>
                <a:spcPts val="1200"/>
              </a:spcBef>
              <a:buFont typeface="Arial" panose="020B0604020202020204" pitchFamily="34" charset="0"/>
              <a:buNone/>
              <a:defRPr sz="2400" b="1" baseline="0">
                <a:solidFill>
                  <a:sysClr val="window" lastClr="FFFFF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2</a:t>
            </a:r>
            <a:endParaRPr lang="en-US" altLang="zh-CN" dirty="0"/>
          </a:p>
        </p:txBody>
      </p:sp>
      <p:sp>
        <p:nvSpPr>
          <p:cNvPr id="4" name="文本框 3"/>
          <p:cNvSpPr txBox="1"/>
          <p:nvPr/>
        </p:nvSpPr>
        <p:spPr>
          <a:xfrm>
            <a:off x="134620" y="207645"/>
            <a:ext cx="10050780" cy="706755"/>
          </a:xfrm>
          <a:prstGeom prst="rect">
            <a:avLst/>
          </a:prstGeom>
          <a:noFill/>
        </p:spPr>
        <p:txBody>
          <a:bodyPr wrap="square" rtlCol="0">
            <a:spAutoFit/>
          </a:bodyPr>
          <a:p>
            <a:r>
              <a:rPr lang="zh-CN" altLang="en-US" sz="4000" b="1">
                <a:solidFill>
                  <a:schemeClr val="bg1"/>
                </a:solidFill>
              </a:rPr>
              <a:t>疫情诱发歧视的应对</a:t>
            </a:r>
            <a:r>
              <a:rPr lang="en-US" altLang="zh-CN" sz="4000" b="1">
                <a:solidFill>
                  <a:schemeClr val="bg1"/>
                </a:solidFill>
              </a:rPr>
              <a:t>--</a:t>
            </a:r>
            <a:r>
              <a:rPr lang="zh-CN" altLang="en-US" sz="4000" b="1">
                <a:solidFill>
                  <a:schemeClr val="bg1"/>
                </a:solidFill>
              </a:rPr>
              <a:t>家庭</a:t>
            </a:r>
            <a:endParaRPr lang="zh-CN" altLang="en-US" sz="4000" b="1">
              <a:solidFill>
                <a:schemeClr val="bg1"/>
              </a:solidFill>
            </a:endParaRPr>
          </a:p>
        </p:txBody>
      </p:sp>
      <p:sp>
        <p:nvSpPr>
          <p:cNvPr id="3" name="文本框 2"/>
          <p:cNvSpPr txBox="1"/>
          <p:nvPr/>
        </p:nvSpPr>
        <p:spPr>
          <a:xfrm>
            <a:off x="2366645" y="1212215"/>
            <a:ext cx="9358630" cy="1753235"/>
          </a:xfrm>
          <a:prstGeom prst="rect">
            <a:avLst/>
          </a:prstGeom>
          <a:noFill/>
        </p:spPr>
        <p:txBody>
          <a:bodyPr wrap="square" rtlCol="0">
            <a:spAutoFit/>
          </a:bodyPr>
          <a:p>
            <a:pPr fontAlgn="auto">
              <a:lnSpc>
                <a:spcPct val="150000"/>
              </a:lnSpc>
            </a:pPr>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sym typeface="Wingdings" panose="05000000000000000000" charset="0"/>
              </a:rPr>
              <a:t>家庭成员之间理性沟通，减少歧视。</a:t>
            </a: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a:p>
            <a:pPr fontAlgn="auto">
              <a:lnSpc>
                <a:spcPct val="150000"/>
              </a:lnSpc>
            </a:pPr>
            <a:endPar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Wingdings" panose="05000000000000000000" charset="0"/>
            </a:endParaRPr>
          </a:p>
        </p:txBody>
      </p:sp>
      <p:sp>
        <p:nvSpPr>
          <p:cNvPr id="5" name="文本框 4"/>
          <p:cNvSpPr txBox="1"/>
          <p:nvPr/>
        </p:nvSpPr>
        <p:spPr>
          <a:xfrm>
            <a:off x="402590" y="2107565"/>
            <a:ext cx="11789410" cy="3784600"/>
          </a:xfrm>
          <a:prstGeom prst="rect">
            <a:avLst/>
          </a:prstGeom>
          <a:noFill/>
        </p:spPr>
        <p:txBody>
          <a:bodyPr wrap="square" rtlCol="0">
            <a:spAutoFit/>
          </a:bodyPr>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1</a:t>
            </a:r>
            <a:r>
              <a:rPr lang="zh-CN" altLang="en-US" sz="3200">
                <a:latin typeface="宋体" panose="02010600030101010101" pitchFamily="2" charset="-122"/>
                <a:ea typeface="宋体" panose="02010600030101010101" pitchFamily="2" charset="-122"/>
                <a:cs typeface="宋体" panose="02010600030101010101" pitchFamily="2" charset="-122"/>
              </a:rPr>
              <a:t>）家庭成员之间要相互理解，保持理性，让防控疫情的外部要求成为共识，亲友之间不计较、不抱怨、避免负性情绪相互影响</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2</a:t>
            </a:r>
            <a:r>
              <a:rPr lang="zh-CN" altLang="en-US" sz="3200">
                <a:latin typeface="宋体" panose="02010600030101010101" pitchFamily="2" charset="-122"/>
                <a:ea typeface="宋体" panose="02010600030101010101" pitchFamily="2" charset="-122"/>
                <a:cs typeface="宋体" panose="02010600030101010101" pitchFamily="2" charset="-122"/>
              </a:rPr>
              <a:t>）培养青少年不情绪化的处理问题的能力，提高社会责任感</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sz="3200">
                <a:latin typeface="宋体" panose="02010600030101010101" pitchFamily="2" charset="-122"/>
                <a:ea typeface="宋体" panose="02010600030101010101" pitchFamily="2" charset="-122"/>
                <a:cs typeface="宋体" panose="02010600030101010101" pitchFamily="2" charset="-122"/>
              </a:rPr>
              <a:t>（</a:t>
            </a:r>
            <a:r>
              <a:rPr lang="en-US" altLang="zh-CN" sz="3200">
                <a:latin typeface="宋体" panose="02010600030101010101" pitchFamily="2" charset="-122"/>
                <a:ea typeface="宋体" panose="02010600030101010101" pitchFamily="2" charset="-122"/>
                <a:cs typeface="宋体" panose="02010600030101010101" pitchFamily="2" charset="-122"/>
              </a:rPr>
              <a:t>3</a:t>
            </a:r>
            <a:r>
              <a:rPr lang="zh-CN" altLang="en-US" sz="3200">
                <a:latin typeface="宋体" panose="02010600030101010101" pitchFamily="2" charset="-122"/>
                <a:ea typeface="宋体" panose="02010600030101010101" pitchFamily="2" charset="-122"/>
                <a:cs typeface="宋体" panose="02010600030101010101" pitchFamily="2" charset="-122"/>
              </a:rPr>
              <a:t>）青年人与父母多沟通，识别网络信息的虚假性，减少恐慌，进一步减少偏见。</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9"/>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025787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97635" y="1903730"/>
            <a:ext cx="914400" cy="914400"/>
          </a:xfrm>
          <a:prstGeom prst="rect">
            <a:avLst/>
          </a:prstGeom>
        </p:spPr>
      </p:pic>
      <p:pic>
        <p:nvPicPr>
          <p:cNvPr id="3" name="图片 2" descr="2025787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97635" y="3255645"/>
            <a:ext cx="914400" cy="914400"/>
          </a:xfrm>
          <a:prstGeom prst="rect">
            <a:avLst/>
          </a:prstGeom>
        </p:spPr>
      </p:pic>
      <p:pic>
        <p:nvPicPr>
          <p:cNvPr id="4" name="图片 3" descr="2025787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97635" y="4784090"/>
            <a:ext cx="914400" cy="914400"/>
          </a:xfrm>
          <a:prstGeom prst="rect">
            <a:avLst/>
          </a:prstGeom>
        </p:spPr>
      </p:pic>
      <p:sp>
        <p:nvSpPr>
          <p:cNvPr id="5" name="文本框 4"/>
          <p:cNvSpPr txBox="1"/>
          <p:nvPr/>
        </p:nvSpPr>
        <p:spPr>
          <a:xfrm>
            <a:off x="3176905" y="2004695"/>
            <a:ext cx="7440930" cy="706755"/>
          </a:xfrm>
          <a:prstGeom prst="rect">
            <a:avLst/>
          </a:prstGeom>
          <a:noFill/>
        </p:spPr>
        <p:txBody>
          <a:bodyPr wrap="square" rtlCol="0">
            <a:spAutoFit/>
          </a:bodyPr>
          <a:p>
            <a:r>
              <a:rPr lang="zh-CN" altLang="en-US" sz="4000" b="1"/>
              <a:t>静</a:t>
            </a:r>
            <a:r>
              <a:rPr lang="zh-CN" altLang="en-US" sz="4000" b="1">
                <a:solidFill>
                  <a:srgbClr val="FF0000"/>
                </a:solidFill>
              </a:rPr>
              <a:t>心</a:t>
            </a:r>
            <a:r>
              <a:rPr lang="zh-CN" altLang="en-US" sz="4000" b="1"/>
              <a:t>：个人的理性</a:t>
            </a:r>
            <a:endParaRPr lang="zh-CN" altLang="en-US" sz="4000" b="1"/>
          </a:p>
        </p:txBody>
      </p:sp>
      <p:sp>
        <p:nvSpPr>
          <p:cNvPr id="6" name="文本框 5"/>
          <p:cNvSpPr txBox="1"/>
          <p:nvPr/>
        </p:nvSpPr>
        <p:spPr>
          <a:xfrm>
            <a:off x="3176905" y="3359785"/>
            <a:ext cx="7440930" cy="706755"/>
          </a:xfrm>
          <a:prstGeom prst="rect">
            <a:avLst/>
          </a:prstGeom>
          <a:noFill/>
        </p:spPr>
        <p:txBody>
          <a:bodyPr wrap="square" rtlCol="0">
            <a:spAutoFit/>
          </a:bodyPr>
          <a:p>
            <a:r>
              <a:rPr lang="zh-CN" altLang="en-US" sz="4000" b="1"/>
              <a:t>暖</a:t>
            </a:r>
            <a:r>
              <a:rPr lang="zh-CN" altLang="en-US" sz="4000" b="1">
                <a:solidFill>
                  <a:srgbClr val="FF0000"/>
                </a:solidFill>
              </a:rPr>
              <a:t>心</a:t>
            </a:r>
            <a:r>
              <a:rPr lang="zh-CN" altLang="en-US" sz="4000" b="1"/>
              <a:t>：人际</a:t>
            </a:r>
            <a:r>
              <a:rPr lang="zh-CN" altLang="en-US" sz="4000" b="1"/>
              <a:t>的支持</a:t>
            </a:r>
            <a:endParaRPr lang="zh-CN" altLang="en-US" sz="4000" b="1"/>
          </a:p>
        </p:txBody>
      </p:sp>
      <p:sp>
        <p:nvSpPr>
          <p:cNvPr id="7" name="文本框 6"/>
          <p:cNvSpPr txBox="1"/>
          <p:nvPr/>
        </p:nvSpPr>
        <p:spPr>
          <a:xfrm>
            <a:off x="3176905" y="4887595"/>
            <a:ext cx="7440930" cy="706755"/>
          </a:xfrm>
          <a:prstGeom prst="rect">
            <a:avLst/>
          </a:prstGeom>
          <a:noFill/>
        </p:spPr>
        <p:txBody>
          <a:bodyPr wrap="square" rtlCol="0">
            <a:spAutoFit/>
          </a:bodyPr>
          <a:p>
            <a:r>
              <a:rPr lang="zh-CN" altLang="en-US" sz="4000" b="1"/>
              <a:t>齐</a:t>
            </a:r>
            <a:r>
              <a:rPr lang="zh-CN" altLang="en-US" sz="4000" b="1">
                <a:solidFill>
                  <a:srgbClr val="FF0000"/>
                </a:solidFill>
              </a:rPr>
              <a:t>心</a:t>
            </a:r>
            <a:r>
              <a:rPr lang="zh-CN" altLang="en-US" sz="4000" b="1"/>
              <a:t>：社会的力量</a:t>
            </a:r>
            <a:endParaRPr lang="zh-CN" altLang="en-US" sz="4000" b="1"/>
          </a:p>
        </p:txBody>
      </p:sp>
      <p:sp>
        <p:nvSpPr>
          <p:cNvPr id="8" name="矩形 7"/>
          <p:cNvSpPr/>
          <p:nvPr/>
        </p:nvSpPr>
        <p:spPr>
          <a:xfrm>
            <a:off x="3987165" y="469900"/>
            <a:ext cx="3840480" cy="1198880"/>
          </a:xfrm>
          <a:prstGeom prst="rect">
            <a:avLst/>
          </a:prstGeom>
          <a:noFill/>
          <a:ln>
            <a:noFill/>
          </a:ln>
        </p:spPr>
        <p:txBody>
          <a:bodyPr wrap="none" rtlCol="0" anchor="t">
            <a:spAutoFit/>
          </a:bodyPr>
          <a:p>
            <a:pPr algn="ctr"/>
            <a:r>
              <a:rPr lang="zh-CN" altLang="en-US" sz="7200" b="1">
                <a:ln w="6600">
                  <a:solidFill>
                    <a:schemeClr val="accent2"/>
                  </a:solidFill>
                  <a:prstDash val="solid"/>
                </a:ln>
                <a:solidFill>
                  <a:srgbClr val="FF0000"/>
                </a:solidFill>
                <a:effectLst>
                  <a:outerShdw dist="38100" dir="2700000" algn="tl" rotWithShape="0">
                    <a:schemeClr val="accent2"/>
                  </a:outerShdw>
                </a:effectLst>
              </a:rPr>
              <a:t>心理抗疫</a:t>
            </a:r>
            <a:endParaRPr lang="zh-CN" altLang="en-US" sz="7200" b="1">
              <a:ln w="6600">
                <a:solidFill>
                  <a:schemeClr val="accent2"/>
                </a:solidFill>
                <a:prstDash val="solid"/>
              </a:ln>
              <a:solidFill>
                <a:srgbClr val="FF0000"/>
              </a:solidFill>
              <a:effectLst>
                <a:outerShdw dist="38100" dir="2700000" algn="tl" rotWithShape="0">
                  <a:schemeClr val="accent2"/>
                </a:outerShdw>
              </a:effectLst>
            </a:endParaRPr>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custDataLst>
              <p:tags r:id="rId1"/>
            </p:custDataLst>
          </p:nvPr>
        </p:nvSpPr>
        <p:spPr>
          <a:xfrm>
            <a:off x="393065" y="1302353"/>
            <a:ext cx="12192000" cy="4253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10571797" y="5245333"/>
            <a:ext cx="1620202" cy="1612667"/>
          </a:xfrm>
          <a:prstGeom prst="rect">
            <a:avLst/>
          </a:prstGeom>
        </p:spPr>
      </p:pic>
      <p:pic>
        <p:nvPicPr>
          <p:cNvPr id="17" name="图片 16"/>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0" y="5245333"/>
            <a:ext cx="1620202" cy="1612667"/>
          </a:xfrm>
          <a:prstGeom prst="rect">
            <a:avLst/>
          </a:prstGeom>
        </p:spPr>
      </p:pic>
      <p:sp>
        <p:nvSpPr>
          <p:cNvPr id="5" name="标题 4"/>
          <p:cNvSpPr>
            <a:spLocks noGrp="1"/>
          </p:cNvSpPr>
          <p:nvPr>
            <p:custDataLst>
              <p:tags r:id="rId8"/>
            </p:custDataLst>
          </p:nvPr>
        </p:nvSpPr>
        <p:spPr>
          <a:xfrm>
            <a:off x="1424940" y="3020695"/>
            <a:ext cx="9146540" cy="1402080"/>
          </a:xfrm>
          <a:prstGeom prst="rect">
            <a:avLst/>
          </a:prstGeom>
        </p:spPr>
        <p:txBody>
          <a:bodyPr vert="horz" wrap="square" lIns="0" tIns="0" rIns="0" bIns="0" rtlCol="0" anchor="ctr" anchorCtr="0">
            <a:noAutofit/>
          </a:bodyPr>
          <a:lstStyle>
            <a:lvl1pPr marL="0" marR="0" indent="0" algn="l" defTabSz="914400" rtl="0" eaLnBrk="1" fontAlgn="auto" latinLnBrk="0" hangingPunct="1">
              <a:lnSpc>
                <a:spcPct val="100000"/>
              </a:lnSpc>
              <a:spcBef>
                <a:spcPct val="0"/>
              </a:spcBef>
              <a:spcAft>
                <a:spcPts val="0"/>
              </a:spcAft>
              <a:buClrTx/>
              <a:buSzPts val="4000"/>
              <a:buFont typeface="Arial" panose="020B0604020202020204" pitchFamily="34" charset="0"/>
              <a:buNone/>
              <a:defRPr sz="4000" b="0" u="none" strike="noStrike" kern="1200" cap="none" spc="400" normalizeH="0">
                <a:solidFill>
                  <a:schemeClr val="tx1"/>
                </a:solidFill>
                <a:uFillTx/>
                <a:latin typeface="Arial" panose="020B0604020202020204" pitchFamily="34" charset="0"/>
                <a:ea typeface="汉仪旗黑-85S" panose="00020600040101010101" pitchFamily="18" charset="-122"/>
                <a:cs typeface="+mj-cs"/>
              </a:defRPr>
            </a:lvl1pPr>
          </a:lstStyle>
          <a:p>
            <a:r>
              <a:rPr lang="en-US" altLang="zh-CN">
                <a:solidFill>
                  <a:schemeClr val="bg1"/>
                </a:solidFill>
              </a:rPr>
              <a:t>      </a:t>
            </a:r>
            <a:r>
              <a:rPr lang="zh-CN" altLang="en-US">
                <a:solidFill>
                  <a:schemeClr val="bg1"/>
                </a:solidFill>
                <a:latin typeface="宋体" panose="02010600030101010101" pitchFamily="2" charset="-122"/>
                <a:ea typeface="宋体" panose="02010600030101010101" pitchFamily="2" charset="-122"/>
              </a:rPr>
              <a:t>信心百倍的打好这一场狙击战，总体战，打</a:t>
            </a:r>
            <a:r>
              <a:rPr lang="zh-CN" altLang="en-US">
                <a:solidFill>
                  <a:schemeClr val="bg1"/>
                </a:solidFill>
                <a:latin typeface="宋体" panose="02010600030101010101" pitchFamily="2" charset="-122"/>
                <a:ea typeface="宋体" panose="02010600030101010101" pitchFamily="2" charset="-122"/>
              </a:rPr>
              <a:t>好这一场人民战争。我们一定要树立信心，一定会胜利。</a:t>
            </a:r>
            <a:endParaRPr lang="zh-CN" altLang="en-US">
              <a:solidFill>
                <a:schemeClr val="bg1"/>
              </a:solidFill>
              <a:latin typeface="宋体" panose="02010600030101010101" pitchFamily="2" charset="-122"/>
              <a:ea typeface="宋体" panose="02010600030101010101" pitchFamily="2" charset="-122"/>
            </a:endParaRPr>
          </a:p>
          <a:p>
            <a:pPr algn="r"/>
            <a:r>
              <a:rPr lang="en-US" altLang="zh-CN">
                <a:solidFill>
                  <a:schemeClr val="bg1"/>
                </a:solidFill>
              </a:rPr>
              <a:t>                                                                     ---</a:t>
            </a:r>
            <a:r>
              <a:rPr lang="zh-CN" altLang="en-US">
                <a:solidFill>
                  <a:schemeClr val="bg1"/>
                </a:solidFill>
              </a:rPr>
              <a:t>习近平</a:t>
            </a:r>
            <a:endParaRPr lang="zh-CN" altLang="en-US">
              <a:solidFill>
                <a:schemeClr val="bg1"/>
              </a:solidFill>
            </a:endParaRPr>
          </a:p>
        </p:txBody>
      </p:sp>
      <p:sp>
        <p:nvSpPr>
          <p:cNvPr id="2" name="文本框 1"/>
          <p:cNvSpPr txBox="1"/>
          <p:nvPr/>
        </p:nvSpPr>
        <p:spPr>
          <a:xfrm>
            <a:off x="114300" y="452120"/>
            <a:ext cx="3789680" cy="706755"/>
          </a:xfrm>
          <a:prstGeom prst="rect">
            <a:avLst/>
          </a:prstGeom>
          <a:noFill/>
        </p:spPr>
        <p:txBody>
          <a:bodyPr wrap="square" rtlCol="0">
            <a:spAutoFit/>
          </a:bodyPr>
          <a:p>
            <a:r>
              <a:rPr lang="zh-CN" altLang="en-US" sz="4000"/>
              <a:t>写在最后的话</a:t>
            </a:r>
            <a:endParaRPr lang="zh-CN" altLang="en-US" sz="4000"/>
          </a:p>
        </p:txBody>
      </p:sp>
    </p:spTree>
    <p:custDataLst>
      <p:tags r:id="rId9"/>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文本占位符 5"/>
          <p:cNvSpPr>
            <a:spLocks noGrp="1"/>
          </p:cNvSpPr>
          <p:nvPr>
            <p:ph type="body" idx="14"/>
            <p:custDataLst>
              <p:tags r:id="rId1"/>
            </p:custDataLst>
          </p:nvPr>
        </p:nvSpPr>
        <p:spPr>
          <a:xfrm>
            <a:off x="905510" y="4214495"/>
            <a:ext cx="5951220" cy="807085"/>
          </a:xfrm>
        </p:spPr>
        <p:txBody>
          <a:bodyPr>
            <a:normAutofit fontScale="80000"/>
          </a:bodyPr>
          <a:lstStyle/>
          <a:p>
            <a:r>
              <a:rPr lang="zh-CN" altLang="en-US" sz="4000">
                <a:latin typeface="宋体" panose="02010600030101010101" pitchFamily="2" charset="-122"/>
                <a:ea typeface="宋体" panose="02010600030101010101" pitchFamily="2" charset="-122"/>
              </a:rPr>
              <a:t>郑州电力职业技术学院</a:t>
            </a:r>
            <a:endParaRPr lang="zh-CN" altLang="en-US" sz="4000">
              <a:latin typeface="宋体" panose="02010600030101010101" pitchFamily="2" charset="-122"/>
              <a:ea typeface="宋体" panose="02010600030101010101" pitchFamily="2" charset="-122"/>
            </a:endParaRPr>
          </a:p>
          <a:p>
            <a:r>
              <a:rPr lang="zh-CN" altLang="en-US"/>
              <a:t>                                          </a:t>
            </a:r>
            <a:r>
              <a:rPr lang="zh-CN" altLang="en-US" sz="2250">
                <a:latin typeface="宋体" panose="02010600030101010101" pitchFamily="2" charset="-122"/>
                <a:ea typeface="宋体" panose="02010600030101010101" pitchFamily="2" charset="-122"/>
                <a:cs typeface="宋体" panose="02010600030101010101" pitchFamily="2" charset="-122"/>
              </a:rPr>
              <a:t> </a:t>
            </a:r>
            <a:r>
              <a:rPr lang="en-US" altLang="zh-CN" sz="2250">
                <a:latin typeface="宋体" panose="02010600030101010101" pitchFamily="2" charset="-122"/>
                <a:ea typeface="宋体" panose="02010600030101010101" pitchFamily="2" charset="-122"/>
                <a:cs typeface="宋体" panose="02010600030101010101" pitchFamily="2" charset="-122"/>
              </a:rPr>
              <a:t>--</a:t>
            </a:r>
            <a:r>
              <a:rPr lang="zh-CN" altLang="en-US" sz="2250">
                <a:latin typeface="宋体" panose="02010600030101010101" pitchFamily="2" charset="-122"/>
                <a:ea typeface="宋体" panose="02010600030101010101" pitchFamily="2" charset="-122"/>
                <a:cs typeface="宋体" panose="02010600030101010101" pitchFamily="2" charset="-122"/>
              </a:rPr>
              <a:t>心理健康教育中心</a:t>
            </a:r>
            <a:endParaRPr lang="zh-CN" altLang="en-US" sz="2250">
              <a:latin typeface="宋体" panose="02010600030101010101" pitchFamily="2" charset="-122"/>
              <a:ea typeface="宋体" panose="02010600030101010101" pitchFamily="2" charset="-122"/>
              <a:cs typeface="宋体" panose="02010600030101010101" pitchFamily="2" charset="-122"/>
            </a:endParaRPr>
          </a:p>
        </p:txBody>
      </p:sp>
      <p:sp>
        <p:nvSpPr>
          <p:cNvPr id="3" name="标题 2"/>
          <p:cNvSpPr>
            <a:spLocks noGrp="1"/>
          </p:cNvSpPr>
          <p:nvPr>
            <p:ph type="title" idx="13"/>
            <p:custDataLst>
              <p:tags r:id="rId2"/>
            </p:custDataLst>
          </p:nvPr>
        </p:nvSpPr>
        <p:spPr>
          <a:xfrm>
            <a:off x="334645" y="2938145"/>
            <a:ext cx="7583805" cy="1172210"/>
          </a:xfrm>
        </p:spPr>
        <p:txBody>
          <a:bodyPr>
            <a:normAutofit/>
          </a:bodyPr>
          <a:lstStyle/>
          <a:p>
            <a:r>
              <a:rPr lang="zh-CN" altLang="en-US"/>
              <a:t>众志成城抗疫战</a:t>
            </a: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292075" y="303809"/>
            <a:ext cx="11607851" cy="6250382"/>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solidFill>
              <a:latin typeface="Arial" panose="020B0604020202020204" pitchFamily="34" charset="0"/>
              <a:ea typeface="微软雅黑" panose="020B0503020204020204" charset="-122"/>
            </a:endParaRPr>
          </a:p>
        </p:txBody>
      </p:sp>
      <p:pic>
        <p:nvPicPr>
          <p:cNvPr id="9" name="图片 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16741"/>
          </a:xfrm>
          <a:prstGeom prst="rect">
            <a:avLst/>
          </a:prstGeom>
        </p:spPr>
      </p:pic>
      <p:pic>
        <p:nvPicPr>
          <p:cNvPr id="10" name="图片 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741"/>
          </a:xfrm>
          <a:prstGeom prst="rect">
            <a:avLst/>
          </a:prstGeom>
        </p:spPr>
      </p:pic>
      <p:pic>
        <p:nvPicPr>
          <p:cNvPr id="18" name="图片 17" descr="C:\Users\86132\Desktop\心理健康咨询中心\u=464425591,1336691443&amp;fm=26&amp;gp=0.jpgu=464425591,1336691443&amp;fm=26&amp;gp=0"/>
          <p:cNvPicPr/>
          <p:nvPr>
            <p:custDataLst>
              <p:tags r:id="rId8"/>
            </p:custDataLst>
          </p:nvPr>
        </p:nvPicPr>
        <p:blipFill rotWithShape="1">
          <a:blip r:embed="rId9"/>
          <a:srcRect/>
          <a:stretch>
            <a:fillRect/>
          </a:stretch>
        </p:blipFill>
        <p:spPr>
          <a:xfrm>
            <a:off x="596265" y="845820"/>
            <a:ext cx="2703195" cy="2164080"/>
          </a:xfrm>
          <a:prstGeom prst="rect">
            <a:avLst/>
          </a:prstGeom>
        </p:spPr>
      </p:pic>
      <p:pic>
        <p:nvPicPr>
          <p:cNvPr id="16" name="图片 15" descr="C:\Users\86132\Desktop\心理健康咨询中心\u=2086120295,659032365&amp;fm=11&amp;gp=0.jpgu=2086120295,659032365&amp;fm=11&amp;gp=0"/>
          <p:cNvPicPr/>
          <p:nvPr>
            <p:custDataLst>
              <p:tags r:id="rId10"/>
            </p:custDataLst>
          </p:nvPr>
        </p:nvPicPr>
        <p:blipFill rotWithShape="1">
          <a:blip r:embed="rId11"/>
          <a:srcRect/>
          <a:stretch>
            <a:fillRect/>
          </a:stretch>
        </p:blipFill>
        <p:spPr>
          <a:xfrm>
            <a:off x="3368675" y="846455"/>
            <a:ext cx="2772410" cy="2164715"/>
          </a:xfrm>
          <a:prstGeom prst="rect">
            <a:avLst/>
          </a:prstGeom>
        </p:spPr>
      </p:pic>
      <p:pic>
        <p:nvPicPr>
          <p:cNvPr id="14" name="图片 13" descr="C:\Users\86132\Desktop\心理健康咨询中心\u=3597169377,4097508368&amp;fm=11&amp;gp=0.jpgu=3597169377,4097508368&amp;fm=11&amp;gp=0"/>
          <p:cNvPicPr/>
          <p:nvPr>
            <p:custDataLst>
              <p:tags r:id="rId12"/>
            </p:custDataLst>
          </p:nvPr>
        </p:nvPicPr>
        <p:blipFill rotWithShape="1">
          <a:blip r:embed="rId13"/>
          <a:srcRect/>
          <a:stretch>
            <a:fillRect/>
          </a:stretch>
        </p:blipFill>
        <p:spPr>
          <a:xfrm>
            <a:off x="6140450" y="847090"/>
            <a:ext cx="2659380" cy="2162810"/>
          </a:xfrm>
          <a:prstGeom prst="rect">
            <a:avLst/>
          </a:prstGeom>
        </p:spPr>
      </p:pic>
      <p:pic>
        <p:nvPicPr>
          <p:cNvPr id="12" name="图片 11" descr="C:\Users\86132\Desktop\心理健康咨询中心\1581425228696_ztunkcqtlwoxv.png1581425228696_ztunkcqtlwoxv"/>
          <p:cNvPicPr/>
          <p:nvPr>
            <p:custDataLst>
              <p:tags r:id="rId14"/>
            </p:custDataLst>
          </p:nvPr>
        </p:nvPicPr>
        <p:blipFill rotWithShape="1">
          <a:blip r:embed="rId15"/>
          <a:srcRect/>
          <a:stretch>
            <a:fillRect/>
          </a:stretch>
        </p:blipFill>
        <p:spPr>
          <a:xfrm>
            <a:off x="8800465" y="845820"/>
            <a:ext cx="2771140" cy="2276475"/>
          </a:xfrm>
          <a:prstGeom prst="rect">
            <a:avLst/>
          </a:prstGeom>
        </p:spPr>
      </p:pic>
      <p:sp>
        <p:nvSpPr>
          <p:cNvPr id="6" name="Title 6"/>
          <p:cNvSpPr txBox="1"/>
          <p:nvPr>
            <p:custDataLst>
              <p:tags r:id="rId16"/>
            </p:custDataLst>
          </p:nvPr>
        </p:nvSpPr>
        <p:spPr>
          <a:xfrm>
            <a:off x="607576" y="3250160"/>
            <a:ext cx="10976675" cy="626701"/>
          </a:xfrm>
          <a:prstGeom prst="rect">
            <a:avLst/>
          </a:prstGeom>
          <a:noFill/>
          <a:ln w="3175">
            <a:noFill/>
            <a:prstDash val="dash"/>
          </a:ln>
        </p:spPr>
        <p:txBody>
          <a:bodyPr wrap="square" lIns="72000" tIns="36000" rIns="72000" bIns="360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00000"/>
              </a:lnSpc>
              <a:spcAft>
                <a:spcPts val="800"/>
              </a:spcAft>
              <a:defRPr/>
            </a:pPr>
            <a:r>
              <a:rPr altLang="zh-CN" sz="3600" b="1" spc="300" dirty="0">
                <a:ln w="3175">
                  <a:noFill/>
                  <a:prstDash val="dash"/>
                </a:ln>
                <a:uFillTx/>
                <a:latin typeface="宋体" panose="02010600030101010101" pitchFamily="2" charset="-122"/>
                <a:ea typeface="宋体" panose="02010600030101010101" pitchFamily="2" charset="-122"/>
                <a:cs typeface="微软雅黑" panose="020B0503020204020204" charset="-122"/>
              </a:rPr>
              <a:t>1.1</a:t>
            </a:r>
            <a:r>
              <a:rPr lang="zh-CN" altLang="en-US" sz="3600" b="1" spc="300" dirty="0">
                <a:ln w="3175">
                  <a:noFill/>
                  <a:prstDash val="dash"/>
                </a:ln>
                <a:uFillTx/>
                <a:latin typeface="宋体" panose="02010600030101010101" pitchFamily="2" charset="-122"/>
                <a:ea typeface="宋体" panose="02010600030101010101" pitchFamily="2" charset="-122"/>
                <a:cs typeface="微软雅黑" panose="020B0503020204020204" charset="-122"/>
              </a:rPr>
              <a:t>疫情中的大学生心理应激</a:t>
            </a:r>
            <a:endParaRPr lang="zh-CN" altLang="en-US" sz="3600" b="1" spc="300" dirty="0">
              <a:ln w="3175">
                <a:noFill/>
                <a:prstDash val="dash"/>
              </a:ln>
              <a:uFillTx/>
              <a:latin typeface="宋体" panose="02010600030101010101" pitchFamily="2" charset="-122"/>
              <a:ea typeface="宋体" panose="02010600030101010101" pitchFamily="2" charset="-122"/>
              <a:cs typeface="微软雅黑" panose="020B0503020204020204" charset="-122"/>
            </a:endParaRPr>
          </a:p>
        </p:txBody>
      </p:sp>
      <p:sp>
        <p:nvSpPr>
          <p:cNvPr id="7" name="Title 6"/>
          <p:cNvSpPr txBox="1"/>
          <p:nvPr>
            <p:custDataLst>
              <p:tags r:id="rId17"/>
            </p:custDataLst>
          </p:nvPr>
        </p:nvSpPr>
        <p:spPr>
          <a:xfrm>
            <a:off x="607695" y="3969385"/>
            <a:ext cx="10976610" cy="2289175"/>
          </a:xfrm>
          <a:prstGeom prst="rect">
            <a:avLst/>
          </a:prstGeom>
          <a:noFill/>
          <a:ln w="3175">
            <a:noFill/>
            <a:prstDash val="dash"/>
          </a:ln>
        </p:spPr>
        <p:txBody>
          <a:bodyPr wrap="square" lIns="72000" tIns="0" rIns="72000" bIns="0" anchor="t" anchorCtr="0">
            <a:normAutofit fontScale="9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2800" spc="50" dirty="0">
                <a:ln w="3175">
                  <a:noFill/>
                  <a:prstDash val="dash"/>
                </a:ln>
                <a:uFillTx/>
                <a:latin typeface="宋体" panose="02010600030101010101" pitchFamily="2" charset="-122"/>
                <a:ea typeface="宋体" panose="02010600030101010101" pitchFamily="2" charset="-122"/>
                <a:cs typeface="微软雅黑" panose="020B0503020204020204" charset="-122"/>
              </a:rPr>
              <a:t>心理应激：由实际上或者认识上的至关重要的的环境要求引起的一种以紧张性心理和生理反应而表现出来的心身紧张状态也成为心理压力。</a:t>
            </a:r>
            <a:endParaRPr lang="zh-CN" altLang="en-US" sz="2800" spc="50" dirty="0">
              <a:ln w="3175">
                <a:noFill/>
                <a:prstDash val="dash"/>
              </a:ln>
              <a:uFillTx/>
              <a:latin typeface="宋体" panose="02010600030101010101" pitchFamily="2" charset="-122"/>
              <a:ea typeface="宋体" panose="02010600030101010101" pitchFamily="2" charset="-122"/>
              <a:cs typeface="微软雅黑" panose="020B0503020204020204" charset="-122"/>
            </a:endParaRPr>
          </a:p>
          <a:p>
            <a:pPr algn="ctr">
              <a:lnSpc>
                <a:spcPct val="130000"/>
              </a:lnSpc>
              <a:spcAft>
                <a:spcPts val="800"/>
              </a:spcAft>
            </a:pPr>
            <a:r>
              <a:rPr lang="zh-CN" altLang="en-US" sz="4000" b="1" spc="50" dirty="0">
                <a:ln w="3175">
                  <a:noFill/>
                  <a:prstDash val="dash"/>
                </a:ln>
                <a:uFillTx/>
                <a:latin typeface="宋体" panose="02010600030101010101" pitchFamily="2" charset="-122"/>
                <a:ea typeface="宋体" panose="02010600030101010101" pitchFamily="2" charset="-122"/>
                <a:cs typeface="微软雅黑" panose="020B0503020204020204" charset="-122"/>
              </a:rPr>
              <a:t>心理应激不是一种疾病，是一种情感危机反应</a:t>
            </a:r>
            <a:endParaRPr lang="zh-CN" altLang="en-US" sz="4000" b="1" spc="50" dirty="0">
              <a:ln w="3175">
                <a:noFill/>
                <a:prstDash val="dash"/>
              </a:ln>
              <a:uFillTx/>
              <a:latin typeface="宋体" panose="02010600030101010101" pitchFamily="2" charset="-122"/>
              <a:ea typeface="宋体" panose="02010600030101010101" pitchFamily="2" charset="-122"/>
              <a:cs typeface="微软雅黑" panose="020B0503020204020204" charset="-122"/>
            </a:endParaRPr>
          </a:p>
        </p:txBody>
      </p:sp>
    </p:spTree>
    <p:custDataLst>
      <p:tags r:id="rId1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39" name="图片 3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40" name="图片 3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1.2</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疫情下的应激反应</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5" name="直接连接符 4"/>
          <p:cNvSpPr/>
          <p:nvPr>
            <p:custDataLst>
              <p:tags r:id="rId9"/>
            </p:custDataLst>
          </p:nvPr>
        </p:nvSpPr>
        <p:spPr>
          <a:xfrm>
            <a:off x="1226256" y="2163785"/>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6" name="直接连接符 5"/>
          <p:cNvSpPr/>
          <p:nvPr>
            <p:custDataLst>
              <p:tags r:id="rId10"/>
            </p:custDataLst>
          </p:nvPr>
        </p:nvSpPr>
        <p:spPr>
          <a:xfrm>
            <a:off x="1846232" y="2833919"/>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7" name="直接连接符 6"/>
          <p:cNvSpPr/>
          <p:nvPr>
            <p:custDataLst>
              <p:tags r:id="rId11"/>
            </p:custDataLst>
          </p:nvPr>
        </p:nvSpPr>
        <p:spPr>
          <a:xfrm>
            <a:off x="1226256" y="3539039"/>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8" name="直接连接符 7"/>
          <p:cNvSpPr/>
          <p:nvPr>
            <p:custDataLst>
              <p:tags r:id="rId12"/>
            </p:custDataLst>
          </p:nvPr>
        </p:nvSpPr>
        <p:spPr>
          <a:xfrm>
            <a:off x="1846232" y="4199874"/>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9" name="直接连接符 8"/>
          <p:cNvSpPr/>
          <p:nvPr>
            <p:custDataLst>
              <p:tags r:id="rId13"/>
            </p:custDataLst>
          </p:nvPr>
        </p:nvSpPr>
        <p:spPr>
          <a:xfrm>
            <a:off x="1226256" y="4880557"/>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10" name="直接连接符 9"/>
          <p:cNvSpPr/>
          <p:nvPr>
            <p:custDataLst>
              <p:tags r:id="rId14"/>
            </p:custDataLst>
          </p:nvPr>
        </p:nvSpPr>
        <p:spPr>
          <a:xfrm>
            <a:off x="1846232" y="5543252"/>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泪滴形 11"/>
          <p:cNvSpPr/>
          <p:nvPr>
            <p:custDataLst>
              <p:tags r:id="rId15"/>
            </p:custDataLst>
          </p:nvPr>
        </p:nvSpPr>
        <p:spPr>
          <a:xfrm rot="2714409">
            <a:off x="1209024" y="1779426"/>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3" name="任意多边形 38"/>
          <p:cNvSpPr/>
          <p:nvPr>
            <p:custDataLst>
              <p:tags r:id="rId16"/>
            </p:custDataLst>
          </p:nvPr>
        </p:nvSpPr>
        <p:spPr bwMode="auto">
          <a:xfrm>
            <a:off x="1450284" y="2007039"/>
            <a:ext cx="292568" cy="299663"/>
          </a:xfrm>
          <a:custGeom>
            <a:avLst/>
            <a:gdLst>
              <a:gd name="connsiteX0" fmla="*/ 127516 w 340122"/>
              <a:gd name="connsiteY0" fmla="*/ 195559 h 348579"/>
              <a:gd name="connsiteX1" fmla="*/ 148382 w 340122"/>
              <a:gd name="connsiteY1" fmla="*/ 214107 h 348579"/>
              <a:gd name="connsiteX2" fmla="*/ 27822 w 340122"/>
              <a:gd name="connsiteY2" fmla="*/ 348579 h 348579"/>
              <a:gd name="connsiteX3" fmla="*/ 0 w 340122"/>
              <a:gd name="connsiteY3" fmla="*/ 316120 h 348579"/>
              <a:gd name="connsiteX4" fmla="*/ 283624 w 340122"/>
              <a:gd name="connsiteY4" fmla="*/ 70361 h 348579"/>
              <a:gd name="connsiteX5" fmla="*/ 252712 w 340122"/>
              <a:gd name="connsiteY5" fmla="*/ 181647 h 348579"/>
              <a:gd name="connsiteX6" fmla="*/ 234164 w 340122"/>
              <a:gd name="connsiteY6" fmla="*/ 175465 h 348579"/>
              <a:gd name="connsiteX7" fmla="*/ 283624 w 340122"/>
              <a:gd name="connsiteY7" fmla="*/ 70361 h 348579"/>
              <a:gd name="connsiteX8" fmla="*/ 230302 w 340122"/>
              <a:gd name="connsiteY8" fmla="*/ 28505 h 348579"/>
              <a:gd name="connsiteX9" fmla="*/ 170597 w 340122"/>
              <a:gd name="connsiteY9" fmla="*/ 53927 h 348579"/>
              <a:gd name="connsiteX10" fmla="*/ 170597 w 340122"/>
              <a:gd name="connsiteY10" fmla="*/ 171025 h 348579"/>
              <a:gd name="connsiteX11" fmla="*/ 287695 w 340122"/>
              <a:gd name="connsiteY11" fmla="*/ 171025 h 348579"/>
              <a:gd name="connsiteX12" fmla="*/ 287695 w 340122"/>
              <a:gd name="connsiteY12" fmla="*/ 53927 h 348579"/>
              <a:gd name="connsiteX13" fmla="*/ 230302 w 340122"/>
              <a:gd name="connsiteY13" fmla="*/ 28505 h 348579"/>
              <a:gd name="connsiteX14" fmla="*/ 230687 w 340122"/>
              <a:gd name="connsiteY14" fmla="*/ 0 h 348579"/>
              <a:gd name="connsiteX15" fmla="*/ 309266 w 340122"/>
              <a:gd name="connsiteY15" fmla="*/ 32356 h 348579"/>
              <a:gd name="connsiteX16" fmla="*/ 306184 w 340122"/>
              <a:gd name="connsiteY16" fmla="*/ 189515 h 348579"/>
              <a:gd name="connsiteX17" fmla="*/ 161353 w 340122"/>
              <a:gd name="connsiteY17" fmla="*/ 198759 h 348579"/>
              <a:gd name="connsiteX18" fmla="*/ 142864 w 340122"/>
              <a:gd name="connsiteY18" fmla="*/ 183352 h 348579"/>
              <a:gd name="connsiteX19" fmla="*/ 152108 w 340122"/>
              <a:gd name="connsiteY19" fmla="*/ 32356 h 348579"/>
              <a:gd name="connsiteX20" fmla="*/ 230687 w 340122"/>
              <a:gd name="connsiteY20" fmla="*/ 0 h 34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122" h="348579">
                <a:moveTo>
                  <a:pt x="127516" y="195559"/>
                </a:moveTo>
                <a:lnTo>
                  <a:pt x="148382" y="214107"/>
                </a:lnTo>
                <a:lnTo>
                  <a:pt x="27822" y="348579"/>
                </a:lnTo>
                <a:lnTo>
                  <a:pt x="0" y="316120"/>
                </a:lnTo>
                <a:close/>
                <a:moveTo>
                  <a:pt x="283624" y="70361"/>
                </a:moveTo>
                <a:cubicBezTo>
                  <a:pt x="283624" y="70361"/>
                  <a:pt x="326902" y="135278"/>
                  <a:pt x="252712" y="181647"/>
                </a:cubicBezTo>
                <a:cubicBezTo>
                  <a:pt x="252712" y="181647"/>
                  <a:pt x="252712" y="181647"/>
                  <a:pt x="234164" y="175465"/>
                </a:cubicBezTo>
                <a:cubicBezTo>
                  <a:pt x="234164" y="175465"/>
                  <a:pt x="295989" y="150734"/>
                  <a:pt x="283624" y="70361"/>
                </a:cubicBezTo>
                <a:close/>
                <a:moveTo>
                  <a:pt x="230302" y="28505"/>
                </a:moveTo>
                <a:cubicBezTo>
                  <a:pt x="209116" y="28505"/>
                  <a:pt x="187546" y="36979"/>
                  <a:pt x="170597" y="53927"/>
                </a:cubicBezTo>
                <a:cubicBezTo>
                  <a:pt x="136701" y="84743"/>
                  <a:pt x="136701" y="137129"/>
                  <a:pt x="170597" y="171025"/>
                </a:cubicBezTo>
                <a:cubicBezTo>
                  <a:pt x="201413" y="201841"/>
                  <a:pt x="253798" y="201841"/>
                  <a:pt x="287695" y="171025"/>
                </a:cubicBezTo>
                <a:cubicBezTo>
                  <a:pt x="321592" y="137129"/>
                  <a:pt x="321592" y="84743"/>
                  <a:pt x="287695" y="53927"/>
                </a:cubicBezTo>
                <a:cubicBezTo>
                  <a:pt x="272288" y="36979"/>
                  <a:pt x="251487" y="28505"/>
                  <a:pt x="230302" y="28505"/>
                </a:cubicBezTo>
                <a:close/>
                <a:moveTo>
                  <a:pt x="230687" y="0"/>
                </a:moveTo>
                <a:cubicBezTo>
                  <a:pt x="259191" y="0"/>
                  <a:pt x="287695" y="10786"/>
                  <a:pt x="309266" y="32356"/>
                </a:cubicBezTo>
                <a:cubicBezTo>
                  <a:pt x="352407" y="78579"/>
                  <a:pt x="349326" y="146373"/>
                  <a:pt x="306184" y="189515"/>
                </a:cubicBezTo>
                <a:cubicBezTo>
                  <a:pt x="266125" y="229575"/>
                  <a:pt x="204494" y="232656"/>
                  <a:pt x="161353" y="198759"/>
                </a:cubicBezTo>
                <a:cubicBezTo>
                  <a:pt x="155190" y="195678"/>
                  <a:pt x="152108" y="192596"/>
                  <a:pt x="142864" y="183352"/>
                </a:cubicBezTo>
                <a:cubicBezTo>
                  <a:pt x="108967" y="140210"/>
                  <a:pt x="108967" y="75498"/>
                  <a:pt x="152108" y="32356"/>
                </a:cubicBezTo>
                <a:cubicBezTo>
                  <a:pt x="173679" y="10786"/>
                  <a:pt x="202183" y="0"/>
                  <a:pt x="230687" y="0"/>
                </a:cubicBezTo>
                <a:close/>
              </a:path>
            </a:pathLst>
          </a:custGeom>
          <a:solidFill>
            <a:schemeClr val="bg1"/>
          </a:solidFill>
          <a:ln>
            <a:noFill/>
          </a:ln>
        </p:spPr>
        <p:txBody>
          <a:bodyPr wrap="square" lIns="91440" tIns="45720" rIns="91440" bIns="45720" anchor="ctr">
            <a:normAutofit fontScale="72500"/>
          </a:bodyPr>
          <a:lstStyle/>
          <a:p>
            <a:pPr algn="ctr"/>
            <a:endParaRPr>
              <a:latin typeface="Arial" panose="020B0604020202020204" pitchFamily="34" charset="0"/>
              <a:ea typeface="微软雅黑" panose="020B0503020204020204" charset="-122"/>
            </a:endParaRPr>
          </a:p>
        </p:txBody>
      </p:sp>
      <p:sp>
        <p:nvSpPr>
          <p:cNvPr id="15" name="矩形 14"/>
          <p:cNvSpPr/>
          <p:nvPr>
            <p:custDataLst>
              <p:tags r:id="rId17"/>
            </p:custDataLst>
          </p:nvPr>
        </p:nvSpPr>
        <p:spPr bwMode="auto">
          <a:xfrm>
            <a:off x="3385369" y="1785599"/>
            <a:ext cx="6156982" cy="3781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不由自主的心慌气闷，容易出汗</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18" name="泪滴形 17"/>
          <p:cNvSpPr/>
          <p:nvPr>
            <p:custDataLst>
              <p:tags r:id="rId18"/>
            </p:custDataLst>
          </p:nvPr>
        </p:nvSpPr>
        <p:spPr>
          <a:xfrm rot="2714409">
            <a:off x="1840046" y="2447327"/>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9" name="任意多边形 37"/>
          <p:cNvSpPr/>
          <p:nvPr>
            <p:custDataLst>
              <p:tags r:id="rId19"/>
            </p:custDataLst>
          </p:nvPr>
        </p:nvSpPr>
        <p:spPr bwMode="auto">
          <a:xfrm>
            <a:off x="2111872" y="2689678"/>
            <a:ext cx="268005" cy="235801"/>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wrap="square" lIns="91440" tIns="45720" rIns="91440" bIns="45720" anchor="ctr">
            <a:normAutofit fontScale="52500" lnSpcReduction="20000"/>
          </a:bodyPr>
          <a:lstStyle/>
          <a:p>
            <a:pPr algn="ctr"/>
            <a:endParaRPr>
              <a:latin typeface="Arial" panose="020B0604020202020204" pitchFamily="34" charset="0"/>
              <a:ea typeface="微软雅黑" panose="020B0503020204020204" charset="-122"/>
            </a:endParaRPr>
          </a:p>
        </p:txBody>
      </p:sp>
      <p:sp>
        <p:nvSpPr>
          <p:cNvPr id="20" name="矩形 19"/>
          <p:cNvSpPr/>
          <p:nvPr>
            <p:custDataLst>
              <p:tags r:id="rId20"/>
            </p:custDataLst>
          </p:nvPr>
        </p:nvSpPr>
        <p:spPr bwMode="auto">
          <a:xfrm>
            <a:off x="3315572" y="2455734"/>
            <a:ext cx="6156982" cy="3781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容易疲倦、食欲下降</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2" name="矩形 21"/>
          <p:cNvSpPr/>
          <p:nvPr>
            <p:custDataLst>
              <p:tags r:id="rId21"/>
            </p:custDataLst>
          </p:nvPr>
        </p:nvSpPr>
        <p:spPr bwMode="auto">
          <a:xfrm>
            <a:off x="3315519" y="3160444"/>
            <a:ext cx="6156982" cy="3781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失眠，做噩梦，易从梦中惊醒</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4" name="矩形 23"/>
          <p:cNvSpPr/>
          <p:nvPr>
            <p:custDataLst>
              <p:tags r:id="rId22"/>
            </p:custDataLst>
          </p:nvPr>
        </p:nvSpPr>
        <p:spPr bwMode="auto">
          <a:xfrm>
            <a:off x="3315335" y="3821430"/>
            <a:ext cx="8366125"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肌肉紧张、疼痛（包括头、颈、背痛、肚痛）发抖抽筋</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6" name="矩形 25"/>
          <p:cNvSpPr/>
          <p:nvPr>
            <p:custDataLst>
              <p:tags r:id="rId23"/>
            </p:custDataLst>
          </p:nvPr>
        </p:nvSpPr>
        <p:spPr bwMode="auto">
          <a:xfrm>
            <a:off x="3315335" y="4502150"/>
            <a:ext cx="754380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甚至出现血压升高、女性则导致生理期紊乱等情况</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8" name="矩形 27"/>
          <p:cNvSpPr/>
          <p:nvPr>
            <p:custDataLst>
              <p:tags r:id="rId24"/>
            </p:custDataLst>
          </p:nvPr>
        </p:nvSpPr>
        <p:spPr bwMode="auto">
          <a:xfrm>
            <a:off x="3315572" y="5165067"/>
            <a:ext cx="6156982" cy="3781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总感觉心里</a:t>
            </a: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不踏实，身体各种不舒服</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30" name="泪滴形 29"/>
          <p:cNvSpPr/>
          <p:nvPr>
            <p:custDataLst>
              <p:tags r:id="rId25"/>
            </p:custDataLst>
          </p:nvPr>
        </p:nvSpPr>
        <p:spPr>
          <a:xfrm rot="2714409">
            <a:off x="1209024" y="3145381"/>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1" name="任意多边形 39"/>
          <p:cNvSpPr/>
          <p:nvPr>
            <p:custDataLst>
              <p:tags r:id="rId26"/>
            </p:custDataLst>
          </p:nvPr>
        </p:nvSpPr>
        <p:spPr bwMode="auto">
          <a:xfrm>
            <a:off x="1450557" y="3400142"/>
            <a:ext cx="292021" cy="256542"/>
          </a:xfrm>
          <a:custGeom>
            <a:avLst/>
            <a:gdLst>
              <a:gd name="connsiteX0" fmla="*/ 17895 w 339996"/>
              <a:gd name="connsiteY0" fmla="*/ 101403 h 298243"/>
              <a:gd name="connsiteX1" fmla="*/ 17895 w 339996"/>
              <a:gd name="connsiteY1" fmla="*/ 197383 h 298243"/>
              <a:gd name="connsiteX2" fmla="*/ 0 w 339996"/>
              <a:gd name="connsiteY2" fmla="*/ 184295 h 298243"/>
              <a:gd name="connsiteX3" fmla="*/ 0 w 339996"/>
              <a:gd name="connsiteY3" fmla="*/ 118854 h 298243"/>
              <a:gd name="connsiteX4" fmla="*/ 17895 w 339996"/>
              <a:gd name="connsiteY4" fmla="*/ 101403 h 298243"/>
              <a:gd name="connsiteX5" fmla="*/ 193090 w 339996"/>
              <a:gd name="connsiteY5" fmla="*/ 78086 h 298243"/>
              <a:gd name="connsiteX6" fmla="*/ 210631 w 339996"/>
              <a:gd name="connsiteY6" fmla="*/ 78086 h 298243"/>
              <a:gd name="connsiteX7" fmla="*/ 239135 w 339996"/>
              <a:gd name="connsiteY7" fmla="*/ 149665 h 298243"/>
              <a:gd name="connsiteX8" fmla="*/ 210631 w 339996"/>
              <a:gd name="connsiteY8" fmla="*/ 219074 h 298243"/>
              <a:gd name="connsiteX9" fmla="*/ 201861 w 339996"/>
              <a:gd name="connsiteY9" fmla="*/ 223412 h 298243"/>
              <a:gd name="connsiteX10" fmla="*/ 193090 w 339996"/>
              <a:gd name="connsiteY10" fmla="*/ 219074 h 298243"/>
              <a:gd name="connsiteX11" fmla="*/ 193090 w 339996"/>
              <a:gd name="connsiteY11" fmla="*/ 203891 h 298243"/>
              <a:gd name="connsiteX12" fmla="*/ 215016 w 339996"/>
              <a:gd name="connsiteY12" fmla="*/ 149665 h 298243"/>
              <a:gd name="connsiteX13" fmla="*/ 193090 w 339996"/>
              <a:gd name="connsiteY13" fmla="*/ 95439 h 298243"/>
              <a:gd name="connsiteX14" fmla="*/ 193090 w 339996"/>
              <a:gd name="connsiteY14" fmla="*/ 78086 h 298243"/>
              <a:gd name="connsiteX15" fmla="*/ 226070 w 339996"/>
              <a:gd name="connsiteY15" fmla="*/ 40660 h 298243"/>
              <a:gd name="connsiteX16" fmla="*/ 241130 w 339996"/>
              <a:gd name="connsiteY16" fmla="*/ 40660 h 298243"/>
              <a:gd name="connsiteX17" fmla="*/ 286313 w 339996"/>
              <a:gd name="connsiteY17" fmla="*/ 148849 h 298243"/>
              <a:gd name="connsiteX18" fmla="*/ 241130 w 339996"/>
              <a:gd name="connsiteY18" fmla="*/ 257037 h 298243"/>
              <a:gd name="connsiteX19" fmla="*/ 232524 w 339996"/>
              <a:gd name="connsiteY19" fmla="*/ 259201 h 298243"/>
              <a:gd name="connsiteX20" fmla="*/ 226070 w 339996"/>
              <a:gd name="connsiteY20" fmla="*/ 257037 h 298243"/>
              <a:gd name="connsiteX21" fmla="*/ 226070 w 339996"/>
              <a:gd name="connsiteY21" fmla="*/ 239727 h 298243"/>
              <a:gd name="connsiteX22" fmla="*/ 262646 w 339996"/>
              <a:gd name="connsiteY22" fmla="*/ 148849 h 298243"/>
              <a:gd name="connsiteX23" fmla="*/ 226070 w 339996"/>
              <a:gd name="connsiteY23" fmla="*/ 57970 h 298243"/>
              <a:gd name="connsiteX24" fmla="*/ 226070 w 339996"/>
              <a:gd name="connsiteY24" fmla="*/ 40660 h 298243"/>
              <a:gd name="connsiteX25" fmla="*/ 155445 w 339996"/>
              <a:gd name="connsiteY25" fmla="*/ 18200 h 298243"/>
              <a:gd name="connsiteX26" fmla="*/ 157797 w 339996"/>
              <a:gd name="connsiteY26" fmla="*/ 22775 h 298243"/>
              <a:gd name="connsiteX27" fmla="*/ 157797 w 339996"/>
              <a:gd name="connsiteY27" fmla="*/ 270045 h 298243"/>
              <a:gd name="connsiteX28" fmla="*/ 140592 w 339996"/>
              <a:gd name="connsiteY28" fmla="*/ 270045 h 298243"/>
              <a:gd name="connsiteX29" fmla="*/ 50265 w 339996"/>
              <a:gd name="connsiteY29" fmla="*/ 202805 h 298243"/>
              <a:gd name="connsiteX30" fmla="*/ 30909 w 339996"/>
              <a:gd name="connsiteY30" fmla="*/ 198467 h 298243"/>
              <a:gd name="connsiteX31" fmla="*/ 30909 w 339996"/>
              <a:gd name="connsiteY31" fmla="*/ 96522 h 298243"/>
              <a:gd name="connsiteX32" fmla="*/ 50265 w 339996"/>
              <a:gd name="connsiteY32" fmla="*/ 94353 h 298243"/>
              <a:gd name="connsiteX33" fmla="*/ 142742 w 339996"/>
              <a:gd name="connsiteY33" fmla="*/ 22775 h 298243"/>
              <a:gd name="connsiteX34" fmla="*/ 155445 w 339996"/>
              <a:gd name="connsiteY34" fmla="*/ 18200 h 298243"/>
              <a:gd name="connsiteX35" fmla="*/ 262938 w 339996"/>
              <a:gd name="connsiteY35" fmla="*/ 3254 h 298243"/>
              <a:gd name="connsiteX36" fmla="*/ 280062 w 339996"/>
              <a:gd name="connsiteY36" fmla="*/ 3254 h 298243"/>
              <a:gd name="connsiteX37" fmla="*/ 339996 w 339996"/>
              <a:gd name="connsiteY37" fmla="*/ 148580 h 298243"/>
              <a:gd name="connsiteX38" fmla="*/ 280062 w 339996"/>
              <a:gd name="connsiteY38" fmla="*/ 293905 h 298243"/>
              <a:gd name="connsiteX39" fmla="*/ 271500 w 339996"/>
              <a:gd name="connsiteY39" fmla="*/ 298243 h 298243"/>
              <a:gd name="connsiteX40" fmla="*/ 262938 w 339996"/>
              <a:gd name="connsiteY40" fmla="*/ 293905 h 298243"/>
              <a:gd name="connsiteX41" fmla="*/ 262938 w 339996"/>
              <a:gd name="connsiteY41" fmla="*/ 276553 h 298243"/>
              <a:gd name="connsiteX42" fmla="*/ 316451 w 339996"/>
              <a:gd name="connsiteY42" fmla="*/ 148580 h 298243"/>
              <a:gd name="connsiteX43" fmla="*/ 262938 w 339996"/>
              <a:gd name="connsiteY43" fmla="*/ 18437 h 298243"/>
              <a:gd name="connsiteX44" fmla="*/ 262938 w 339996"/>
              <a:gd name="connsiteY44" fmla="*/ 3254 h 2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9996" h="298243">
                <a:moveTo>
                  <a:pt x="17895" y="101403"/>
                </a:moveTo>
                <a:cubicBezTo>
                  <a:pt x="17895" y="101403"/>
                  <a:pt x="17895" y="101403"/>
                  <a:pt x="17895" y="197383"/>
                </a:cubicBezTo>
                <a:cubicBezTo>
                  <a:pt x="8947" y="193020"/>
                  <a:pt x="0" y="188658"/>
                  <a:pt x="0" y="184295"/>
                </a:cubicBezTo>
                <a:cubicBezTo>
                  <a:pt x="0" y="171207"/>
                  <a:pt x="0" y="136305"/>
                  <a:pt x="0" y="118854"/>
                </a:cubicBezTo>
                <a:cubicBezTo>
                  <a:pt x="0" y="110129"/>
                  <a:pt x="8947" y="105766"/>
                  <a:pt x="17895" y="101403"/>
                </a:cubicBezTo>
                <a:close/>
                <a:moveTo>
                  <a:pt x="193090" y="78086"/>
                </a:moveTo>
                <a:cubicBezTo>
                  <a:pt x="197475" y="73748"/>
                  <a:pt x="204053" y="73748"/>
                  <a:pt x="210631" y="78086"/>
                </a:cubicBezTo>
                <a:cubicBezTo>
                  <a:pt x="230365" y="97608"/>
                  <a:pt x="239135" y="123636"/>
                  <a:pt x="239135" y="149665"/>
                </a:cubicBezTo>
                <a:cubicBezTo>
                  <a:pt x="239135" y="175693"/>
                  <a:pt x="230365" y="199553"/>
                  <a:pt x="210631" y="219074"/>
                </a:cubicBezTo>
                <a:cubicBezTo>
                  <a:pt x="208438" y="221243"/>
                  <a:pt x="204053" y="223412"/>
                  <a:pt x="201861" y="223412"/>
                </a:cubicBezTo>
                <a:cubicBezTo>
                  <a:pt x="197475" y="223412"/>
                  <a:pt x="195283" y="221243"/>
                  <a:pt x="193090" y="219074"/>
                </a:cubicBezTo>
                <a:cubicBezTo>
                  <a:pt x="188705" y="214736"/>
                  <a:pt x="188705" y="208229"/>
                  <a:pt x="193090" y="203891"/>
                </a:cubicBezTo>
                <a:cubicBezTo>
                  <a:pt x="208438" y="188707"/>
                  <a:pt x="215016" y="169186"/>
                  <a:pt x="215016" y="149665"/>
                </a:cubicBezTo>
                <a:cubicBezTo>
                  <a:pt x="215016" y="130143"/>
                  <a:pt x="208438" y="110622"/>
                  <a:pt x="193090" y="95439"/>
                </a:cubicBezTo>
                <a:cubicBezTo>
                  <a:pt x="188705" y="91100"/>
                  <a:pt x="188705" y="82424"/>
                  <a:pt x="193090" y="78086"/>
                </a:cubicBezTo>
                <a:close/>
                <a:moveTo>
                  <a:pt x="226070" y="40660"/>
                </a:moveTo>
                <a:cubicBezTo>
                  <a:pt x="230373" y="36332"/>
                  <a:pt x="236827" y="36332"/>
                  <a:pt x="241130" y="40660"/>
                </a:cubicBezTo>
                <a:cubicBezTo>
                  <a:pt x="271252" y="70953"/>
                  <a:pt x="286313" y="109901"/>
                  <a:pt x="286313" y="148849"/>
                </a:cubicBezTo>
                <a:cubicBezTo>
                  <a:pt x="286313" y="187797"/>
                  <a:pt x="271252" y="226745"/>
                  <a:pt x="241130" y="257037"/>
                </a:cubicBezTo>
                <a:cubicBezTo>
                  <a:pt x="238979" y="259201"/>
                  <a:pt x="236827" y="259201"/>
                  <a:pt x="232524" y="259201"/>
                </a:cubicBezTo>
                <a:cubicBezTo>
                  <a:pt x="230373" y="259201"/>
                  <a:pt x="228221" y="259201"/>
                  <a:pt x="226070" y="257037"/>
                </a:cubicBezTo>
                <a:cubicBezTo>
                  <a:pt x="219615" y="252710"/>
                  <a:pt x="219615" y="244055"/>
                  <a:pt x="226070" y="239727"/>
                </a:cubicBezTo>
                <a:cubicBezTo>
                  <a:pt x="249737" y="213762"/>
                  <a:pt x="262646" y="181305"/>
                  <a:pt x="262646" y="148849"/>
                </a:cubicBezTo>
                <a:cubicBezTo>
                  <a:pt x="262646" y="116392"/>
                  <a:pt x="249737" y="81771"/>
                  <a:pt x="226070" y="57970"/>
                </a:cubicBezTo>
                <a:cubicBezTo>
                  <a:pt x="219615" y="53642"/>
                  <a:pt x="219615" y="44987"/>
                  <a:pt x="226070" y="40660"/>
                </a:cubicBezTo>
                <a:close/>
                <a:moveTo>
                  <a:pt x="155445" y="18200"/>
                </a:moveTo>
                <a:cubicBezTo>
                  <a:pt x="156856" y="18708"/>
                  <a:pt x="157797" y="20064"/>
                  <a:pt x="157797" y="22775"/>
                </a:cubicBezTo>
                <a:cubicBezTo>
                  <a:pt x="157797" y="35789"/>
                  <a:pt x="157797" y="254862"/>
                  <a:pt x="157797" y="270045"/>
                </a:cubicBezTo>
                <a:cubicBezTo>
                  <a:pt x="157797" y="285228"/>
                  <a:pt x="140592" y="270045"/>
                  <a:pt x="140592" y="270045"/>
                </a:cubicBezTo>
                <a:cubicBezTo>
                  <a:pt x="140592" y="270045"/>
                  <a:pt x="140592" y="270045"/>
                  <a:pt x="50265" y="202805"/>
                </a:cubicBezTo>
                <a:cubicBezTo>
                  <a:pt x="50265" y="202805"/>
                  <a:pt x="41662" y="200636"/>
                  <a:pt x="30909" y="198467"/>
                </a:cubicBezTo>
                <a:cubicBezTo>
                  <a:pt x="30909" y="198467"/>
                  <a:pt x="30909" y="198467"/>
                  <a:pt x="30909" y="96522"/>
                </a:cubicBezTo>
                <a:cubicBezTo>
                  <a:pt x="41662" y="94353"/>
                  <a:pt x="50265" y="94353"/>
                  <a:pt x="50265" y="94353"/>
                </a:cubicBezTo>
                <a:cubicBezTo>
                  <a:pt x="50265" y="94353"/>
                  <a:pt x="50265" y="94353"/>
                  <a:pt x="142742" y="22775"/>
                </a:cubicBezTo>
                <a:cubicBezTo>
                  <a:pt x="142742" y="22775"/>
                  <a:pt x="151211" y="16675"/>
                  <a:pt x="155445" y="18200"/>
                </a:cubicBezTo>
                <a:close/>
                <a:moveTo>
                  <a:pt x="262938" y="3254"/>
                </a:moveTo>
                <a:cubicBezTo>
                  <a:pt x="269360" y="-1084"/>
                  <a:pt x="275781" y="-1084"/>
                  <a:pt x="280062" y="3254"/>
                </a:cubicBezTo>
                <a:cubicBezTo>
                  <a:pt x="320732" y="42297"/>
                  <a:pt x="339996" y="96523"/>
                  <a:pt x="339996" y="148580"/>
                </a:cubicBezTo>
                <a:cubicBezTo>
                  <a:pt x="339996" y="200637"/>
                  <a:pt x="320732" y="252693"/>
                  <a:pt x="280062" y="293905"/>
                </a:cubicBezTo>
                <a:cubicBezTo>
                  <a:pt x="277922" y="296074"/>
                  <a:pt x="275781" y="298243"/>
                  <a:pt x="271500" y="298243"/>
                </a:cubicBezTo>
                <a:cubicBezTo>
                  <a:pt x="269360" y="298243"/>
                  <a:pt x="267219" y="296074"/>
                  <a:pt x="262938" y="293905"/>
                </a:cubicBezTo>
                <a:cubicBezTo>
                  <a:pt x="258657" y="289567"/>
                  <a:pt x="258657" y="280891"/>
                  <a:pt x="262938" y="276553"/>
                </a:cubicBezTo>
                <a:cubicBezTo>
                  <a:pt x="299327" y="241848"/>
                  <a:pt x="316451" y="194129"/>
                  <a:pt x="316451" y="148580"/>
                </a:cubicBezTo>
                <a:cubicBezTo>
                  <a:pt x="316451" y="100861"/>
                  <a:pt x="299327" y="55311"/>
                  <a:pt x="262938" y="18437"/>
                </a:cubicBezTo>
                <a:cubicBezTo>
                  <a:pt x="258657" y="14099"/>
                  <a:pt x="258657" y="7592"/>
                  <a:pt x="262938" y="3254"/>
                </a:cubicBezTo>
                <a:close/>
              </a:path>
            </a:pathLst>
          </a:custGeom>
          <a:solidFill>
            <a:schemeClr val="bg1"/>
          </a:solidFill>
          <a:ln>
            <a:noFill/>
          </a:ln>
        </p:spPr>
        <p:txBody>
          <a:bodyPr wrap="square" lIns="91440" tIns="45720" rIns="91440" bIns="45720" anchor="ctr">
            <a:normAutofit fontScale="57500" lnSpcReduction="20000"/>
          </a:bodyPr>
          <a:lstStyle/>
          <a:p>
            <a:pPr algn="ctr"/>
            <a:endParaRPr>
              <a:latin typeface="Arial" panose="020B0604020202020204" pitchFamily="34" charset="0"/>
              <a:ea typeface="微软雅黑" panose="020B0503020204020204" charset="-122"/>
            </a:endParaRPr>
          </a:p>
        </p:txBody>
      </p:sp>
      <p:sp>
        <p:nvSpPr>
          <p:cNvPr id="32" name="泪滴形 31"/>
          <p:cNvSpPr/>
          <p:nvPr>
            <p:custDataLst>
              <p:tags r:id="rId27"/>
            </p:custDataLst>
          </p:nvPr>
        </p:nvSpPr>
        <p:spPr>
          <a:xfrm rot="2714409">
            <a:off x="1840046" y="3813281"/>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3" name="任意多边形 31"/>
          <p:cNvSpPr/>
          <p:nvPr>
            <p:custDataLst>
              <p:tags r:id="rId28"/>
            </p:custDataLst>
          </p:nvPr>
        </p:nvSpPr>
        <p:spPr bwMode="auto">
          <a:xfrm>
            <a:off x="2101752" y="4005909"/>
            <a:ext cx="288747" cy="334597"/>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wrap="square" lIns="91440" tIns="45720" rIns="91440" bIns="45720" anchor="ctr">
            <a:normAutofit fontScale="90000" lnSpcReduction="10000"/>
          </a:bodyPr>
          <a:lstStyle/>
          <a:p>
            <a:pPr algn="ctr"/>
            <a:endParaRPr>
              <a:latin typeface="Arial" panose="020B0604020202020204" pitchFamily="34" charset="0"/>
              <a:ea typeface="微软雅黑" panose="020B0503020204020204" charset="-122"/>
            </a:endParaRPr>
          </a:p>
        </p:txBody>
      </p:sp>
      <p:sp>
        <p:nvSpPr>
          <p:cNvPr id="34" name="泪滴形 33"/>
          <p:cNvSpPr/>
          <p:nvPr>
            <p:custDataLst>
              <p:tags r:id="rId29"/>
            </p:custDataLst>
          </p:nvPr>
        </p:nvSpPr>
        <p:spPr>
          <a:xfrm rot="2714409">
            <a:off x="1209024" y="4488759"/>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5" name="任意多边形 68"/>
          <p:cNvSpPr/>
          <p:nvPr>
            <p:custDataLst>
              <p:tags r:id="rId30"/>
            </p:custDataLst>
          </p:nvPr>
        </p:nvSpPr>
        <p:spPr bwMode="auto">
          <a:xfrm>
            <a:off x="1450557" y="4775072"/>
            <a:ext cx="292021" cy="253268"/>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bg1"/>
          </a:solidFill>
          <a:ln>
            <a:noFill/>
          </a:ln>
        </p:spPr>
        <p:txBody>
          <a:bodyPr wrap="square" lIns="91440" tIns="45720" rIns="91440" bIns="45720" anchor="ctr">
            <a:normAutofit fontScale="6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Arial" panose="020B0604020202020204" pitchFamily="34" charset="0"/>
              <a:ea typeface="微软雅黑" panose="020B0503020204020204" charset="-122"/>
            </a:endParaRPr>
          </a:p>
        </p:txBody>
      </p:sp>
      <p:sp>
        <p:nvSpPr>
          <p:cNvPr id="36" name="泪滴形 35"/>
          <p:cNvSpPr/>
          <p:nvPr>
            <p:custDataLst>
              <p:tags r:id="rId31"/>
            </p:custDataLst>
          </p:nvPr>
        </p:nvSpPr>
        <p:spPr>
          <a:xfrm rot="2714409">
            <a:off x="1840046" y="5156659"/>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7" name="任意多边形 70"/>
          <p:cNvSpPr/>
          <p:nvPr>
            <p:custDataLst>
              <p:tags r:id="rId32"/>
            </p:custDataLst>
          </p:nvPr>
        </p:nvSpPr>
        <p:spPr bwMode="auto">
          <a:xfrm>
            <a:off x="2065749" y="5374698"/>
            <a:ext cx="334597" cy="334051"/>
          </a:xfrm>
          <a:custGeom>
            <a:avLst/>
            <a:gdLst>
              <a:gd name="connsiteX0" fmla="*/ 298661 w 606862"/>
              <a:gd name="connsiteY0" fmla="*/ 216068 h 605874"/>
              <a:gd name="connsiteX1" fmla="*/ 292627 w 606862"/>
              <a:gd name="connsiteY1" fmla="*/ 222186 h 605874"/>
              <a:gd name="connsiteX2" fmla="*/ 292627 w 606862"/>
              <a:gd name="connsiteY2" fmla="*/ 229140 h 605874"/>
              <a:gd name="connsiteX3" fmla="*/ 286035 w 606862"/>
              <a:gd name="connsiteY3" fmla="*/ 238133 h 605874"/>
              <a:gd name="connsiteX4" fmla="*/ 259483 w 606862"/>
              <a:gd name="connsiteY4" fmla="*/ 271879 h 605874"/>
              <a:gd name="connsiteX5" fmla="*/ 278979 w 606862"/>
              <a:gd name="connsiteY5" fmla="*/ 304884 h 605874"/>
              <a:gd name="connsiteX6" fmla="*/ 303396 w 606862"/>
              <a:gd name="connsiteY6" fmla="*/ 315917 h 605874"/>
              <a:gd name="connsiteX7" fmla="*/ 312309 w 606862"/>
              <a:gd name="connsiteY7" fmla="*/ 321109 h 605874"/>
              <a:gd name="connsiteX8" fmla="*/ 309431 w 606862"/>
              <a:gd name="connsiteY8" fmla="*/ 342525 h 605874"/>
              <a:gd name="connsiteX9" fmla="*/ 293741 w 606862"/>
              <a:gd name="connsiteY9" fmla="*/ 344565 h 605874"/>
              <a:gd name="connsiteX10" fmla="*/ 269881 w 606862"/>
              <a:gd name="connsiteY10" fmla="*/ 337426 h 605874"/>
              <a:gd name="connsiteX11" fmla="*/ 262639 w 606862"/>
              <a:gd name="connsiteY11" fmla="*/ 340485 h 605874"/>
              <a:gd name="connsiteX12" fmla="*/ 259111 w 606862"/>
              <a:gd name="connsiteY12" fmla="*/ 353001 h 605874"/>
              <a:gd name="connsiteX13" fmla="*/ 263382 w 606862"/>
              <a:gd name="connsiteY13" fmla="*/ 362550 h 605874"/>
              <a:gd name="connsiteX14" fmla="*/ 284921 w 606862"/>
              <a:gd name="connsiteY14" fmla="*/ 368669 h 605874"/>
              <a:gd name="connsiteX15" fmla="*/ 291048 w 606862"/>
              <a:gd name="connsiteY15" fmla="*/ 375901 h 605874"/>
              <a:gd name="connsiteX16" fmla="*/ 291141 w 606862"/>
              <a:gd name="connsiteY16" fmla="*/ 384059 h 605874"/>
              <a:gd name="connsiteX17" fmla="*/ 296340 w 606862"/>
              <a:gd name="connsiteY17" fmla="*/ 389622 h 605874"/>
              <a:gd name="connsiteX18" fmla="*/ 308502 w 606862"/>
              <a:gd name="connsiteY18" fmla="*/ 389622 h 605874"/>
              <a:gd name="connsiteX19" fmla="*/ 313423 w 606862"/>
              <a:gd name="connsiteY19" fmla="*/ 384430 h 605874"/>
              <a:gd name="connsiteX20" fmla="*/ 313423 w 606862"/>
              <a:gd name="connsiteY20" fmla="*/ 373119 h 605874"/>
              <a:gd name="connsiteX21" fmla="*/ 318622 w 606862"/>
              <a:gd name="connsiteY21" fmla="*/ 366444 h 605874"/>
              <a:gd name="connsiteX22" fmla="*/ 339789 w 606862"/>
              <a:gd name="connsiteY22" fmla="*/ 352909 h 605874"/>
              <a:gd name="connsiteX23" fmla="*/ 327256 w 606862"/>
              <a:gd name="connsiteY23" fmla="*/ 294872 h 605874"/>
              <a:gd name="connsiteX24" fmla="*/ 305996 w 606862"/>
              <a:gd name="connsiteY24" fmla="*/ 285230 h 605874"/>
              <a:gd name="connsiteX25" fmla="*/ 294391 w 606862"/>
              <a:gd name="connsiteY25" fmla="*/ 278740 h 605874"/>
              <a:gd name="connsiteX26" fmla="*/ 296804 w 606862"/>
              <a:gd name="connsiteY26" fmla="*/ 260661 h 605874"/>
              <a:gd name="connsiteX27" fmla="*/ 304046 w 606862"/>
              <a:gd name="connsiteY27" fmla="*/ 259178 h 605874"/>
              <a:gd name="connsiteX28" fmla="*/ 330877 w 606862"/>
              <a:gd name="connsiteY28" fmla="*/ 264463 h 605874"/>
              <a:gd name="connsiteX29" fmla="*/ 337932 w 606862"/>
              <a:gd name="connsiteY29" fmla="*/ 261496 h 605874"/>
              <a:gd name="connsiteX30" fmla="*/ 342110 w 606862"/>
              <a:gd name="connsiteY30" fmla="*/ 247404 h 605874"/>
              <a:gd name="connsiteX31" fmla="*/ 338954 w 606862"/>
              <a:gd name="connsiteY31" fmla="*/ 240914 h 605874"/>
              <a:gd name="connsiteX32" fmla="*/ 321964 w 606862"/>
              <a:gd name="connsiteY32" fmla="*/ 235815 h 605874"/>
              <a:gd name="connsiteX33" fmla="*/ 314258 w 606862"/>
              <a:gd name="connsiteY33" fmla="*/ 226915 h 605874"/>
              <a:gd name="connsiteX34" fmla="*/ 303396 w 606862"/>
              <a:gd name="connsiteY34" fmla="*/ 216068 h 605874"/>
              <a:gd name="connsiteX35" fmla="*/ 303396 w 606862"/>
              <a:gd name="connsiteY35" fmla="*/ 176202 h 605874"/>
              <a:gd name="connsiteX36" fmla="*/ 430308 w 606862"/>
              <a:gd name="connsiteY36" fmla="*/ 302937 h 605874"/>
              <a:gd name="connsiteX37" fmla="*/ 303396 w 606862"/>
              <a:gd name="connsiteY37" fmla="*/ 429673 h 605874"/>
              <a:gd name="connsiteX38" fmla="*/ 176484 w 606862"/>
              <a:gd name="connsiteY38" fmla="*/ 302937 h 605874"/>
              <a:gd name="connsiteX39" fmla="*/ 303396 w 606862"/>
              <a:gd name="connsiteY39" fmla="*/ 176202 h 605874"/>
              <a:gd name="connsiteX40" fmla="*/ 281240 w 606862"/>
              <a:gd name="connsiteY40" fmla="*/ 91493 h 605874"/>
              <a:gd name="connsiteX41" fmla="*/ 91642 w 606862"/>
              <a:gd name="connsiteY41" fmla="*/ 280782 h 605874"/>
              <a:gd name="connsiteX42" fmla="*/ 118104 w 606862"/>
              <a:gd name="connsiteY42" fmla="*/ 280782 h 605874"/>
              <a:gd name="connsiteX43" fmla="*/ 140295 w 606862"/>
              <a:gd name="connsiteY43" fmla="*/ 302937 h 605874"/>
              <a:gd name="connsiteX44" fmla="*/ 118104 w 606862"/>
              <a:gd name="connsiteY44" fmla="*/ 325092 h 605874"/>
              <a:gd name="connsiteX45" fmla="*/ 91642 w 606862"/>
              <a:gd name="connsiteY45" fmla="*/ 325092 h 605874"/>
              <a:gd name="connsiteX46" fmla="*/ 281240 w 606862"/>
              <a:gd name="connsiteY46" fmla="*/ 514381 h 605874"/>
              <a:gd name="connsiteX47" fmla="*/ 281240 w 606862"/>
              <a:gd name="connsiteY47" fmla="*/ 487962 h 605874"/>
              <a:gd name="connsiteX48" fmla="*/ 303431 w 606862"/>
              <a:gd name="connsiteY48" fmla="*/ 465807 h 605874"/>
              <a:gd name="connsiteX49" fmla="*/ 325622 w 606862"/>
              <a:gd name="connsiteY49" fmla="*/ 487962 h 605874"/>
              <a:gd name="connsiteX50" fmla="*/ 325622 w 606862"/>
              <a:gd name="connsiteY50" fmla="*/ 514381 h 605874"/>
              <a:gd name="connsiteX51" fmla="*/ 515220 w 606862"/>
              <a:gd name="connsiteY51" fmla="*/ 325092 h 605874"/>
              <a:gd name="connsiteX52" fmla="*/ 488758 w 606862"/>
              <a:gd name="connsiteY52" fmla="*/ 325092 h 605874"/>
              <a:gd name="connsiteX53" fmla="*/ 466567 w 606862"/>
              <a:gd name="connsiteY53" fmla="*/ 302937 h 605874"/>
              <a:gd name="connsiteX54" fmla="*/ 488758 w 606862"/>
              <a:gd name="connsiteY54" fmla="*/ 280782 h 605874"/>
              <a:gd name="connsiteX55" fmla="*/ 515220 w 606862"/>
              <a:gd name="connsiteY55" fmla="*/ 280782 h 605874"/>
              <a:gd name="connsiteX56" fmla="*/ 325622 w 606862"/>
              <a:gd name="connsiteY56" fmla="*/ 91493 h 605874"/>
              <a:gd name="connsiteX57" fmla="*/ 325622 w 606862"/>
              <a:gd name="connsiteY57" fmla="*/ 117912 h 605874"/>
              <a:gd name="connsiteX58" fmla="*/ 303431 w 606862"/>
              <a:gd name="connsiteY58" fmla="*/ 140067 h 605874"/>
              <a:gd name="connsiteX59" fmla="*/ 281240 w 606862"/>
              <a:gd name="connsiteY59" fmla="*/ 117912 h 605874"/>
              <a:gd name="connsiteX60" fmla="*/ 303431 w 606862"/>
              <a:gd name="connsiteY60" fmla="*/ 0 h 605874"/>
              <a:gd name="connsiteX61" fmla="*/ 325622 w 606862"/>
              <a:gd name="connsiteY61" fmla="*/ 22155 h 605874"/>
              <a:gd name="connsiteX62" fmla="*/ 325622 w 606862"/>
              <a:gd name="connsiteY62" fmla="*/ 48574 h 605874"/>
              <a:gd name="connsiteX63" fmla="*/ 558209 w 606862"/>
              <a:gd name="connsiteY63" fmla="*/ 280782 h 605874"/>
              <a:gd name="connsiteX64" fmla="*/ 584671 w 606862"/>
              <a:gd name="connsiteY64" fmla="*/ 280782 h 605874"/>
              <a:gd name="connsiteX65" fmla="*/ 606862 w 606862"/>
              <a:gd name="connsiteY65" fmla="*/ 302937 h 605874"/>
              <a:gd name="connsiteX66" fmla="*/ 584671 w 606862"/>
              <a:gd name="connsiteY66" fmla="*/ 325092 h 605874"/>
              <a:gd name="connsiteX67" fmla="*/ 558209 w 606862"/>
              <a:gd name="connsiteY67" fmla="*/ 325092 h 605874"/>
              <a:gd name="connsiteX68" fmla="*/ 325622 w 606862"/>
              <a:gd name="connsiteY68" fmla="*/ 557300 h 605874"/>
              <a:gd name="connsiteX69" fmla="*/ 325622 w 606862"/>
              <a:gd name="connsiteY69" fmla="*/ 583719 h 605874"/>
              <a:gd name="connsiteX70" fmla="*/ 303431 w 606862"/>
              <a:gd name="connsiteY70" fmla="*/ 605874 h 605874"/>
              <a:gd name="connsiteX71" fmla="*/ 281240 w 606862"/>
              <a:gd name="connsiteY71" fmla="*/ 583719 h 605874"/>
              <a:gd name="connsiteX72" fmla="*/ 281240 w 606862"/>
              <a:gd name="connsiteY72" fmla="*/ 557300 h 605874"/>
              <a:gd name="connsiteX73" fmla="*/ 48653 w 606862"/>
              <a:gd name="connsiteY73" fmla="*/ 325092 h 605874"/>
              <a:gd name="connsiteX74" fmla="*/ 22191 w 606862"/>
              <a:gd name="connsiteY74" fmla="*/ 325092 h 605874"/>
              <a:gd name="connsiteX75" fmla="*/ 0 w 606862"/>
              <a:gd name="connsiteY75" fmla="*/ 302937 h 605874"/>
              <a:gd name="connsiteX76" fmla="*/ 22191 w 606862"/>
              <a:gd name="connsiteY76" fmla="*/ 280782 h 605874"/>
              <a:gd name="connsiteX77" fmla="*/ 48653 w 606862"/>
              <a:gd name="connsiteY77" fmla="*/ 280782 h 605874"/>
              <a:gd name="connsiteX78" fmla="*/ 281240 w 606862"/>
              <a:gd name="connsiteY78" fmla="*/ 48574 h 605874"/>
              <a:gd name="connsiteX79" fmla="*/ 281240 w 606862"/>
              <a:gd name="connsiteY79" fmla="*/ 22155 h 605874"/>
              <a:gd name="connsiteX80" fmla="*/ 303431 w 606862"/>
              <a:gd name="connsiteY80" fmla="*/ 0 h 6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6862" h="605874">
                <a:moveTo>
                  <a:pt x="298661" y="216068"/>
                </a:moveTo>
                <a:cubicBezTo>
                  <a:pt x="293648" y="216160"/>
                  <a:pt x="292719" y="216995"/>
                  <a:pt x="292627" y="222186"/>
                </a:cubicBezTo>
                <a:lnTo>
                  <a:pt x="292627" y="229140"/>
                </a:lnTo>
                <a:cubicBezTo>
                  <a:pt x="292627" y="235908"/>
                  <a:pt x="292627" y="235815"/>
                  <a:pt x="286035" y="238133"/>
                </a:cubicBezTo>
                <a:cubicBezTo>
                  <a:pt x="270252" y="243974"/>
                  <a:pt x="260411" y="254728"/>
                  <a:pt x="259483" y="271879"/>
                </a:cubicBezTo>
                <a:cubicBezTo>
                  <a:pt x="258554" y="287084"/>
                  <a:pt x="266539" y="297375"/>
                  <a:pt x="278979" y="304884"/>
                </a:cubicBezTo>
                <a:cubicBezTo>
                  <a:pt x="286685" y="309613"/>
                  <a:pt x="295226" y="312301"/>
                  <a:pt x="303396" y="315917"/>
                </a:cubicBezTo>
                <a:cubicBezTo>
                  <a:pt x="306645" y="317308"/>
                  <a:pt x="309616" y="318884"/>
                  <a:pt x="312309" y="321109"/>
                </a:cubicBezTo>
                <a:cubicBezTo>
                  <a:pt x="320200" y="327691"/>
                  <a:pt x="318715" y="338446"/>
                  <a:pt x="309431" y="342525"/>
                </a:cubicBezTo>
                <a:cubicBezTo>
                  <a:pt x="304417" y="344750"/>
                  <a:pt x="299218" y="345214"/>
                  <a:pt x="293741" y="344565"/>
                </a:cubicBezTo>
                <a:cubicBezTo>
                  <a:pt x="285292" y="343452"/>
                  <a:pt x="277401" y="341412"/>
                  <a:pt x="269881" y="337426"/>
                </a:cubicBezTo>
                <a:cubicBezTo>
                  <a:pt x="265517" y="335108"/>
                  <a:pt x="264125" y="335664"/>
                  <a:pt x="262639" y="340485"/>
                </a:cubicBezTo>
                <a:cubicBezTo>
                  <a:pt x="261340" y="344750"/>
                  <a:pt x="260226" y="348829"/>
                  <a:pt x="259111" y="353001"/>
                </a:cubicBezTo>
                <a:cubicBezTo>
                  <a:pt x="257440" y="358564"/>
                  <a:pt x="258090" y="359955"/>
                  <a:pt x="263382" y="362550"/>
                </a:cubicBezTo>
                <a:cubicBezTo>
                  <a:pt x="270252" y="365888"/>
                  <a:pt x="277494" y="367464"/>
                  <a:pt x="284921" y="368669"/>
                </a:cubicBezTo>
                <a:cubicBezTo>
                  <a:pt x="290770" y="369596"/>
                  <a:pt x="291048" y="369782"/>
                  <a:pt x="291048" y="375901"/>
                </a:cubicBezTo>
                <a:cubicBezTo>
                  <a:pt x="291141" y="378589"/>
                  <a:pt x="291141" y="381278"/>
                  <a:pt x="291141" y="384059"/>
                </a:cubicBezTo>
                <a:cubicBezTo>
                  <a:pt x="291141" y="387490"/>
                  <a:pt x="292719" y="389437"/>
                  <a:pt x="296340" y="389622"/>
                </a:cubicBezTo>
                <a:cubicBezTo>
                  <a:pt x="300425" y="389715"/>
                  <a:pt x="304417" y="389715"/>
                  <a:pt x="308502" y="389622"/>
                </a:cubicBezTo>
                <a:cubicBezTo>
                  <a:pt x="311659" y="389437"/>
                  <a:pt x="313423" y="387768"/>
                  <a:pt x="313423" y="384430"/>
                </a:cubicBezTo>
                <a:cubicBezTo>
                  <a:pt x="313423" y="380722"/>
                  <a:pt x="313516" y="376828"/>
                  <a:pt x="313423" y="373119"/>
                </a:cubicBezTo>
                <a:cubicBezTo>
                  <a:pt x="313330" y="369411"/>
                  <a:pt x="314908" y="367464"/>
                  <a:pt x="318622" y="366444"/>
                </a:cubicBezTo>
                <a:cubicBezTo>
                  <a:pt x="327070" y="364127"/>
                  <a:pt x="334219" y="359584"/>
                  <a:pt x="339789" y="352909"/>
                </a:cubicBezTo>
                <a:cubicBezTo>
                  <a:pt x="355108" y="334366"/>
                  <a:pt x="349352" y="307017"/>
                  <a:pt x="327256" y="294872"/>
                </a:cubicBezTo>
                <a:cubicBezTo>
                  <a:pt x="320479" y="291071"/>
                  <a:pt x="313144" y="288197"/>
                  <a:pt x="305996" y="285230"/>
                </a:cubicBezTo>
                <a:cubicBezTo>
                  <a:pt x="301911" y="283561"/>
                  <a:pt x="297826" y="281521"/>
                  <a:pt x="294391" y="278740"/>
                </a:cubicBezTo>
                <a:cubicBezTo>
                  <a:pt x="287428" y="273177"/>
                  <a:pt x="288635" y="264277"/>
                  <a:pt x="296804" y="260661"/>
                </a:cubicBezTo>
                <a:cubicBezTo>
                  <a:pt x="299218" y="259642"/>
                  <a:pt x="301539" y="259271"/>
                  <a:pt x="304046" y="259178"/>
                </a:cubicBezTo>
                <a:cubicBezTo>
                  <a:pt x="313423" y="258715"/>
                  <a:pt x="322335" y="260383"/>
                  <a:pt x="330877" y="264463"/>
                </a:cubicBezTo>
                <a:cubicBezTo>
                  <a:pt x="335054" y="266595"/>
                  <a:pt x="336447" y="265946"/>
                  <a:pt x="337932" y="261496"/>
                </a:cubicBezTo>
                <a:cubicBezTo>
                  <a:pt x="339511" y="256860"/>
                  <a:pt x="340811" y="252132"/>
                  <a:pt x="342110" y="247404"/>
                </a:cubicBezTo>
                <a:cubicBezTo>
                  <a:pt x="343039" y="244344"/>
                  <a:pt x="341925" y="242212"/>
                  <a:pt x="338954" y="240914"/>
                </a:cubicBezTo>
                <a:cubicBezTo>
                  <a:pt x="333476" y="238411"/>
                  <a:pt x="327813" y="236649"/>
                  <a:pt x="321964" y="235815"/>
                </a:cubicBezTo>
                <a:cubicBezTo>
                  <a:pt x="314258" y="234702"/>
                  <a:pt x="314258" y="234610"/>
                  <a:pt x="314258" y="226915"/>
                </a:cubicBezTo>
                <a:cubicBezTo>
                  <a:pt x="314258" y="216068"/>
                  <a:pt x="314258" y="216068"/>
                  <a:pt x="303396" y="216068"/>
                </a:cubicBezTo>
                <a:close/>
                <a:moveTo>
                  <a:pt x="303396" y="176202"/>
                </a:moveTo>
                <a:cubicBezTo>
                  <a:pt x="373490" y="176202"/>
                  <a:pt x="430308" y="232941"/>
                  <a:pt x="430308" y="302937"/>
                </a:cubicBezTo>
                <a:cubicBezTo>
                  <a:pt x="430308" y="372934"/>
                  <a:pt x="373490" y="429673"/>
                  <a:pt x="303396" y="429673"/>
                </a:cubicBezTo>
                <a:cubicBezTo>
                  <a:pt x="233302" y="429673"/>
                  <a:pt x="176484" y="372934"/>
                  <a:pt x="176484" y="302937"/>
                </a:cubicBezTo>
                <a:cubicBezTo>
                  <a:pt x="176484" y="232941"/>
                  <a:pt x="233302" y="176202"/>
                  <a:pt x="303396" y="176202"/>
                </a:cubicBezTo>
                <a:close/>
                <a:moveTo>
                  <a:pt x="281240" y="91493"/>
                </a:moveTo>
                <a:cubicBezTo>
                  <a:pt x="181334" y="101690"/>
                  <a:pt x="101855" y="181039"/>
                  <a:pt x="91642" y="280782"/>
                </a:cubicBezTo>
                <a:lnTo>
                  <a:pt x="118104" y="280782"/>
                </a:lnTo>
                <a:cubicBezTo>
                  <a:pt x="130360" y="280782"/>
                  <a:pt x="140295" y="290701"/>
                  <a:pt x="140295" y="302937"/>
                </a:cubicBezTo>
                <a:cubicBezTo>
                  <a:pt x="140295" y="315173"/>
                  <a:pt x="130360" y="325092"/>
                  <a:pt x="118104" y="325092"/>
                </a:cubicBezTo>
                <a:lnTo>
                  <a:pt x="91642" y="325092"/>
                </a:lnTo>
                <a:cubicBezTo>
                  <a:pt x="101855" y="424835"/>
                  <a:pt x="181334" y="504184"/>
                  <a:pt x="281240" y="514381"/>
                </a:cubicBezTo>
                <a:lnTo>
                  <a:pt x="281240" y="487962"/>
                </a:lnTo>
                <a:cubicBezTo>
                  <a:pt x="281240" y="475726"/>
                  <a:pt x="291175" y="465807"/>
                  <a:pt x="303431" y="465807"/>
                </a:cubicBezTo>
                <a:cubicBezTo>
                  <a:pt x="315687" y="465807"/>
                  <a:pt x="325622" y="475726"/>
                  <a:pt x="325622" y="487962"/>
                </a:cubicBezTo>
                <a:lnTo>
                  <a:pt x="325622" y="514381"/>
                </a:lnTo>
                <a:cubicBezTo>
                  <a:pt x="425528" y="504184"/>
                  <a:pt x="505007" y="424835"/>
                  <a:pt x="515220" y="325092"/>
                </a:cubicBezTo>
                <a:lnTo>
                  <a:pt x="488758" y="325092"/>
                </a:lnTo>
                <a:cubicBezTo>
                  <a:pt x="476502" y="325092"/>
                  <a:pt x="466567" y="315173"/>
                  <a:pt x="466567" y="302937"/>
                </a:cubicBezTo>
                <a:cubicBezTo>
                  <a:pt x="466567" y="290701"/>
                  <a:pt x="476502" y="280782"/>
                  <a:pt x="488758" y="280782"/>
                </a:cubicBezTo>
                <a:lnTo>
                  <a:pt x="515220" y="280782"/>
                </a:lnTo>
                <a:cubicBezTo>
                  <a:pt x="505007" y="181039"/>
                  <a:pt x="425528" y="101690"/>
                  <a:pt x="325622" y="91493"/>
                </a:cubicBezTo>
                <a:lnTo>
                  <a:pt x="325622" y="117912"/>
                </a:lnTo>
                <a:cubicBezTo>
                  <a:pt x="325622" y="130148"/>
                  <a:pt x="315687" y="140067"/>
                  <a:pt x="303431" y="140067"/>
                </a:cubicBezTo>
                <a:cubicBezTo>
                  <a:pt x="291175" y="140067"/>
                  <a:pt x="281240" y="130148"/>
                  <a:pt x="281240" y="117912"/>
                </a:cubicBezTo>
                <a:close/>
                <a:moveTo>
                  <a:pt x="303431" y="0"/>
                </a:moveTo>
                <a:cubicBezTo>
                  <a:pt x="315687" y="0"/>
                  <a:pt x="325622" y="9919"/>
                  <a:pt x="325622" y="22155"/>
                </a:cubicBezTo>
                <a:lnTo>
                  <a:pt x="325622" y="48574"/>
                </a:lnTo>
                <a:cubicBezTo>
                  <a:pt x="449111" y="59234"/>
                  <a:pt x="547531" y="157494"/>
                  <a:pt x="558209" y="280782"/>
                </a:cubicBezTo>
                <a:lnTo>
                  <a:pt x="584671" y="280782"/>
                </a:lnTo>
                <a:cubicBezTo>
                  <a:pt x="596834" y="280782"/>
                  <a:pt x="606862" y="290701"/>
                  <a:pt x="606862" y="302937"/>
                </a:cubicBezTo>
                <a:cubicBezTo>
                  <a:pt x="606862" y="315173"/>
                  <a:pt x="596927" y="325092"/>
                  <a:pt x="584671" y="325092"/>
                </a:cubicBezTo>
                <a:lnTo>
                  <a:pt x="558209" y="325092"/>
                </a:lnTo>
                <a:cubicBezTo>
                  <a:pt x="547531" y="448380"/>
                  <a:pt x="449111" y="546640"/>
                  <a:pt x="325622" y="557300"/>
                </a:cubicBezTo>
                <a:lnTo>
                  <a:pt x="325622" y="583719"/>
                </a:lnTo>
                <a:cubicBezTo>
                  <a:pt x="325622" y="595955"/>
                  <a:pt x="315687" y="605874"/>
                  <a:pt x="303431" y="605874"/>
                </a:cubicBezTo>
                <a:cubicBezTo>
                  <a:pt x="291175" y="605874"/>
                  <a:pt x="281240" y="595955"/>
                  <a:pt x="281240" y="583719"/>
                </a:cubicBezTo>
                <a:lnTo>
                  <a:pt x="281240" y="557300"/>
                </a:lnTo>
                <a:cubicBezTo>
                  <a:pt x="157751" y="546640"/>
                  <a:pt x="59331" y="448380"/>
                  <a:pt x="48653" y="325092"/>
                </a:cubicBezTo>
                <a:lnTo>
                  <a:pt x="22191" y="325092"/>
                </a:lnTo>
                <a:cubicBezTo>
                  <a:pt x="9935" y="325092"/>
                  <a:pt x="0" y="315173"/>
                  <a:pt x="0" y="302937"/>
                </a:cubicBezTo>
                <a:cubicBezTo>
                  <a:pt x="0" y="290701"/>
                  <a:pt x="9935" y="280782"/>
                  <a:pt x="22191" y="280782"/>
                </a:cubicBezTo>
                <a:lnTo>
                  <a:pt x="48653" y="280782"/>
                </a:lnTo>
                <a:cubicBezTo>
                  <a:pt x="59331" y="157494"/>
                  <a:pt x="157751" y="59234"/>
                  <a:pt x="281240" y="48574"/>
                </a:cubicBezTo>
                <a:lnTo>
                  <a:pt x="281240" y="22155"/>
                </a:lnTo>
                <a:cubicBezTo>
                  <a:pt x="281240" y="9919"/>
                  <a:pt x="291175" y="0"/>
                  <a:pt x="303431" y="0"/>
                </a:cubicBezTo>
                <a:close/>
              </a:path>
            </a:pathLst>
          </a:custGeom>
          <a:solidFill>
            <a:schemeClr val="bg1"/>
          </a:solidFill>
          <a:ln>
            <a:noFill/>
          </a:ln>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Arial" panose="020B0604020202020204" pitchFamily="34" charset="0"/>
              <a:ea typeface="微软雅黑" panose="020B0503020204020204" charset="-122"/>
            </a:endParaRPr>
          </a:p>
        </p:txBody>
      </p:sp>
      <p:sp>
        <p:nvSpPr>
          <p:cNvPr id="2" name="文本框 1"/>
          <p:cNvSpPr txBox="1"/>
          <p:nvPr/>
        </p:nvSpPr>
        <p:spPr>
          <a:xfrm>
            <a:off x="276860" y="1033145"/>
            <a:ext cx="2429510" cy="583565"/>
          </a:xfrm>
          <a:prstGeom prst="rect">
            <a:avLst/>
          </a:prstGeom>
          <a:noFill/>
        </p:spPr>
        <p:txBody>
          <a:bodyPr wrap="none" rtlCol="0">
            <a:spAutoFit/>
          </a:bodyPr>
          <a:p>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、生理反应</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3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latin typeface="Arial" panose="020B0604020202020204" pitchFamily="34" charset="0"/>
              <a:ea typeface="微软雅黑" panose="020B0503020204020204" charset="-122"/>
            </a:endParaRPr>
          </a:p>
        </p:txBody>
      </p:sp>
      <p:pic>
        <p:nvPicPr>
          <p:cNvPr id="39" name="图片 38"/>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41259"/>
            <a:ext cx="720090" cy="716741"/>
          </a:xfrm>
          <a:prstGeom prst="rect">
            <a:avLst/>
          </a:prstGeom>
        </p:spPr>
      </p:pic>
      <p:pic>
        <p:nvPicPr>
          <p:cNvPr id="40" name="图片 39"/>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6141259"/>
            <a:ext cx="720090" cy="716741"/>
          </a:xfrm>
          <a:prstGeom prst="rect">
            <a:avLst/>
          </a:prstGeom>
        </p:spPr>
      </p:pic>
      <p:sp>
        <p:nvSpPr>
          <p:cNvPr id="11" name="Title 6"/>
          <p:cNvSpPr txBox="1"/>
          <p:nvPr>
            <p:custDataLst>
              <p:tags r:id="rId8"/>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defRPr/>
            </a:pPr>
            <a:r>
              <a:rPr altLang="zh-CN"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1.2</a:t>
            </a:r>
            <a:r>
              <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rPr>
              <a:t>疫情下的应激反应</a:t>
            </a:r>
            <a:endParaRPr lang="zh-CN" altLang="en-US" sz="3200" b="1" spc="150" dirty="0">
              <a:ln w="3175">
                <a:noFill/>
                <a:prstDash val="dash"/>
              </a:ln>
              <a:solidFill>
                <a:schemeClr val="bg1"/>
              </a:solidFill>
              <a:latin typeface="Arial" panose="020B0604020202020204" pitchFamily="34" charset="0"/>
              <a:ea typeface="微软雅黑" panose="020B0503020204020204" charset="-122"/>
              <a:cs typeface="微软雅黑" panose="020B0503020204020204" charset="-122"/>
            </a:endParaRPr>
          </a:p>
        </p:txBody>
      </p:sp>
      <p:sp>
        <p:nvSpPr>
          <p:cNvPr id="5" name="直接连接符 4"/>
          <p:cNvSpPr/>
          <p:nvPr>
            <p:custDataLst>
              <p:tags r:id="rId9"/>
            </p:custDataLst>
          </p:nvPr>
        </p:nvSpPr>
        <p:spPr>
          <a:xfrm>
            <a:off x="1226256" y="2163785"/>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6" name="直接连接符 5"/>
          <p:cNvSpPr/>
          <p:nvPr>
            <p:custDataLst>
              <p:tags r:id="rId10"/>
            </p:custDataLst>
          </p:nvPr>
        </p:nvSpPr>
        <p:spPr>
          <a:xfrm>
            <a:off x="1846232" y="2833919"/>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7" name="直接连接符 6"/>
          <p:cNvSpPr/>
          <p:nvPr>
            <p:custDataLst>
              <p:tags r:id="rId11"/>
            </p:custDataLst>
          </p:nvPr>
        </p:nvSpPr>
        <p:spPr>
          <a:xfrm>
            <a:off x="1226256" y="3539039"/>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8" name="直接连接符 7"/>
          <p:cNvSpPr/>
          <p:nvPr>
            <p:custDataLst>
              <p:tags r:id="rId12"/>
            </p:custDataLst>
          </p:nvPr>
        </p:nvSpPr>
        <p:spPr>
          <a:xfrm>
            <a:off x="1846232" y="4199874"/>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9" name="直接连接符 8"/>
          <p:cNvSpPr/>
          <p:nvPr>
            <p:custDataLst>
              <p:tags r:id="rId13"/>
            </p:custDataLst>
          </p:nvPr>
        </p:nvSpPr>
        <p:spPr>
          <a:xfrm>
            <a:off x="1226256" y="4880557"/>
            <a:ext cx="9520973"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dirty="0">
              <a:latin typeface="Arial" panose="020B0604020202020204" pitchFamily="34" charset="0"/>
              <a:ea typeface="微软雅黑" panose="020B0503020204020204" charset="-122"/>
            </a:endParaRPr>
          </a:p>
        </p:txBody>
      </p:sp>
      <p:sp>
        <p:nvSpPr>
          <p:cNvPr id="10" name="直接连接符 9"/>
          <p:cNvSpPr/>
          <p:nvPr>
            <p:custDataLst>
              <p:tags r:id="rId14"/>
            </p:custDataLst>
          </p:nvPr>
        </p:nvSpPr>
        <p:spPr>
          <a:xfrm>
            <a:off x="1846232" y="5543252"/>
            <a:ext cx="8900997" cy="0"/>
          </a:xfrm>
          <a:prstGeom prst="line">
            <a:avLst/>
          </a:prstGeom>
          <a:ln w="3175">
            <a:solidFill>
              <a:schemeClr val="bg1">
                <a:lumMod val="75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2" name="泪滴形 11"/>
          <p:cNvSpPr/>
          <p:nvPr>
            <p:custDataLst>
              <p:tags r:id="rId15"/>
            </p:custDataLst>
          </p:nvPr>
        </p:nvSpPr>
        <p:spPr>
          <a:xfrm rot="2714409">
            <a:off x="1209024" y="1779426"/>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3" name="任意多边形 38"/>
          <p:cNvSpPr/>
          <p:nvPr>
            <p:custDataLst>
              <p:tags r:id="rId16"/>
            </p:custDataLst>
          </p:nvPr>
        </p:nvSpPr>
        <p:spPr bwMode="auto">
          <a:xfrm>
            <a:off x="1450284" y="2007039"/>
            <a:ext cx="292568" cy="299663"/>
          </a:xfrm>
          <a:custGeom>
            <a:avLst/>
            <a:gdLst>
              <a:gd name="connsiteX0" fmla="*/ 127516 w 340122"/>
              <a:gd name="connsiteY0" fmla="*/ 195559 h 348579"/>
              <a:gd name="connsiteX1" fmla="*/ 148382 w 340122"/>
              <a:gd name="connsiteY1" fmla="*/ 214107 h 348579"/>
              <a:gd name="connsiteX2" fmla="*/ 27822 w 340122"/>
              <a:gd name="connsiteY2" fmla="*/ 348579 h 348579"/>
              <a:gd name="connsiteX3" fmla="*/ 0 w 340122"/>
              <a:gd name="connsiteY3" fmla="*/ 316120 h 348579"/>
              <a:gd name="connsiteX4" fmla="*/ 283624 w 340122"/>
              <a:gd name="connsiteY4" fmla="*/ 70361 h 348579"/>
              <a:gd name="connsiteX5" fmla="*/ 252712 w 340122"/>
              <a:gd name="connsiteY5" fmla="*/ 181647 h 348579"/>
              <a:gd name="connsiteX6" fmla="*/ 234164 w 340122"/>
              <a:gd name="connsiteY6" fmla="*/ 175465 h 348579"/>
              <a:gd name="connsiteX7" fmla="*/ 283624 w 340122"/>
              <a:gd name="connsiteY7" fmla="*/ 70361 h 348579"/>
              <a:gd name="connsiteX8" fmla="*/ 230302 w 340122"/>
              <a:gd name="connsiteY8" fmla="*/ 28505 h 348579"/>
              <a:gd name="connsiteX9" fmla="*/ 170597 w 340122"/>
              <a:gd name="connsiteY9" fmla="*/ 53927 h 348579"/>
              <a:gd name="connsiteX10" fmla="*/ 170597 w 340122"/>
              <a:gd name="connsiteY10" fmla="*/ 171025 h 348579"/>
              <a:gd name="connsiteX11" fmla="*/ 287695 w 340122"/>
              <a:gd name="connsiteY11" fmla="*/ 171025 h 348579"/>
              <a:gd name="connsiteX12" fmla="*/ 287695 w 340122"/>
              <a:gd name="connsiteY12" fmla="*/ 53927 h 348579"/>
              <a:gd name="connsiteX13" fmla="*/ 230302 w 340122"/>
              <a:gd name="connsiteY13" fmla="*/ 28505 h 348579"/>
              <a:gd name="connsiteX14" fmla="*/ 230687 w 340122"/>
              <a:gd name="connsiteY14" fmla="*/ 0 h 348579"/>
              <a:gd name="connsiteX15" fmla="*/ 309266 w 340122"/>
              <a:gd name="connsiteY15" fmla="*/ 32356 h 348579"/>
              <a:gd name="connsiteX16" fmla="*/ 306184 w 340122"/>
              <a:gd name="connsiteY16" fmla="*/ 189515 h 348579"/>
              <a:gd name="connsiteX17" fmla="*/ 161353 w 340122"/>
              <a:gd name="connsiteY17" fmla="*/ 198759 h 348579"/>
              <a:gd name="connsiteX18" fmla="*/ 142864 w 340122"/>
              <a:gd name="connsiteY18" fmla="*/ 183352 h 348579"/>
              <a:gd name="connsiteX19" fmla="*/ 152108 w 340122"/>
              <a:gd name="connsiteY19" fmla="*/ 32356 h 348579"/>
              <a:gd name="connsiteX20" fmla="*/ 230687 w 340122"/>
              <a:gd name="connsiteY20" fmla="*/ 0 h 34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0122" h="348579">
                <a:moveTo>
                  <a:pt x="127516" y="195559"/>
                </a:moveTo>
                <a:lnTo>
                  <a:pt x="148382" y="214107"/>
                </a:lnTo>
                <a:lnTo>
                  <a:pt x="27822" y="348579"/>
                </a:lnTo>
                <a:lnTo>
                  <a:pt x="0" y="316120"/>
                </a:lnTo>
                <a:close/>
                <a:moveTo>
                  <a:pt x="283624" y="70361"/>
                </a:moveTo>
                <a:cubicBezTo>
                  <a:pt x="283624" y="70361"/>
                  <a:pt x="326902" y="135278"/>
                  <a:pt x="252712" y="181647"/>
                </a:cubicBezTo>
                <a:cubicBezTo>
                  <a:pt x="252712" y="181647"/>
                  <a:pt x="252712" y="181647"/>
                  <a:pt x="234164" y="175465"/>
                </a:cubicBezTo>
                <a:cubicBezTo>
                  <a:pt x="234164" y="175465"/>
                  <a:pt x="295989" y="150734"/>
                  <a:pt x="283624" y="70361"/>
                </a:cubicBezTo>
                <a:close/>
                <a:moveTo>
                  <a:pt x="230302" y="28505"/>
                </a:moveTo>
                <a:cubicBezTo>
                  <a:pt x="209116" y="28505"/>
                  <a:pt x="187546" y="36979"/>
                  <a:pt x="170597" y="53927"/>
                </a:cubicBezTo>
                <a:cubicBezTo>
                  <a:pt x="136701" y="84743"/>
                  <a:pt x="136701" y="137129"/>
                  <a:pt x="170597" y="171025"/>
                </a:cubicBezTo>
                <a:cubicBezTo>
                  <a:pt x="201413" y="201841"/>
                  <a:pt x="253798" y="201841"/>
                  <a:pt x="287695" y="171025"/>
                </a:cubicBezTo>
                <a:cubicBezTo>
                  <a:pt x="321592" y="137129"/>
                  <a:pt x="321592" y="84743"/>
                  <a:pt x="287695" y="53927"/>
                </a:cubicBezTo>
                <a:cubicBezTo>
                  <a:pt x="272288" y="36979"/>
                  <a:pt x="251487" y="28505"/>
                  <a:pt x="230302" y="28505"/>
                </a:cubicBezTo>
                <a:close/>
                <a:moveTo>
                  <a:pt x="230687" y="0"/>
                </a:moveTo>
                <a:cubicBezTo>
                  <a:pt x="259191" y="0"/>
                  <a:pt x="287695" y="10786"/>
                  <a:pt x="309266" y="32356"/>
                </a:cubicBezTo>
                <a:cubicBezTo>
                  <a:pt x="352407" y="78579"/>
                  <a:pt x="349326" y="146373"/>
                  <a:pt x="306184" y="189515"/>
                </a:cubicBezTo>
                <a:cubicBezTo>
                  <a:pt x="266125" y="229575"/>
                  <a:pt x="204494" y="232656"/>
                  <a:pt x="161353" y="198759"/>
                </a:cubicBezTo>
                <a:cubicBezTo>
                  <a:pt x="155190" y="195678"/>
                  <a:pt x="152108" y="192596"/>
                  <a:pt x="142864" y="183352"/>
                </a:cubicBezTo>
                <a:cubicBezTo>
                  <a:pt x="108967" y="140210"/>
                  <a:pt x="108967" y="75498"/>
                  <a:pt x="152108" y="32356"/>
                </a:cubicBezTo>
                <a:cubicBezTo>
                  <a:pt x="173679" y="10786"/>
                  <a:pt x="202183" y="0"/>
                  <a:pt x="230687" y="0"/>
                </a:cubicBezTo>
                <a:close/>
              </a:path>
            </a:pathLst>
          </a:custGeom>
          <a:solidFill>
            <a:schemeClr val="bg1"/>
          </a:solidFill>
          <a:ln>
            <a:noFill/>
          </a:ln>
        </p:spPr>
        <p:txBody>
          <a:bodyPr wrap="square" lIns="91440" tIns="45720" rIns="91440" bIns="45720" anchor="ctr">
            <a:normAutofit fontScale="72500"/>
          </a:bodyPr>
          <a:lstStyle/>
          <a:p>
            <a:pPr algn="ctr"/>
            <a:endParaRPr>
              <a:latin typeface="Arial" panose="020B0604020202020204" pitchFamily="34" charset="0"/>
              <a:ea typeface="微软雅黑" panose="020B0503020204020204" charset="-122"/>
            </a:endParaRPr>
          </a:p>
        </p:txBody>
      </p:sp>
      <p:sp>
        <p:nvSpPr>
          <p:cNvPr id="15" name="矩形 14"/>
          <p:cNvSpPr/>
          <p:nvPr>
            <p:custDataLst>
              <p:tags r:id="rId17"/>
            </p:custDataLst>
          </p:nvPr>
        </p:nvSpPr>
        <p:spPr bwMode="auto">
          <a:xfrm>
            <a:off x="3385369" y="1785599"/>
            <a:ext cx="6156982" cy="3781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注意力不集中，或者记忆力减退</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18" name="泪滴形 17"/>
          <p:cNvSpPr/>
          <p:nvPr>
            <p:custDataLst>
              <p:tags r:id="rId18"/>
            </p:custDataLst>
          </p:nvPr>
        </p:nvSpPr>
        <p:spPr>
          <a:xfrm rot="2714409">
            <a:off x="1840046" y="2447327"/>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19" name="任意多边形 37"/>
          <p:cNvSpPr/>
          <p:nvPr>
            <p:custDataLst>
              <p:tags r:id="rId19"/>
            </p:custDataLst>
          </p:nvPr>
        </p:nvSpPr>
        <p:spPr bwMode="auto">
          <a:xfrm>
            <a:off x="2111872" y="2689678"/>
            <a:ext cx="268005" cy="235801"/>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wrap="square" lIns="91440" tIns="45720" rIns="91440" bIns="45720" anchor="ctr">
            <a:normAutofit fontScale="52500" lnSpcReduction="20000"/>
          </a:bodyPr>
          <a:lstStyle/>
          <a:p>
            <a:pPr algn="ctr"/>
            <a:endParaRPr>
              <a:latin typeface="Arial" panose="020B0604020202020204" pitchFamily="34" charset="0"/>
              <a:ea typeface="微软雅黑" panose="020B0503020204020204" charset="-122"/>
            </a:endParaRPr>
          </a:p>
        </p:txBody>
      </p:sp>
      <p:sp>
        <p:nvSpPr>
          <p:cNvPr id="20" name="矩形 19"/>
          <p:cNvSpPr/>
          <p:nvPr>
            <p:custDataLst>
              <p:tags r:id="rId20"/>
            </p:custDataLst>
          </p:nvPr>
        </p:nvSpPr>
        <p:spPr bwMode="auto">
          <a:xfrm>
            <a:off x="3315335" y="2455545"/>
            <a:ext cx="853694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注意力狭隘、只关注疫情信息，反复查询，疫情信息过载</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2" name="矩形 21"/>
          <p:cNvSpPr/>
          <p:nvPr>
            <p:custDataLst>
              <p:tags r:id="rId21"/>
            </p:custDataLst>
          </p:nvPr>
        </p:nvSpPr>
        <p:spPr bwMode="auto">
          <a:xfrm>
            <a:off x="3315519" y="3160444"/>
            <a:ext cx="6156982" cy="3781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顾虑增多，反复考虑，犹豫不决</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4" name="矩形 23"/>
          <p:cNvSpPr/>
          <p:nvPr>
            <p:custDataLst>
              <p:tags r:id="rId22"/>
            </p:custDataLst>
          </p:nvPr>
        </p:nvSpPr>
        <p:spPr bwMode="auto">
          <a:xfrm>
            <a:off x="3315335" y="3821430"/>
            <a:ext cx="8366125"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负性思维，觉得生命脆弱，不堪一击</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6" name="矩形 25"/>
          <p:cNvSpPr/>
          <p:nvPr>
            <p:custDataLst>
              <p:tags r:id="rId23"/>
            </p:custDataLst>
          </p:nvPr>
        </p:nvSpPr>
        <p:spPr bwMode="auto">
          <a:xfrm>
            <a:off x="3315335" y="4502150"/>
            <a:ext cx="754380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难以相信他人和世界，觉得谁都不可信</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28" name="矩形 27"/>
          <p:cNvSpPr/>
          <p:nvPr>
            <p:custDataLst>
              <p:tags r:id="rId24"/>
            </p:custDataLst>
          </p:nvPr>
        </p:nvSpPr>
        <p:spPr bwMode="auto">
          <a:xfrm>
            <a:off x="3315335" y="5059045"/>
            <a:ext cx="8365490" cy="37846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40" tIns="45720" rIns="91440" bIns="45720" anchor="ctr"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l">
              <a:lnSpc>
                <a:spcPct val="120000"/>
              </a:lnSpc>
              <a:buClrTx/>
              <a:buSzTx/>
              <a:buFontTx/>
            </a:pPr>
            <a:r>
              <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rPr>
              <a:t>多疑胡思乱想，总觉得自己会被感染。</a:t>
            </a:r>
            <a:endParaRPr lang="zh-CN" altLang="en-US" sz="2400" spc="150">
              <a:solidFill>
                <a:schemeClr val="tx1">
                  <a:lumMod val="75000"/>
                  <a:lumOff val="25000"/>
                </a:schemeClr>
              </a:solidFill>
              <a:uFillTx/>
              <a:latin typeface="宋体" panose="02010600030101010101" pitchFamily="2" charset="-122"/>
              <a:ea typeface="宋体" panose="02010600030101010101" pitchFamily="2" charset="-122"/>
              <a:sym typeface="+mn-ea"/>
            </a:endParaRPr>
          </a:p>
        </p:txBody>
      </p:sp>
      <p:sp>
        <p:nvSpPr>
          <p:cNvPr id="30" name="泪滴形 29"/>
          <p:cNvSpPr/>
          <p:nvPr>
            <p:custDataLst>
              <p:tags r:id="rId25"/>
            </p:custDataLst>
          </p:nvPr>
        </p:nvSpPr>
        <p:spPr>
          <a:xfrm rot="2714409">
            <a:off x="1209024" y="3145381"/>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1" name="任意多边形 39"/>
          <p:cNvSpPr/>
          <p:nvPr>
            <p:custDataLst>
              <p:tags r:id="rId26"/>
            </p:custDataLst>
          </p:nvPr>
        </p:nvSpPr>
        <p:spPr bwMode="auto">
          <a:xfrm>
            <a:off x="1450557" y="3400142"/>
            <a:ext cx="292021" cy="256542"/>
          </a:xfrm>
          <a:custGeom>
            <a:avLst/>
            <a:gdLst>
              <a:gd name="connsiteX0" fmla="*/ 17895 w 339996"/>
              <a:gd name="connsiteY0" fmla="*/ 101403 h 298243"/>
              <a:gd name="connsiteX1" fmla="*/ 17895 w 339996"/>
              <a:gd name="connsiteY1" fmla="*/ 197383 h 298243"/>
              <a:gd name="connsiteX2" fmla="*/ 0 w 339996"/>
              <a:gd name="connsiteY2" fmla="*/ 184295 h 298243"/>
              <a:gd name="connsiteX3" fmla="*/ 0 w 339996"/>
              <a:gd name="connsiteY3" fmla="*/ 118854 h 298243"/>
              <a:gd name="connsiteX4" fmla="*/ 17895 w 339996"/>
              <a:gd name="connsiteY4" fmla="*/ 101403 h 298243"/>
              <a:gd name="connsiteX5" fmla="*/ 193090 w 339996"/>
              <a:gd name="connsiteY5" fmla="*/ 78086 h 298243"/>
              <a:gd name="connsiteX6" fmla="*/ 210631 w 339996"/>
              <a:gd name="connsiteY6" fmla="*/ 78086 h 298243"/>
              <a:gd name="connsiteX7" fmla="*/ 239135 w 339996"/>
              <a:gd name="connsiteY7" fmla="*/ 149665 h 298243"/>
              <a:gd name="connsiteX8" fmla="*/ 210631 w 339996"/>
              <a:gd name="connsiteY8" fmla="*/ 219074 h 298243"/>
              <a:gd name="connsiteX9" fmla="*/ 201861 w 339996"/>
              <a:gd name="connsiteY9" fmla="*/ 223412 h 298243"/>
              <a:gd name="connsiteX10" fmla="*/ 193090 w 339996"/>
              <a:gd name="connsiteY10" fmla="*/ 219074 h 298243"/>
              <a:gd name="connsiteX11" fmla="*/ 193090 w 339996"/>
              <a:gd name="connsiteY11" fmla="*/ 203891 h 298243"/>
              <a:gd name="connsiteX12" fmla="*/ 215016 w 339996"/>
              <a:gd name="connsiteY12" fmla="*/ 149665 h 298243"/>
              <a:gd name="connsiteX13" fmla="*/ 193090 w 339996"/>
              <a:gd name="connsiteY13" fmla="*/ 95439 h 298243"/>
              <a:gd name="connsiteX14" fmla="*/ 193090 w 339996"/>
              <a:gd name="connsiteY14" fmla="*/ 78086 h 298243"/>
              <a:gd name="connsiteX15" fmla="*/ 226070 w 339996"/>
              <a:gd name="connsiteY15" fmla="*/ 40660 h 298243"/>
              <a:gd name="connsiteX16" fmla="*/ 241130 w 339996"/>
              <a:gd name="connsiteY16" fmla="*/ 40660 h 298243"/>
              <a:gd name="connsiteX17" fmla="*/ 286313 w 339996"/>
              <a:gd name="connsiteY17" fmla="*/ 148849 h 298243"/>
              <a:gd name="connsiteX18" fmla="*/ 241130 w 339996"/>
              <a:gd name="connsiteY18" fmla="*/ 257037 h 298243"/>
              <a:gd name="connsiteX19" fmla="*/ 232524 w 339996"/>
              <a:gd name="connsiteY19" fmla="*/ 259201 h 298243"/>
              <a:gd name="connsiteX20" fmla="*/ 226070 w 339996"/>
              <a:gd name="connsiteY20" fmla="*/ 257037 h 298243"/>
              <a:gd name="connsiteX21" fmla="*/ 226070 w 339996"/>
              <a:gd name="connsiteY21" fmla="*/ 239727 h 298243"/>
              <a:gd name="connsiteX22" fmla="*/ 262646 w 339996"/>
              <a:gd name="connsiteY22" fmla="*/ 148849 h 298243"/>
              <a:gd name="connsiteX23" fmla="*/ 226070 w 339996"/>
              <a:gd name="connsiteY23" fmla="*/ 57970 h 298243"/>
              <a:gd name="connsiteX24" fmla="*/ 226070 w 339996"/>
              <a:gd name="connsiteY24" fmla="*/ 40660 h 298243"/>
              <a:gd name="connsiteX25" fmla="*/ 155445 w 339996"/>
              <a:gd name="connsiteY25" fmla="*/ 18200 h 298243"/>
              <a:gd name="connsiteX26" fmla="*/ 157797 w 339996"/>
              <a:gd name="connsiteY26" fmla="*/ 22775 h 298243"/>
              <a:gd name="connsiteX27" fmla="*/ 157797 w 339996"/>
              <a:gd name="connsiteY27" fmla="*/ 270045 h 298243"/>
              <a:gd name="connsiteX28" fmla="*/ 140592 w 339996"/>
              <a:gd name="connsiteY28" fmla="*/ 270045 h 298243"/>
              <a:gd name="connsiteX29" fmla="*/ 50265 w 339996"/>
              <a:gd name="connsiteY29" fmla="*/ 202805 h 298243"/>
              <a:gd name="connsiteX30" fmla="*/ 30909 w 339996"/>
              <a:gd name="connsiteY30" fmla="*/ 198467 h 298243"/>
              <a:gd name="connsiteX31" fmla="*/ 30909 w 339996"/>
              <a:gd name="connsiteY31" fmla="*/ 96522 h 298243"/>
              <a:gd name="connsiteX32" fmla="*/ 50265 w 339996"/>
              <a:gd name="connsiteY32" fmla="*/ 94353 h 298243"/>
              <a:gd name="connsiteX33" fmla="*/ 142742 w 339996"/>
              <a:gd name="connsiteY33" fmla="*/ 22775 h 298243"/>
              <a:gd name="connsiteX34" fmla="*/ 155445 w 339996"/>
              <a:gd name="connsiteY34" fmla="*/ 18200 h 298243"/>
              <a:gd name="connsiteX35" fmla="*/ 262938 w 339996"/>
              <a:gd name="connsiteY35" fmla="*/ 3254 h 298243"/>
              <a:gd name="connsiteX36" fmla="*/ 280062 w 339996"/>
              <a:gd name="connsiteY36" fmla="*/ 3254 h 298243"/>
              <a:gd name="connsiteX37" fmla="*/ 339996 w 339996"/>
              <a:gd name="connsiteY37" fmla="*/ 148580 h 298243"/>
              <a:gd name="connsiteX38" fmla="*/ 280062 w 339996"/>
              <a:gd name="connsiteY38" fmla="*/ 293905 h 298243"/>
              <a:gd name="connsiteX39" fmla="*/ 271500 w 339996"/>
              <a:gd name="connsiteY39" fmla="*/ 298243 h 298243"/>
              <a:gd name="connsiteX40" fmla="*/ 262938 w 339996"/>
              <a:gd name="connsiteY40" fmla="*/ 293905 h 298243"/>
              <a:gd name="connsiteX41" fmla="*/ 262938 w 339996"/>
              <a:gd name="connsiteY41" fmla="*/ 276553 h 298243"/>
              <a:gd name="connsiteX42" fmla="*/ 316451 w 339996"/>
              <a:gd name="connsiteY42" fmla="*/ 148580 h 298243"/>
              <a:gd name="connsiteX43" fmla="*/ 262938 w 339996"/>
              <a:gd name="connsiteY43" fmla="*/ 18437 h 298243"/>
              <a:gd name="connsiteX44" fmla="*/ 262938 w 339996"/>
              <a:gd name="connsiteY44" fmla="*/ 3254 h 2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9996" h="298243">
                <a:moveTo>
                  <a:pt x="17895" y="101403"/>
                </a:moveTo>
                <a:cubicBezTo>
                  <a:pt x="17895" y="101403"/>
                  <a:pt x="17895" y="101403"/>
                  <a:pt x="17895" y="197383"/>
                </a:cubicBezTo>
                <a:cubicBezTo>
                  <a:pt x="8947" y="193020"/>
                  <a:pt x="0" y="188658"/>
                  <a:pt x="0" y="184295"/>
                </a:cubicBezTo>
                <a:cubicBezTo>
                  <a:pt x="0" y="171207"/>
                  <a:pt x="0" y="136305"/>
                  <a:pt x="0" y="118854"/>
                </a:cubicBezTo>
                <a:cubicBezTo>
                  <a:pt x="0" y="110129"/>
                  <a:pt x="8947" y="105766"/>
                  <a:pt x="17895" y="101403"/>
                </a:cubicBezTo>
                <a:close/>
                <a:moveTo>
                  <a:pt x="193090" y="78086"/>
                </a:moveTo>
                <a:cubicBezTo>
                  <a:pt x="197475" y="73748"/>
                  <a:pt x="204053" y="73748"/>
                  <a:pt x="210631" y="78086"/>
                </a:cubicBezTo>
                <a:cubicBezTo>
                  <a:pt x="230365" y="97608"/>
                  <a:pt x="239135" y="123636"/>
                  <a:pt x="239135" y="149665"/>
                </a:cubicBezTo>
                <a:cubicBezTo>
                  <a:pt x="239135" y="175693"/>
                  <a:pt x="230365" y="199553"/>
                  <a:pt x="210631" y="219074"/>
                </a:cubicBezTo>
                <a:cubicBezTo>
                  <a:pt x="208438" y="221243"/>
                  <a:pt x="204053" y="223412"/>
                  <a:pt x="201861" y="223412"/>
                </a:cubicBezTo>
                <a:cubicBezTo>
                  <a:pt x="197475" y="223412"/>
                  <a:pt x="195283" y="221243"/>
                  <a:pt x="193090" y="219074"/>
                </a:cubicBezTo>
                <a:cubicBezTo>
                  <a:pt x="188705" y="214736"/>
                  <a:pt x="188705" y="208229"/>
                  <a:pt x="193090" y="203891"/>
                </a:cubicBezTo>
                <a:cubicBezTo>
                  <a:pt x="208438" y="188707"/>
                  <a:pt x="215016" y="169186"/>
                  <a:pt x="215016" y="149665"/>
                </a:cubicBezTo>
                <a:cubicBezTo>
                  <a:pt x="215016" y="130143"/>
                  <a:pt x="208438" y="110622"/>
                  <a:pt x="193090" y="95439"/>
                </a:cubicBezTo>
                <a:cubicBezTo>
                  <a:pt x="188705" y="91100"/>
                  <a:pt x="188705" y="82424"/>
                  <a:pt x="193090" y="78086"/>
                </a:cubicBezTo>
                <a:close/>
                <a:moveTo>
                  <a:pt x="226070" y="40660"/>
                </a:moveTo>
                <a:cubicBezTo>
                  <a:pt x="230373" y="36332"/>
                  <a:pt x="236827" y="36332"/>
                  <a:pt x="241130" y="40660"/>
                </a:cubicBezTo>
                <a:cubicBezTo>
                  <a:pt x="271252" y="70953"/>
                  <a:pt x="286313" y="109901"/>
                  <a:pt x="286313" y="148849"/>
                </a:cubicBezTo>
                <a:cubicBezTo>
                  <a:pt x="286313" y="187797"/>
                  <a:pt x="271252" y="226745"/>
                  <a:pt x="241130" y="257037"/>
                </a:cubicBezTo>
                <a:cubicBezTo>
                  <a:pt x="238979" y="259201"/>
                  <a:pt x="236827" y="259201"/>
                  <a:pt x="232524" y="259201"/>
                </a:cubicBezTo>
                <a:cubicBezTo>
                  <a:pt x="230373" y="259201"/>
                  <a:pt x="228221" y="259201"/>
                  <a:pt x="226070" y="257037"/>
                </a:cubicBezTo>
                <a:cubicBezTo>
                  <a:pt x="219615" y="252710"/>
                  <a:pt x="219615" y="244055"/>
                  <a:pt x="226070" y="239727"/>
                </a:cubicBezTo>
                <a:cubicBezTo>
                  <a:pt x="249737" y="213762"/>
                  <a:pt x="262646" y="181305"/>
                  <a:pt x="262646" y="148849"/>
                </a:cubicBezTo>
                <a:cubicBezTo>
                  <a:pt x="262646" y="116392"/>
                  <a:pt x="249737" y="81771"/>
                  <a:pt x="226070" y="57970"/>
                </a:cubicBezTo>
                <a:cubicBezTo>
                  <a:pt x="219615" y="53642"/>
                  <a:pt x="219615" y="44987"/>
                  <a:pt x="226070" y="40660"/>
                </a:cubicBezTo>
                <a:close/>
                <a:moveTo>
                  <a:pt x="155445" y="18200"/>
                </a:moveTo>
                <a:cubicBezTo>
                  <a:pt x="156856" y="18708"/>
                  <a:pt x="157797" y="20064"/>
                  <a:pt x="157797" y="22775"/>
                </a:cubicBezTo>
                <a:cubicBezTo>
                  <a:pt x="157797" y="35789"/>
                  <a:pt x="157797" y="254862"/>
                  <a:pt x="157797" y="270045"/>
                </a:cubicBezTo>
                <a:cubicBezTo>
                  <a:pt x="157797" y="285228"/>
                  <a:pt x="140592" y="270045"/>
                  <a:pt x="140592" y="270045"/>
                </a:cubicBezTo>
                <a:cubicBezTo>
                  <a:pt x="140592" y="270045"/>
                  <a:pt x="140592" y="270045"/>
                  <a:pt x="50265" y="202805"/>
                </a:cubicBezTo>
                <a:cubicBezTo>
                  <a:pt x="50265" y="202805"/>
                  <a:pt x="41662" y="200636"/>
                  <a:pt x="30909" y="198467"/>
                </a:cubicBezTo>
                <a:cubicBezTo>
                  <a:pt x="30909" y="198467"/>
                  <a:pt x="30909" y="198467"/>
                  <a:pt x="30909" y="96522"/>
                </a:cubicBezTo>
                <a:cubicBezTo>
                  <a:pt x="41662" y="94353"/>
                  <a:pt x="50265" y="94353"/>
                  <a:pt x="50265" y="94353"/>
                </a:cubicBezTo>
                <a:cubicBezTo>
                  <a:pt x="50265" y="94353"/>
                  <a:pt x="50265" y="94353"/>
                  <a:pt x="142742" y="22775"/>
                </a:cubicBezTo>
                <a:cubicBezTo>
                  <a:pt x="142742" y="22775"/>
                  <a:pt x="151211" y="16675"/>
                  <a:pt x="155445" y="18200"/>
                </a:cubicBezTo>
                <a:close/>
                <a:moveTo>
                  <a:pt x="262938" y="3254"/>
                </a:moveTo>
                <a:cubicBezTo>
                  <a:pt x="269360" y="-1084"/>
                  <a:pt x="275781" y="-1084"/>
                  <a:pt x="280062" y="3254"/>
                </a:cubicBezTo>
                <a:cubicBezTo>
                  <a:pt x="320732" y="42297"/>
                  <a:pt x="339996" y="96523"/>
                  <a:pt x="339996" y="148580"/>
                </a:cubicBezTo>
                <a:cubicBezTo>
                  <a:pt x="339996" y="200637"/>
                  <a:pt x="320732" y="252693"/>
                  <a:pt x="280062" y="293905"/>
                </a:cubicBezTo>
                <a:cubicBezTo>
                  <a:pt x="277922" y="296074"/>
                  <a:pt x="275781" y="298243"/>
                  <a:pt x="271500" y="298243"/>
                </a:cubicBezTo>
                <a:cubicBezTo>
                  <a:pt x="269360" y="298243"/>
                  <a:pt x="267219" y="296074"/>
                  <a:pt x="262938" y="293905"/>
                </a:cubicBezTo>
                <a:cubicBezTo>
                  <a:pt x="258657" y="289567"/>
                  <a:pt x="258657" y="280891"/>
                  <a:pt x="262938" y="276553"/>
                </a:cubicBezTo>
                <a:cubicBezTo>
                  <a:pt x="299327" y="241848"/>
                  <a:pt x="316451" y="194129"/>
                  <a:pt x="316451" y="148580"/>
                </a:cubicBezTo>
                <a:cubicBezTo>
                  <a:pt x="316451" y="100861"/>
                  <a:pt x="299327" y="55311"/>
                  <a:pt x="262938" y="18437"/>
                </a:cubicBezTo>
                <a:cubicBezTo>
                  <a:pt x="258657" y="14099"/>
                  <a:pt x="258657" y="7592"/>
                  <a:pt x="262938" y="3254"/>
                </a:cubicBezTo>
                <a:close/>
              </a:path>
            </a:pathLst>
          </a:custGeom>
          <a:solidFill>
            <a:schemeClr val="bg1"/>
          </a:solidFill>
          <a:ln>
            <a:noFill/>
          </a:ln>
        </p:spPr>
        <p:txBody>
          <a:bodyPr wrap="square" lIns="91440" tIns="45720" rIns="91440" bIns="45720" anchor="ctr">
            <a:normAutofit fontScale="57500" lnSpcReduction="20000"/>
          </a:bodyPr>
          <a:lstStyle/>
          <a:p>
            <a:pPr algn="ctr"/>
            <a:endParaRPr>
              <a:latin typeface="Arial" panose="020B0604020202020204" pitchFamily="34" charset="0"/>
              <a:ea typeface="微软雅黑" panose="020B0503020204020204" charset="-122"/>
            </a:endParaRPr>
          </a:p>
        </p:txBody>
      </p:sp>
      <p:sp>
        <p:nvSpPr>
          <p:cNvPr id="32" name="泪滴形 31"/>
          <p:cNvSpPr/>
          <p:nvPr>
            <p:custDataLst>
              <p:tags r:id="rId27"/>
            </p:custDataLst>
          </p:nvPr>
        </p:nvSpPr>
        <p:spPr>
          <a:xfrm rot="2714409">
            <a:off x="1840046" y="3813281"/>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3" name="任意多边形 31"/>
          <p:cNvSpPr/>
          <p:nvPr>
            <p:custDataLst>
              <p:tags r:id="rId28"/>
            </p:custDataLst>
          </p:nvPr>
        </p:nvSpPr>
        <p:spPr bwMode="auto">
          <a:xfrm>
            <a:off x="2101752" y="4005909"/>
            <a:ext cx="288747" cy="334597"/>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wrap="square" lIns="91440" tIns="45720" rIns="91440" bIns="45720" anchor="ctr">
            <a:normAutofit fontScale="90000" lnSpcReduction="10000"/>
          </a:bodyPr>
          <a:lstStyle/>
          <a:p>
            <a:pPr algn="ctr"/>
            <a:endParaRPr>
              <a:latin typeface="Arial" panose="020B0604020202020204" pitchFamily="34" charset="0"/>
              <a:ea typeface="微软雅黑" panose="020B0503020204020204" charset="-122"/>
            </a:endParaRPr>
          </a:p>
        </p:txBody>
      </p:sp>
      <p:sp>
        <p:nvSpPr>
          <p:cNvPr id="34" name="泪滴形 33"/>
          <p:cNvSpPr/>
          <p:nvPr>
            <p:custDataLst>
              <p:tags r:id="rId29"/>
            </p:custDataLst>
          </p:nvPr>
        </p:nvSpPr>
        <p:spPr>
          <a:xfrm rot="2714409">
            <a:off x="1209024" y="4488759"/>
            <a:ext cx="786003" cy="78600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5" name="任意多边形 68"/>
          <p:cNvSpPr/>
          <p:nvPr>
            <p:custDataLst>
              <p:tags r:id="rId30"/>
            </p:custDataLst>
          </p:nvPr>
        </p:nvSpPr>
        <p:spPr bwMode="auto">
          <a:xfrm>
            <a:off x="1450557" y="4775072"/>
            <a:ext cx="292021" cy="253268"/>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bg1"/>
          </a:solidFill>
          <a:ln>
            <a:noFill/>
          </a:ln>
        </p:spPr>
        <p:txBody>
          <a:bodyPr wrap="square" lIns="91440" tIns="45720" rIns="91440" bIns="45720" anchor="ctr">
            <a:normAutofit fontScale="6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Arial" panose="020B0604020202020204" pitchFamily="34" charset="0"/>
              <a:ea typeface="微软雅黑" panose="020B0503020204020204" charset="-122"/>
            </a:endParaRPr>
          </a:p>
        </p:txBody>
      </p:sp>
      <p:sp>
        <p:nvSpPr>
          <p:cNvPr id="36" name="泪滴形 35"/>
          <p:cNvSpPr/>
          <p:nvPr>
            <p:custDataLst>
              <p:tags r:id="rId31"/>
            </p:custDataLst>
          </p:nvPr>
        </p:nvSpPr>
        <p:spPr>
          <a:xfrm rot="2714409">
            <a:off x="1840046" y="5156659"/>
            <a:ext cx="786003" cy="78600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Arial" panose="020B0604020202020204" pitchFamily="34" charset="0"/>
              <a:ea typeface="微软雅黑" panose="020B0503020204020204" charset="-122"/>
            </a:endParaRPr>
          </a:p>
        </p:txBody>
      </p:sp>
      <p:sp>
        <p:nvSpPr>
          <p:cNvPr id="37" name="任意多边形 70"/>
          <p:cNvSpPr/>
          <p:nvPr>
            <p:custDataLst>
              <p:tags r:id="rId32"/>
            </p:custDataLst>
          </p:nvPr>
        </p:nvSpPr>
        <p:spPr bwMode="auto">
          <a:xfrm>
            <a:off x="2065749" y="5374698"/>
            <a:ext cx="334597" cy="334051"/>
          </a:xfrm>
          <a:custGeom>
            <a:avLst/>
            <a:gdLst>
              <a:gd name="connsiteX0" fmla="*/ 298661 w 606862"/>
              <a:gd name="connsiteY0" fmla="*/ 216068 h 605874"/>
              <a:gd name="connsiteX1" fmla="*/ 292627 w 606862"/>
              <a:gd name="connsiteY1" fmla="*/ 222186 h 605874"/>
              <a:gd name="connsiteX2" fmla="*/ 292627 w 606862"/>
              <a:gd name="connsiteY2" fmla="*/ 229140 h 605874"/>
              <a:gd name="connsiteX3" fmla="*/ 286035 w 606862"/>
              <a:gd name="connsiteY3" fmla="*/ 238133 h 605874"/>
              <a:gd name="connsiteX4" fmla="*/ 259483 w 606862"/>
              <a:gd name="connsiteY4" fmla="*/ 271879 h 605874"/>
              <a:gd name="connsiteX5" fmla="*/ 278979 w 606862"/>
              <a:gd name="connsiteY5" fmla="*/ 304884 h 605874"/>
              <a:gd name="connsiteX6" fmla="*/ 303396 w 606862"/>
              <a:gd name="connsiteY6" fmla="*/ 315917 h 605874"/>
              <a:gd name="connsiteX7" fmla="*/ 312309 w 606862"/>
              <a:gd name="connsiteY7" fmla="*/ 321109 h 605874"/>
              <a:gd name="connsiteX8" fmla="*/ 309431 w 606862"/>
              <a:gd name="connsiteY8" fmla="*/ 342525 h 605874"/>
              <a:gd name="connsiteX9" fmla="*/ 293741 w 606862"/>
              <a:gd name="connsiteY9" fmla="*/ 344565 h 605874"/>
              <a:gd name="connsiteX10" fmla="*/ 269881 w 606862"/>
              <a:gd name="connsiteY10" fmla="*/ 337426 h 605874"/>
              <a:gd name="connsiteX11" fmla="*/ 262639 w 606862"/>
              <a:gd name="connsiteY11" fmla="*/ 340485 h 605874"/>
              <a:gd name="connsiteX12" fmla="*/ 259111 w 606862"/>
              <a:gd name="connsiteY12" fmla="*/ 353001 h 605874"/>
              <a:gd name="connsiteX13" fmla="*/ 263382 w 606862"/>
              <a:gd name="connsiteY13" fmla="*/ 362550 h 605874"/>
              <a:gd name="connsiteX14" fmla="*/ 284921 w 606862"/>
              <a:gd name="connsiteY14" fmla="*/ 368669 h 605874"/>
              <a:gd name="connsiteX15" fmla="*/ 291048 w 606862"/>
              <a:gd name="connsiteY15" fmla="*/ 375901 h 605874"/>
              <a:gd name="connsiteX16" fmla="*/ 291141 w 606862"/>
              <a:gd name="connsiteY16" fmla="*/ 384059 h 605874"/>
              <a:gd name="connsiteX17" fmla="*/ 296340 w 606862"/>
              <a:gd name="connsiteY17" fmla="*/ 389622 h 605874"/>
              <a:gd name="connsiteX18" fmla="*/ 308502 w 606862"/>
              <a:gd name="connsiteY18" fmla="*/ 389622 h 605874"/>
              <a:gd name="connsiteX19" fmla="*/ 313423 w 606862"/>
              <a:gd name="connsiteY19" fmla="*/ 384430 h 605874"/>
              <a:gd name="connsiteX20" fmla="*/ 313423 w 606862"/>
              <a:gd name="connsiteY20" fmla="*/ 373119 h 605874"/>
              <a:gd name="connsiteX21" fmla="*/ 318622 w 606862"/>
              <a:gd name="connsiteY21" fmla="*/ 366444 h 605874"/>
              <a:gd name="connsiteX22" fmla="*/ 339789 w 606862"/>
              <a:gd name="connsiteY22" fmla="*/ 352909 h 605874"/>
              <a:gd name="connsiteX23" fmla="*/ 327256 w 606862"/>
              <a:gd name="connsiteY23" fmla="*/ 294872 h 605874"/>
              <a:gd name="connsiteX24" fmla="*/ 305996 w 606862"/>
              <a:gd name="connsiteY24" fmla="*/ 285230 h 605874"/>
              <a:gd name="connsiteX25" fmla="*/ 294391 w 606862"/>
              <a:gd name="connsiteY25" fmla="*/ 278740 h 605874"/>
              <a:gd name="connsiteX26" fmla="*/ 296804 w 606862"/>
              <a:gd name="connsiteY26" fmla="*/ 260661 h 605874"/>
              <a:gd name="connsiteX27" fmla="*/ 304046 w 606862"/>
              <a:gd name="connsiteY27" fmla="*/ 259178 h 605874"/>
              <a:gd name="connsiteX28" fmla="*/ 330877 w 606862"/>
              <a:gd name="connsiteY28" fmla="*/ 264463 h 605874"/>
              <a:gd name="connsiteX29" fmla="*/ 337932 w 606862"/>
              <a:gd name="connsiteY29" fmla="*/ 261496 h 605874"/>
              <a:gd name="connsiteX30" fmla="*/ 342110 w 606862"/>
              <a:gd name="connsiteY30" fmla="*/ 247404 h 605874"/>
              <a:gd name="connsiteX31" fmla="*/ 338954 w 606862"/>
              <a:gd name="connsiteY31" fmla="*/ 240914 h 605874"/>
              <a:gd name="connsiteX32" fmla="*/ 321964 w 606862"/>
              <a:gd name="connsiteY32" fmla="*/ 235815 h 605874"/>
              <a:gd name="connsiteX33" fmla="*/ 314258 w 606862"/>
              <a:gd name="connsiteY33" fmla="*/ 226915 h 605874"/>
              <a:gd name="connsiteX34" fmla="*/ 303396 w 606862"/>
              <a:gd name="connsiteY34" fmla="*/ 216068 h 605874"/>
              <a:gd name="connsiteX35" fmla="*/ 303396 w 606862"/>
              <a:gd name="connsiteY35" fmla="*/ 176202 h 605874"/>
              <a:gd name="connsiteX36" fmla="*/ 430308 w 606862"/>
              <a:gd name="connsiteY36" fmla="*/ 302937 h 605874"/>
              <a:gd name="connsiteX37" fmla="*/ 303396 w 606862"/>
              <a:gd name="connsiteY37" fmla="*/ 429673 h 605874"/>
              <a:gd name="connsiteX38" fmla="*/ 176484 w 606862"/>
              <a:gd name="connsiteY38" fmla="*/ 302937 h 605874"/>
              <a:gd name="connsiteX39" fmla="*/ 303396 w 606862"/>
              <a:gd name="connsiteY39" fmla="*/ 176202 h 605874"/>
              <a:gd name="connsiteX40" fmla="*/ 281240 w 606862"/>
              <a:gd name="connsiteY40" fmla="*/ 91493 h 605874"/>
              <a:gd name="connsiteX41" fmla="*/ 91642 w 606862"/>
              <a:gd name="connsiteY41" fmla="*/ 280782 h 605874"/>
              <a:gd name="connsiteX42" fmla="*/ 118104 w 606862"/>
              <a:gd name="connsiteY42" fmla="*/ 280782 h 605874"/>
              <a:gd name="connsiteX43" fmla="*/ 140295 w 606862"/>
              <a:gd name="connsiteY43" fmla="*/ 302937 h 605874"/>
              <a:gd name="connsiteX44" fmla="*/ 118104 w 606862"/>
              <a:gd name="connsiteY44" fmla="*/ 325092 h 605874"/>
              <a:gd name="connsiteX45" fmla="*/ 91642 w 606862"/>
              <a:gd name="connsiteY45" fmla="*/ 325092 h 605874"/>
              <a:gd name="connsiteX46" fmla="*/ 281240 w 606862"/>
              <a:gd name="connsiteY46" fmla="*/ 514381 h 605874"/>
              <a:gd name="connsiteX47" fmla="*/ 281240 w 606862"/>
              <a:gd name="connsiteY47" fmla="*/ 487962 h 605874"/>
              <a:gd name="connsiteX48" fmla="*/ 303431 w 606862"/>
              <a:gd name="connsiteY48" fmla="*/ 465807 h 605874"/>
              <a:gd name="connsiteX49" fmla="*/ 325622 w 606862"/>
              <a:gd name="connsiteY49" fmla="*/ 487962 h 605874"/>
              <a:gd name="connsiteX50" fmla="*/ 325622 w 606862"/>
              <a:gd name="connsiteY50" fmla="*/ 514381 h 605874"/>
              <a:gd name="connsiteX51" fmla="*/ 515220 w 606862"/>
              <a:gd name="connsiteY51" fmla="*/ 325092 h 605874"/>
              <a:gd name="connsiteX52" fmla="*/ 488758 w 606862"/>
              <a:gd name="connsiteY52" fmla="*/ 325092 h 605874"/>
              <a:gd name="connsiteX53" fmla="*/ 466567 w 606862"/>
              <a:gd name="connsiteY53" fmla="*/ 302937 h 605874"/>
              <a:gd name="connsiteX54" fmla="*/ 488758 w 606862"/>
              <a:gd name="connsiteY54" fmla="*/ 280782 h 605874"/>
              <a:gd name="connsiteX55" fmla="*/ 515220 w 606862"/>
              <a:gd name="connsiteY55" fmla="*/ 280782 h 605874"/>
              <a:gd name="connsiteX56" fmla="*/ 325622 w 606862"/>
              <a:gd name="connsiteY56" fmla="*/ 91493 h 605874"/>
              <a:gd name="connsiteX57" fmla="*/ 325622 w 606862"/>
              <a:gd name="connsiteY57" fmla="*/ 117912 h 605874"/>
              <a:gd name="connsiteX58" fmla="*/ 303431 w 606862"/>
              <a:gd name="connsiteY58" fmla="*/ 140067 h 605874"/>
              <a:gd name="connsiteX59" fmla="*/ 281240 w 606862"/>
              <a:gd name="connsiteY59" fmla="*/ 117912 h 605874"/>
              <a:gd name="connsiteX60" fmla="*/ 303431 w 606862"/>
              <a:gd name="connsiteY60" fmla="*/ 0 h 605874"/>
              <a:gd name="connsiteX61" fmla="*/ 325622 w 606862"/>
              <a:gd name="connsiteY61" fmla="*/ 22155 h 605874"/>
              <a:gd name="connsiteX62" fmla="*/ 325622 w 606862"/>
              <a:gd name="connsiteY62" fmla="*/ 48574 h 605874"/>
              <a:gd name="connsiteX63" fmla="*/ 558209 w 606862"/>
              <a:gd name="connsiteY63" fmla="*/ 280782 h 605874"/>
              <a:gd name="connsiteX64" fmla="*/ 584671 w 606862"/>
              <a:gd name="connsiteY64" fmla="*/ 280782 h 605874"/>
              <a:gd name="connsiteX65" fmla="*/ 606862 w 606862"/>
              <a:gd name="connsiteY65" fmla="*/ 302937 h 605874"/>
              <a:gd name="connsiteX66" fmla="*/ 584671 w 606862"/>
              <a:gd name="connsiteY66" fmla="*/ 325092 h 605874"/>
              <a:gd name="connsiteX67" fmla="*/ 558209 w 606862"/>
              <a:gd name="connsiteY67" fmla="*/ 325092 h 605874"/>
              <a:gd name="connsiteX68" fmla="*/ 325622 w 606862"/>
              <a:gd name="connsiteY68" fmla="*/ 557300 h 605874"/>
              <a:gd name="connsiteX69" fmla="*/ 325622 w 606862"/>
              <a:gd name="connsiteY69" fmla="*/ 583719 h 605874"/>
              <a:gd name="connsiteX70" fmla="*/ 303431 w 606862"/>
              <a:gd name="connsiteY70" fmla="*/ 605874 h 605874"/>
              <a:gd name="connsiteX71" fmla="*/ 281240 w 606862"/>
              <a:gd name="connsiteY71" fmla="*/ 583719 h 605874"/>
              <a:gd name="connsiteX72" fmla="*/ 281240 w 606862"/>
              <a:gd name="connsiteY72" fmla="*/ 557300 h 605874"/>
              <a:gd name="connsiteX73" fmla="*/ 48653 w 606862"/>
              <a:gd name="connsiteY73" fmla="*/ 325092 h 605874"/>
              <a:gd name="connsiteX74" fmla="*/ 22191 w 606862"/>
              <a:gd name="connsiteY74" fmla="*/ 325092 h 605874"/>
              <a:gd name="connsiteX75" fmla="*/ 0 w 606862"/>
              <a:gd name="connsiteY75" fmla="*/ 302937 h 605874"/>
              <a:gd name="connsiteX76" fmla="*/ 22191 w 606862"/>
              <a:gd name="connsiteY76" fmla="*/ 280782 h 605874"/>
              <a:gd name="connsiteX77" fmla="*/ 48653 w 606862"/>
              <a:gd name="connsiteY77" fmla="*/ 280782 h 605874"/>
              <a:gd name="connsiteX78" fmla="*/ 281240 w 606862"/>
              <a:gd name="connsiteY78" fmla="*/ 48574 h 605874"/>
              <a:gd name="connsiteX79" fmla="*/ 281240 w 606862"/>
              <a:gd name="connsiteY79" fmla="*/ 22155 h 605874"/>
              <a:gd name="connsiteX80" fmla="*/ 303431 w 606862"/>
              <a:gd name="connsiteY80" fmla="*/ 0 h 60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6862" h="605874">
                <a:moveTo>
                  <a:pt x="298661" y="216068"/>
                </a:moveTo>
                <a:cubicBezTo>
                  <a:pt x="293648" y="216160"/>
                  <a:pt x="292719" y="216995"/>
                  <a:pt x="292627" y="222186"/>
                </a:cubicBezTo>
                <a:lnTo>
                  <a:pt x="292627" y="229140"/>
                </a:lnTo>
                <a:cubicBezTo>
                  <a:pt x="292627" y="235908"/>
                  <a:pt x="292627" y="235815"/>
                  <a:pt x="286035" y="238133"/>
                </a:cubicBezTo>
                <a:cubicBezTo>
                  <a:pt x="270252" y="243974"/>
                  <a:pt x="260411" y="254728"/>
                  <a:pt x="259483" y="271879"/>
                </a:cubicBezTo>
                <a:cubicBezTo>
                  <a:pt x="258554" y="287084"/>
                  <a:pt x="266539" y="297375"/>
                  <a:pt x="278979" y="304884"/>
                </a:cubicBezTo>
                <a:cubicBezTo>
                  <a:pt x="286685" y="309613"/>
                  <a:pt x="295226" y="312301"/>
                  <a:pt x="303396" y="315917"/>
                </a:cubicBezTo>
                <a:cubicBezTo>
                  <a:pt x="306645" y="317308"/>
                  <a:pt x="309616" y="318884"/>
                  <a:pt x="312309" y="321109"/>
                </a:cubicBezTo>
                <a:cubicBezTo>
                  <a:pt x="320200" y="327691"/>
                  <a:pt x="318715" y="338446"/>
                  <a:pt x="309431" y="342525"/>
                </a:cubicBezTo>
                <a:cubicBezTo>
                  <a:pt x="304417" y="344750"/>
                  <a:pt x="299218" y="345214"/>
                  <a:pt x="293741" y="344565"/>
                </a:cubicBezTo>
                <a:cubicBezTo>
                  <a:pt x="285292" y="343452"/>
                  <a:pt x="277401" y="341412"/>
                  <a:pt x="269881" y="337426"/>
                </a:cubicBezTo>
                <a:cubicBezTo>
                  <a:pt x="265517" y="335108"/>
                  <a:pt x="264125" y="335664"/>
                  <a:pt x="262639" y="340485"/>
                </a:cubicBezTo>
                <a:cubicBezTo>
                  <a:pt x="261340" y="344750"/>
                  <a:pt x="260226" y="348829"/>
                  <a:pt x="259111" y="353001"/>
                </a:cubicBezTo>
                <a:cubicBezTo>
                  <a:pt x="257440" y="358564"/>
                  <a:pt x="258090" y="359955"/>
                  <a:pt x="263382" y="362550"/>
                </a:cubicBezTo>
                <a:cubicBezTo>
                  <a:pt x="270252" y="365888"/>
                  <a:pt x="277494" y="367464"/>
                  <a:pt x="284921" y="368669"/>
                </a:cubicBezTo>
                <a:cubicBezTo>
                  <a:pt x="290770" y="369596"/>
                  <a:pt x="291048" y="369782"/>
                  <a:pt x="291048" y="375901"/>
                </a:cubicBezTo>
                <a:cubicBezTo>
                  <a:pt x="291141" y="378589"/>
                  <a:pt x="291141" y="381278"/>
                  <a:pt x="291141" y="384059"/>
                </a:cubicBezTo>
                <a:cubicBezTo>
                  <a:pt x="291141" y="387490"/>
                  <a:pt x="292719" y="389437"/>
                  <a:pt x="296340" y="389622"/>
                </a:cubicBezTo>
                <a:cubicBezTo>
                  <a:pt x="300425" y="389715"/>
                  <a:pt x="304417" y="389715"/>
                  <a:pt x="308502" y="389622"/>
                </a:cubicBezTo>
                <a:cubicBezTo>
                  <a:pt x="311659" y="389437"/>
                  <a:pt x="313423" y="387768"/>
                  <a:pt x="313423" y="384430"/>
                </a:cubicBezTo>
                <a:cubicBezTo>
                  <a:pt x="313423" y="380722"/>
                  <a:pt x="313516" y="376828"/>
                  <a:pt x="313423" y="373119"/>
                </a:cubicBezTo>
                <a:cubicBezTo>
                  <a:pt x="313330" y="369411"/>
                  <a:pt x="314908" y="367464"/>
                  <a:pt x="318622" y="366444"/>
                </a:cubicBezTo>
                <a:cubicBezTo>
                  <a:pt x="327070" y="364127"/>
                  <a:pt x="334219" y="359584"/>
                  <a:pt x="339789" y="352909"/>
                </a:cubicBezTo>
                <a:cubicBezTo>
                  <a:pt x="355108" y="334366"/>
                  <a:pt x="349352" y="307017"/>
                  <a:pt x="327256" y="294872"/>
                </a:cubicBezTo>
                <a:cubicBezTo>
                  <a:pt x="320479" y="291071"/>
                  <a:pt x="313144" y="288197"/>
                  <a:pt x="305996" y="285230"/>
                </a:cubicBezTo>
                <a:cubicBezTo>
                  <a:pt x="301911" y="283561"/>
                  <a:pt x="297826" y="281521"/>
                  <a:pt x="294391" y="278740"/>
                </a:cubicBezTo>
                <a:cubicBezTo>
                  <a:pt x="287428" y="273177"/>
                  <a:pt x="288635" y="264277"/>
                  <a:pt x="296804" y="260661"/>
                </a:cubicBezTo>
                <a:cubicBezTo>
                  <a:pt x="299218" y="259642"/>
                  <a:pt x="301539" y="259271"/>
                  <a:pt x="304046" y="259178"/>
                </a:cubicBezTo>
                <a:cubicBezTo>
                  <a:pt x="313423" y="258715"/>
                  <a:pt x="322335" y="260383"/>
                  <a:pt x="330877" y="264463"/>
                </a:cubicBezTo>
                <a:cubicBezTo>
                  <a:pt x="335054" y="266595"/>
                  <a:pt x="336447" y="265946"/>
                  <a:pt x="337932" y="261496"/>
                </a:cubicBezTo>
                <a:cubicBezTo>
                  <a:pt x="339511" y="256860"/>
                  <a:pt x="340811" y="252132"/>
                  <a:pt x="342110" y="247404"/>
                </a:cubicBezTo>
                <a:cubicBezTo>
                  <a:pt x="343039" y="244344"/>
                  <a:pt x="341925" y="242212"/>
                  <a:pt x="338954" y="240914"/>
                </a:cubicBezTo>
                <a:cubicBezTo>
                  <a:pt x="333476" y="238411"/>
                  <a:pt x="327813" y="236649"/>
                  <a:pt x="321964" y="235815"/>
                </a:cubicBezTo>
                <a:cubicBezTo>
                  <a:pt x="314258" y="234702"/>
                  <a:pt x="314258" y="234610"/>
                  <a:pt x="314258" y="226915"/>
                </a:cubicBezTo>
                <a:cubicBezTo>
                  <a:pt x="314258" y="216068"/>
                  <a:pt x="314258" y="216068"/>
                  <a:pt x="303396" y="216068"/>
                </a:cubicBezTo>
                <a:close/>
                <a:moveTo>
                  <a:pt x="303396" y="176202"/>
                </a:moveTo>
                <a:cubicBezTo>
                  <a:pt x="373490" y="176202"/>
                  <a:pt x="430308" y="232941"/>
                  <a:pt x="430308" y="302937"/>
                </a:cubicBezTo>
                <a:cubicBezTo>
                  <a:pt x="430308" y="372934"/>
                  <a:pt x="373490" y="429673"/>
                  <a:pt x="303396" y="429673"/>
                </a:cubicBezTo>
                <a:cubicBezTo>
                  <a:pt x="233302" y="429673"/>
                  <a:pt x="176484" y="372934"/>
                  <a:pt x="176484" y="302937"/>
                </a:cubicBezTo>
                <a:cubicBezTo>
                  <a:pt x="176484" y="232941"/>
                  <a:pt x="233302" y="176202"/>
                  <a:pt x="303396" y="176202"/>
                </a:cubicBezTo>
                <a:close/>
                <a:moveTo>
                  <a:pt x="281240" y="91493"/>
                </a:moveTo>
                <a:cubicBezTo>
                  <a:pt x="181334" y="101690"/>
                  <a:pt x="101855" y="181039"/>
                  <a:pt x="91642" y="280782"/>
                </a:cubicBezTo>
                <a:lnTo>
                  <a:pt x="118104" y="280782"/>
                </a:lnTo>
                <a:cubicBezTo>
                  <a:pt x="130360" y="280782"/>
                  <a:pt x="140295" y="290701"/>
                  <a:pt x="140295" y="302937"/>
                </a:cubicBezTo>
                <a:cubicBezTo>
                  <a:pt x="140295" y="315173"/>
                  <a:pt x="130360" y="325092"/>
                  <a:pt x="118104" y="325092"/>
                </a:cubicBezTo>
                <a:lnTo>
                  <a:pt x="91642" y="325092"/>
                </a:lnTo>
                <a:cubicBezTo>
                  <a:pt x="101855" y="424835"/>
                  <a:pt x="181334" y="504184"/>
                  <a:pt x="281240" y="514381"/>
                </a:cubicBezTo>
                <a:lnTo>
                  <a:pt x="281240" y="487962"/>
                </a:lnTo>
                <a:cubicBezTo>
                  <a:pt x="281240" y="475726"/>
                  <a:pt x="291175" y="465807"/>
                  <a:pt x="303431" y="465807"/>
                </a:cubicBezTo>
                <a:cubicBezTo>
                  <a:pt x="315687" y="465807"/>
                  <a:pt x="325622" y="475726"/>
                  <a:pt x="325622" y="487962"/>
                </a:cubicBezTo>
                <a:lnTo>
                  <a:pt x="325622" y="514381"/>
                </a:lnTo>
                <a:cubicBezTo>
                  <a:pt x="425528" y="504184"/>
                  <a:pt x="505007" y="424835"/>
                  <a:pt x="515220" y="325092"/>
                </a:cubicBezTo>
                <a:lnTo>
                  <a:pt x="488758" y="325092"/>
                </a:lnTo>
                <a:cubicBezTo>
                  <a:pt x="476502" y="325092"/>
                  <a:pt x="466567" y="315173"/>
                  <a:pt x="466567" y="302937"/>
                </a:cubicBezTo>
                <a:cubicBezTo>
                  <a:pt x="466567" y="290701"/>
                  <a:pt x="476502" y="280782"/>
                  <a:pt x="488758" y="280782"/>
                </a:cubicBezTo>
                <a:lnTo>
                  <a:pt x="515220" y="280782"/>
                </a:lnTo>
                <a:cubicBezTo>
                  <a:pt x="505007" y="181039"/>
                  <a:pt x="425528" y="101690"/>
                  <a:pt x="325622" y="91493"/>
                </a:cubicBezTo>
                <a:lnTo>
                  <a:pt x="325622" y="117912"/>
                </a:lnTo>
                <a:cubicBezTo>
                  <a:pt x="325622" y="130148"/>
                  <a:pt x="315687" y="140067"/>
                  <a:pt x="303431" y="140067"/>
                </a:cubicBezTo>
                <a:cubicBezTo>
                  <a:pt x="291175" y="140067"/>
                  <a:pt x="281240" y="130148"/>
                  <a:pt x="281240" y="117912"/>
                </a:cubicBezTo>
                <a:close/>
                <a:moveTo>
                  <a:pt x="303431" y="0"/>
                </a:moveTo>
                <a:cubicBezTo>
                  <a:pt x="315687" y="0"/>
                  <a:pt x="325622" y="9919"/>
                  <a:pt x="325622" y="22155"/>
                </a:cubicBezTo>
                <a:lnTo>
                  <a:pt x="325622" y="48574"/>
                </a:lnTo>
                <a:cubicBezTo>
                  <a:pt x="449111" y="59234"/>
                  <a:pt x="547531" y="157494"/>
                  <a:pt x="558209" y="280782"/>
                </a:cubicBezTo>
                <a:lnTo>
                  <a:pt x="584671" y="280782"/>
                </a:lnTo>
                <a:cubicBezTo>
                  <a:pt x="596834" y="280782"/>
                  <a:pt x="606862" y="290701"/>
                  <a:pt x="606862" y="302937"/>
                </a:cubicBezTo>
                <a:cubicBezTo>
                  <a:pt x="606862" y="315173"/>
                  <a:pt x="596927" y="325092"/>
                  <a:pt x="584671" y="325092"/>
                </a:cubicBezTo>
                <a:lnTo>
                  <a:pt x="558209" y="325092"/>
                </a:lnTo>
                <a:cubicBezTo>
                  <a:pt x="547531" y="448380"/>
                  <a:pt x="449111" y="546640"/>
                  <a:pt x="325622" y="557300"/>
                </a:cubicBezTo>
                <a:lnTo>
                  <a:pt x="325622" y="583719"/>
                </a:lnTo>
                <a:cubicBezTo>
                  <a:pt x="325622" y="595955"/>
                  <a:pt x="315687" y="605874"/>
                  <a:pt x="303431" y="605874"/>
                </a:cubicBezTo>
                <a:cubicBezTo>
                  <a:pt x="291175" y="605874"/>
                  <a:pt x="281240" y="595955"/>
                  <a:pt x="281240" y="583719"/>
                </a:cubicBezTo>
                <a:lnTo>
                  <a:pt x="281240" y="557300"/>
                </a:lnTo>
                <a:cubicBezTo>
                  <a:pt x="157751" y="546640"/>
                  <a:pt x="59331" y="448380"/>
                  <a:pt x="48653" y="325092"/>
                </a:cubicBezTo>
                <a:lnTo>
                  <a:pt x="22191" y="325092"/>
                </a:lnTo>
                <a:cubicBezTo>
                  <a:pt x="9935" y="325092"/>
                  <a:pt x="0" y="315173"/>
                  <a:pt x="0" y="302937"/>
                </a:cubicBezTo>
                <a:cubicBezTo>
                  <a:pt x="0" y="290701"/>
                  <a:pt x="9935" y="280782"/>
                  <a:pt x="22191" y="280782"/>
                </a:cubicBezTo>
                <a:lnTo>
                  <a:pt x="48653" y="280782"/>
                </a:lnTo>
                <a:cubicBezTo>
                  <a:pt x="59331" y="157494"/>
                  <a:pt x="157751" y="59234"/>
                  <a:pt x="281240" y="48574"/>
                </a:cubicBezTo>
                <a:lnTo>
                  <a:pt x="281240" y="22155"/>
                </a:lnTo>
                <a:cubicBezTo>
                  <a:pt x="281240" y="9919"/>
                  <a:pt x="291175" y="0"/>
                  <a:pt x="303431" y="0"/>
                </a:cubicBezTo>
                <a:close/>
              </a:path>
            </a:pathLst>
          </a:custGeom>
          <a:solidFill>
            <a:schemeClr val="bg1"/>
          </a:solidFill>
          <a:ln>
            <a:noFill/>
          </a:ln>
        </p:spPr>
        <p:txBody>
          <a:bodyPr wrap="square" lIns="91440" tIns="45720" rIns="91440" bIns="45720" anchor="ctr">
            <a:normAutofit fontScale="900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Arial" panose="020B0604020202020204" pitchFamily="34" charset="0"/>
              <a:ea typeface="微软雅黑" panose="020B0503020204020204" charset="-122"/>
            </a:endParaRPr>
          </a:p>
        </p:txBody>
      </p:sp>
      <p:sp>
        <p:nvSpPr>
          <p:cNvPr id="2" name="文本框 1"/>
          <p:cNvSpPr txBox="1"/>
          <p:nvPr/>
        </p:nvSpPr>
        <p:spPr>
          <a:xfrm>
            <a:off x="276860" y="1033145"/>
            <a:ext cx="2429510" cy="583565"/>
          </a:xfrm>
          <a:prstGeom prst="rect">
            <a:avLst/>
          </a:prstGeom>
          <a:noFill/>
        </p:spPr>
        <p:txBody>
          <a:bodyPr wrap="none" rtlCol="0">
            <a:spAutoFit/>
          </a:bodyPr>
          <a:p>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、认知</a:t>
            </a:r>
            <a:r>
              <a:rPr lang="zh-CN" altLang="en-US" sz="3200" b="1">
                <a:latin typeface="宋体" panose="02010600030101010101" pitchFamily="2" charset="-122"/>
                <a:ea typeface="宋体" panose="02010600030101010101" pitchFamily="2" charset="-122"/>
                <a:cs typeface="宋体" panose="02010600030101010101" pitchFamily="2" charset="-122"/>
              </a:rPr>
              <a:t>反应</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ustDataLst>
      <p:tags r:id="rId33"/>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8900"/>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4476"/>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658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481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5356"/>
</p:tagLst>
</file>

<file path=ppt/tags/tag103.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1"/>
  <p:tag name="KSO_WM_UNIT_LAYERLEVEL" val="1"/>
  <p:tag name="KSO_WM_TAG_VERSION" val="1.0"/>
  <p:tag name="KSO_WM_BEAUTIFY_FLAG" val="#wm#"/>
  <p:tag name="REFSHAPE" val="194675492"/>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8076"/>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REFSHAPE" val="194674676"/>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03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948"/>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440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617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068"/>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508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 name="REFSHAPE" val="194677804"/>
</p:tagLst>
</file>

<file path=ppt/tags/tag112.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1"/>
  <p:tag name="KSO_WM_UNIT_LAYERLEVEL" val="1"/>
  <p:tag name="KSO_WM_TAG_VERSION" val="1.0"/>
  <p:tag name="KSO_WM_BEAUTIFY_FLAG" val="#wm#"/>
  <p:tag name="REFSHAPE" val="194676716"/>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6852"/>
</p:tagLst>
</file>

<file path=ppt/tags/tag11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REFSHAPE" val="19467726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988"/>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12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6308"/>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794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22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708"/>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 name="REFSHAPE" val="194675628"/>
</p:tagLst>
</file>

<file path=ppt/tags/tag121.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1"/>
  <p:tag name="KSO_WM_UNIT_LAYERLEVEL" val="1"/>
  <p:tag name="KSO_WM_TAG_VERSION" val="1.0"/>
  <p:tag name="KSO_WM_BEAUTIFY_FLAG" val="#wm#"/>
  <p:tag name="REFSHAPE" val="194676444"/>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4540"/>
</p:tagLst>
</file>

<file path=ppt/tags/tag12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REFSHAPE" val="19467739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53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76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766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86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399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13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366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4268"/>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 name="REFSHAPE" val="194675900"/>
</p:tagLst>
</file>

<file path=ppt/tags/tag132.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1"/>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2300"/>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958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564"/>
  <p:tag name="REFSHAPE" val="19465781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9716"/>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22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REFSHAPE" val="194658356"/>
</p:tagLst>
</file>

<file path=ppt/tags/tag145.xml><?xml version="1.0" encoding="utf-8"?>
<p:tagLst xmlns:p="http://schemas.openxmlformats.org/presentationml/2006/main">
  <p:tag name="KSO_WM_TAG_VERSION" val="1.0"/>
  <p:tag name="KSO_WM_BEAUTIFY_FLAG" val="#wm#"/>
  <p:tag name="KSO_WM_TEMPLATE_CATEGORY" val="custom"/>
  <p:tag name="KSO_WM_TEMPLATE_INDEX" val="20204564"/>
  <p:tag name="KSO_WM_TEMPLATE_SUBCATEGORY" val="0"/>
  <p:tag name="KSO_WM_TEMPLATE_MASTER_TYPE" val="1"/>
  <p:tag name="KSO_WM_TEMPLATE_COLOR_TYPE" val="1"/>
  <p:tag name="KSO_WM_TEMPLATE_MASTER_THUMB_INDEX" val="12"/>
  <p:tag name="KSO_WM_TEMPLATE_THUMBS_INDEX" val="1、4、7、9、11、16、18、19、20、21、22、25、30、33、36、37、38"/>
  <p:tag name="REFSHAPE" val="194658492"/>
</p:tagLst>
</file>

<file path=ppt/tags/tag146.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147.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14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4564"/>
  <p:tag name="KSO_WM_SLIDE_LAYOUT" val="a_b"/>
  <p:tag name="KSO_WM_SLIDE_LAYOUT_CNT" val="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64_12*i*1"/>
  <p:tag name="KSO_WM_TEMPLATE_CATEGORY" val="custom"/>
  <p:tag name="KSO_WM_TEMPLATE_INDEX" val="20204564"/>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4612"/>
</p:tagLst>
</file>

<file path=ppt/tags/tag150.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2"/>
  <p:tag name="KSO_WM_UNIT_ID" val="custom20204564_12*i*1"/>
  <p:tag name="KSO_WM_UNIT_LAYERLEVEL" val="1"/>
  <p:tag name="KSO_WM_TAG_VERSION" val="1.0"/>
  <p:tag name="KSO_WM_BEAUTIFY_FLAG" val="#wm#"/>
  <p:tag name="KSO_WM_UNIT_USESOURCEFORMAT_APPLY" val="1"/>
</p:tagLst>
</file>

<file path=ppt/tags/tag151.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2"/>
  <p:tag name="KSO_WM_UNIT_ID" val="custom20204564_12*i*2"/>
  <p:tag name="KSO_WM_UNIT_LAYERLEVEL" val="1"/>
  <p:tag name="KSO_WM_TAG_VERSION" val="1.0"/>
  <p:tag name="KSO_WM_BEAUTIFY_FLAG" val="#wm#"/>
  <p:tag name="KSO_WM_UNIT_USESOURCEFORMAT_APPLY" val="1"/>
</p:tagLst>
</file>

<file path=ppt/tags/tag15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TEMPLATE_CATEGORY" val="custom"/>
  <p:tag name="KSO_WM_TEMPLATE_INDEX" val="20204564"/>
  <p:tag name="KSO_WM_UNIT_ID" val="custom20204564_7*e*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64"/>
  <p:tag name="KSO_WM_UNIT_ID" val="custom20204564_7*a*1"/>
</p:tagLst>
</file>

<file path=ppt/tags/tag154.xml><?xml version="1.0" encoding="utf-8"?>
<p:tagLst xmlns:p="http://schemas.openxmlformats.org/presentationml/2006/main">
  <p:tag name="KSO_WM_SLIDE_ID" val="custom20204564_12"/>
  <p:tag name="KSO_WM_TEMPLATE_SUBCATEGORY" val="0"/>
  <p:tag name="KSO_WM_TEMPLATE_MASTER_TYPE" val="1"/>
  <p:tag name="KSO_WM_TEMPLATE_COLOR_TYPE" val="1"/>
  <p:tag name="KSO_WM_SLIDE_ITEM_CNT" val="1"/>
  <p:tag name="KSO_WM_SLIDE_INDEX" val="12"/>
  <p:tag name="KSO_WM_TAG_VERSION" val="1.0"/>
  <p:tag name="KSO_WM_BEAUTIFY_FLAG" val="#wm#"/>
  <p:tag name="KSO_WM_TEMPLATE_CATEGORY" val="custom"/>
  <p:tag name="KSO_WM_TEMPLATE_INDEX" val="20204564"/>
  <p:tag name="KSO_WM_SLIDE_TYPE" val="text"/>
  <p:tag name="KSO_WM_SLIDE_SUBTYPE" val="diag"/>
  <p:tag name="KSO_WM_SLIDE_SIZE" val="723.5*43.55"/>
  <p:tag name="KSO_WM_SLIDE_POSITION" val="118.3*297.35"/>
  <p:tag name="KSO_WM_DIAGRAM_GROUP_CODE" val="l1-2"/>
  <p:tag name="KSO_WM_SLIDE_DIAGTYPE" val="l"/>
  <p:tag name="KSO_WM_SLIDE_LAYOUT" val="i_l"/>
  <p:tag name="KSO_WM_SLIDE_LAYOUT_CNT" val="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Lst>
</file>

<file path=ppt/tags/tag15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8*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15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8*i*1"/>
  <p:tag name="KSO_WM_UNIT_LAYERLEVEL" val="1"/>
  <p:tag name="KSO_WM_TAG_VERSION" val="1.0"/>
  <p:tag name="KSO_WM_BEAUTIFY_FLAG" val="#wm#"/>
</p:tagLst>
</file>

<file path=ppt/tags/tag15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8*i*2"/>
  <p:tag name="KSO_WM_UNIT_LAYERLEVEL" val="1"/>
  <p:tag name="KSO_WM_TAG_VERSION" val="1.0"/>
  <p:tag name="KSO_WM_BEAUTIFY_FLAG" val="#wm#"/>
</p:tagLst>
</file>

<file path=ppt/tags/tag1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8*a*1"/>
</p:tagLst>
</file>

<file path=ppt/tags/tag159.xml><?xml version="1.0" encoding="utf-8"?>
<p:tagLst xmlns:p="http://schemas.openxmlformats.org/presentationml/2006/main">
  <p:tag name="KSO_WM_TAG_VERSION" val="1.0"/>
  <p:tag name="KSO_WM_BEAUTIFY_FLAG" val="#wm#"/>
  <p:tag name="KSO_WM_UNIT_TYPE" val="i"/>
  <p:tag name="KSO_WM_UNIT_ID" val="diagram160499_2*i*1"/>
  <p:tag name="KSO_WM_TEMPLATE_CATEGORY" val="diagram"/>
  <p:tag name="KSO_WM_TEMPLATE_INDEX" val="160499"/>
  <p:tag name="KSO_WM_UNIT_INDEX"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756"/>
</p:tagLst>
</file>

<file path=ppt/tags/tag160.xml><?xml version="1.0" encoding="utf-8"?>
<p:tagLst xmlns:p="http://schemas.openxmlformats.org/presentationml/2006/main">
  <p:tag name="KSO_WM_TEMPLATE_CATEGORY" val="diagram"/>
  <p:tag name="KSO_WM_TEMPLATE_INDEX" val="160499"/>
  <p:tag name="KSO_WM_UNIT_TYPE" val="q_h_a"/>
  <p:tag name="KSO_WM_UNIT_INDEX" val="1_5_1"/>
  <p:tag name="KSO_WM_UNIT_ID" val="257*q_h_a*1_5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6"/>
  <p:tag name="KSO_WM_UNIT_LINE_FILL_TYPE" val="2"/>
  <p:tag name="KSO_WM_UNIT_TEXT_FILL_FORE_SCHEMECOLOR_INDEX" val="13"/>
  <p:tag name="KSO_WM_UNIT_TEXT_FILL_TYPE" val="1"/>
</p:tagLst>
</file>

<file path=ppt/tags/tag161.xml><?xml version="1.0" encoding="utf-8"?>
<p:tagLst xmlns:p="http://schemas.openxmlformats.org/presentationml/2006/main">
  <p:tag name="KSO_WM_TEMPLATE_CATEGORY" val="diagram"/>
  <p:tag name="KSO_WM_TEMPLATE_INDEX" val="160499"/>
  <p:tag name="KSO_WM_UNIT_TYPE" val="q_i"/>
  <p:tag name="KSO_WM_UNIT_INDEX" val="1_1"/>
  <p:tag name="KSO_WM_UNIT_ID" val="257*q_i*1_1"/>
  <p:tag name="KSO_WM_UNIT_CLEAR" val="1"/>
  <p:tag name="KSO_WM_UNIT_LAYERLEVEL" val="1_1"/>
  <p:tag name="KSO_WM_BEAUTIFY_FLAG" val="#wm#"/>
  <p:tag name="KSO_WM_DIAGRAM_GROUP_CODE" val="q1-1"/>
  <p:tag name="KSO_WM_TAG_VERSION" val="1.0"/>
  <p:tag name="KSO_WM_UNIT_FILL_FORE_SCHEMECOLOR_INDEX" val="6"/>
  <p:tag name="KSO_WM_UNIT_FILL_TYPE" val="1"/>
  <p:tag name="KSO_WM_UNIT_LINE_FORE_SCHEMECOLOR_INDEX" val="6"/>
  <p:tag name="KSO_WM_UNIT_LINE_FILL_TYPE" val="2"/>
</p:tagLst>
</file>

<file path=ppt/tags/tag162.xml><?xml version="1.0" encoding="utf-8"?>
<p:tagLst xmlns:p="http://schemas.openxmlformats.org/presentationml/2006/main">
  <p:tag name="KSO_WM_TAG_VERSION" val="1.0"/>
  <p:tag name="KSO_WM_BEAUTIFY_FLAG" val="#wm#"/>
  <p:tag name="KSO_WM_UNIT_TYPE" val="i"/>
  <p:tag name="KSO_WM_UNIT_ID" val="diagram160499_2*i*6"/>
  <p:tag name="KSO_WM_TEMPLATE_CATEGORY" val="diagram"/>
  <p:tag name="KSO_WM_TEMPLATE_INDEX" val="160499"/>
  <p:tag name="KSO_WM_UNIT_INDEX" val="6"/>
</p:tagLst>
</file>

<file path=ppt/tags/tag163.xml><?xml version="1.0" encoding="utf-8"?>
<p:tagLst xmlns:p="http://schemas.openxmlformats.org/presentationml/2006/main">
  <p:tag name="KSO_WM_TEMPLATE_CATEGORY" val="diagram"/>
  <p:tag name="KSO_WM_TEMPLATE_INDEX" val="160499"/>
  <p:tag name="KSO_WM_UNIT_TYPE" val="q_h_a"/>
  <p:tag name="KSO_WM_UNIT_INDEX" val="1_1_1"/>
  <p:tag name="KSO_WM_UNIT_ID" val="257*q_h_a*1_1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5"/>
  <p:tag name="KSO_WM_UNIT_LINE_FILL_TYPE" val="2"/>
  <p:tag name="KSO_WM_UNIT_TEXT_FILL_FORE_SCHEMECOLOR_INDEX" val="13"/>
  <p:tag name="KSO_WM_UNIT_TEXT_FILL_TYPE" val="1"/>
</p:tagLst>
</file>

<file path=ppt/tags/tag164.xml><?xml version="1.0" encoding="utf-8"?>
<p:tagLst xmlns:p="http://schemas.openxmlformats.org/presentationml/2006/main">
  <p:tag name="KSO_WM_TEMPLATE_CATEGORY" val="diagram"/>
  <p:tag name="KSO_WM_TEMPLATE_INDEX" val="160499"/>
  <p:tag name="KSO_WM_UNIT_TYPE" val="q_i"/>
  <p:tag name="KSO_WM_UNIT_INDEX" val="1_2"/>
  <p:tag name="KSO_WM_UNIT_ID" val="257*q_i*1_2"/>
  <p:tag name="KSO_WM_UNIT_CLEAR" val="1"/>
  <p:tag name="KSO_WM_UNIT_LAYERLEVEL" val="1_1"/>
  <p:tag name="KSO_WM_BEAUTIFY_FLAG" val="#wm#"/>
  <p:tag name="KSO_WM_DIAGRAM_GROUP_CODE" val="q1-1"/>
  <p:tag name="KSO_WM_TAG_VERSION" val="1.0"/>
  <p:tag name="KSO_WM_UNIT_FILL_FORE_SCHEMECOLOR_INDEX" val="5"/>
  <p:tag name="KSO_WM_UNIT_FILL_TYPE" val="1"/>
  <p:tag name="KSO_WM_UNIT_LINE_FORE_SCHEMECOLOR_INDEX" val="5"/>
  <p:tag name="KSO_WM_UNIT_LINE_FILL_TYPE" val="2"/>
</p:tagLst>
</file>

<file path=ppt/tags/tag165.xml><?xml version="1.0" encoding="utf-8"?>
<p:tagLst xmlns:p="http://schemas.openxmlformats.org/presentationml/2006/main">
  <p:tag name="KSO_WM_TAG_VERSION" val="1.0"/>
  <p:tag name="KSO_WM_BEAUTIFY_FLAG" val="#wm#"/>
  <p:tag name="KSO_WM_UNIT_TYPE" val="i"/>
  <p:tag name="KSO_WM_UNIT_ID" val="diagram160499_2*i*11"/>
  <p:tag name="KSO_WM_TEMPLATE_CATEGORY" val="diagram"/>
  <p:tag name="KSO_WM_TEMPLATE_INDEX" val="160499"/>
  <p:tag name="KSO_WM_UNIT_INDEX" val="11"/>
</p:tagLst>
</file>

<file path=ppt/tags/tag166.xml><?xml version="1.0" encoding="utf-8"?>
<p:tagLst xmlns:p="http://schemas.openxmlformats.org/presentationml/2006/main">
  <p:tag name="KSO_WM_TEMPLATE_CATEGORY" val="diagram"/>
  <p:tag name="KSO_WM_TEMPLATE_INDEX" val="160499"/>
  <p:tag name="KSO_WM_UNIT_TYPE" val="q_h_a"/>
  <p:tag name="KSO_WM_UNIT_INDEX" val="1_2_1"/>
  <p:tag name="KSO_WM_UNIT_ID" val="257*q_h_a*1_2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6"/>
  <p:tag name="KSO_WM_UNIT_LINE_FILL_TYPE" val="2"/>
  <p:tag name="KSO_WM_UNIT_TEXT_FILL_FORE_SCHEMECOLOR_INDEX" val="13"/>
  <p:tag name="KSO_WM_UNIT_TEXT_FILL_TYPE" val="1"/>
</p:tagLst>
</file>

<file path=ppt/tags/tag167.xml><?xml version="1.0" encoding="utf-8"?>
<p:tagLst xmlns:p="http://schemas.openxmlformats.org/presentationml/2006/main">
  <p:tag name="KSO_WM_TEMPLATE_CATEGORY" val="diagram"/>
  <p:tag name="KSO_WM_TEMPLATE_INDEX" val="160499"/>
  <p:tag name="KSO_WM_UNIT_TYPE" val="q_i"/>
  <p:tag name="KSO_WM_UNIT_INDEX" val="1_3"/>
  <p:tag name="KSO_WM_UNIT_ID" val="257*q_i*1_3"/>
  <p:tag name="KSO_WM_UNIT_CLEAR" val="1"/>
  <p:tag name="KSO_WM_UNIT_LAYERLEVEL" val="1_1"/>
  <p:tag name="KSO_WM_BEAUTIFY_FLAG" val="#wm#"/>
  <p:tag name="KSO_WM_DIAGRAM_GROUP_CODE" val="q1-1"/>
  <p:tag name="KSO_WM_TAG_VERSION" val="1.0"/>
  <p:tag name="KSO_WM_UNIT_FILL_FORE_SCHEMECOLOR_INDEX" val="6"/>
  <p:tag name="KSO_WM_UNIT_FILL_TYPE" val="1"/>
  <p:tag name="KSO_WM_UNIT_LINE_FORE_SCHEMECOLOR_INDEX" val="6"/>
  <p:tag name="KSO_WM_UNIT_LINE_FILL_TYPE" val="2"/>
</p:tagLst>
</file>

<file path=ppt/tags/tag168.xml><?xml version="1.0" encoding="utf-8"?>
<p:tagLst xmlns:p="http://schemas.openxmlformats.org/presentationml/2006/main">
  <p:tag name="KSO_WM_TAG_VERSION" val="1.0"/>
  <p:tag name="KSO_WM_BEAUTIFY_FLAG" val="#wm#"/>
  <p:tag name="KSO_WM_UNIT_TYPE" val="i"/>
  <p:tag name="KSO_WM_UNIT_ID" val="diagram160499_2*i*16"/>
  <p:tag name="KSO_WM_TEMPLATE_CATEGORY" val="diagram"/>
  <p:tag name="KSO_WM_TEMPLATE_INDEX" val="160499"/>
  <p:tag name="KSO_WM_UNIT_INDEX" val="16"/>
</p:tagLst>
</file>

<file path=ppt/tags/tag169.xml><?xml version="1.0" encoding="utf-8"?>
<p:tagLst xmlns:p="http://schemas.openxmlformats.org/presentationml/2006/main">
  <p:tag name="KSO_WM_TEMPLATE_CATEGORY" val="diagram"/>
  <p:tag name="KSO_WM_TEMPLATE_INDEX" val="160499"/>
  <p:tag name="KSO_WM_UNIT_TYPE" val="q_h_a"/>
  <p:tag name="KSO_WM_UNIT_INDEX" val="1_3_1"/>
  <p:tag name="KSO_WM_UNIT_ID" val="257*q_h_a*1_3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7"/>
  <p:tag name="KSO_WM_UNIT_LINE_FILL_TYPE" val="2"/>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REFSHAPE" val="194661348"/>
</p:tagLst>
</file>

<file path=ppt/tags/tag170.xml><?xml version="1.0" encoding="utf-8"?>
<p:tagLst xmlns:p="http://schemas.openxmlformats.org/presentationml/2006/main">
  <p:tag name="KSO_WM_TEMPLATE_CATEGORY" val="diagram"/>
  <p:tag name="KSO_WM_TEMPLATE_INDEX" val="160499"/>
  <p:tag name="KSO_WM_UNIT_TYPE" val="q_i"/>
  <p:tag name="KSO_WM_UNIT_INDEX" val="1_4"/>
  <p:tag name="KSO_WM_UNIT_ID" val="257*q_i*1_4"/>
  <p:tag name="KSO_WM_UNIT_CLEAR" val="1"/>
  <p:tag name="KSO_WM_UNIT_LAYERLEVEL" val="1_1"/>
  <p:tag name="KSO_WM_BEAUTIFY_FLAG" val="#wm#"/>
  <p:tag name="KSO_WM_DIAGRAM_GROUP_CODE" val="q1-1"/>
  <p:tag name="KSO_WM_TAG_VERSION" val="1.0"/>
  <p:tag name="KSO_WM_UNIT_FILL_FORE_SCHEMECOLOR_INDEX" val="7"/>
  <p:tag name="KSO_WM_UNIT_FILL_TYPE" val="1"/>
  <p:tag name="KSO_WM_UNIT_LINE_FORE_SCHEMECOLOR_INDEX" val="7"/>
  <p:tag name="KSO_WM_UNIT_LINE_FILL_TYPE" val="2"/>
</p:tagLst>
</file>

<file path=ppt/tags/tag171.xml><?xml version="1.0" encoding="utf-8"?>
<p:tagLst xmlns:p="http://schemas.openxmlformats.org/presentationml/2006/main">
  <p:tag name="KSO_WM_TAG_VERSION" val="1.0"/>
  <p:tag name="KSO_WM_BEAUTIFY_FLAG" val="#wm#"/>
  <p:tag name="KSO_WM_UNIT_TYPE" val="i"/>
  <p:tag name="KSO_WM_UNIT_ID" val="diagram160499_2*i*21"/>
  <p:tag name="KSO_WM_TEMPLATE_CATEGORY" val="diagram"/>
  <p:tag name="KSO_WM_TEMPLATE_INDEX" val="160499"/>
  <p:tag name="KSO_WM_UNIT_INDEX" val="21"/>
</p:tagLst>
</file>

<file path=ppt/tags/tag172.xml><?xml version="1.0" encoding="utf-8"?>
<p:tagLst xmlns:p="http://schemas.openxmlformats.org/presentationml/2006/main">
  <p:tag name="KSO_WM_TEMPLATE_CATEGORY" val="diagram"/>
  <p:tag name="KSO_WM_TEMPLATE_INDEX" val="160499"/>
  <p:tag name="KSO_WM_UNIT_TYPE" val="q_h_a"/>
  <p:tag name="KSO_WM_UNIT_INDEX" val="1_4_1"/>
  <p:tag name="KSO_WM_UNIT_ID" val="257*q_h_a*1_4_1"/>
  <p:tag name="KSO_WM_UNIT_CLEAR" val="1"/>
  <p:tag name="KSO_WM_UNIT_LAYERLEVEL" val="1_1_1"/>
  <p:tag name="KSO_WM_UNIT_VALUE" val="25"/>
  <p:tag name="KSO_WM_UNIT_HIGHLIGHT" val="0"/>
  <p:tag name="KSO_WM_UNIT_COMPATIBLE" val="0"/>
  <p:tag name="KSO_WM_BEAUTIFY_FLAG" val="#wm#"/>
  <p:tag name="KSO_WM_DIAGRAM_GROUP_CODE" val="q1-1"/>
  <p:tag name="KSO_WM_TAG_VERSION" val="1.0"/>
  <p:tag name="KSO_WM_UNIT_PRESET_TEXT" val="AMET"/>
  <p:tag name="KSO_WM_UNIT_LINE_FORE_SCHEMECOLOR_INDEX" val="5"/>
  <p:tag name="KSO_WM_UNIT_LINE_FILL_TYPE" val="2"/>
  <p:tag name="KSO_WM_UNIT_TEXT_FILL_FORE_SCHEMECOLOR_INDEX" val="13"/>
  <p:tag name="KSO_WM_UNIT_TEXT_FILL_TYPE" val="1"/>
</p:tagLst>
</file>

<file path=ppt/tags/tag173.xml><?xml version="1.0" encoding="utf-8"?>
<p:tagLst xmlns:p="http://schemas.openxmlformats.org/presentationml/2006/main">
  <p:tag name="KSO_WM_TEMPLATE_CATEGORY" val="diagram"/>
  <p:tag name="KSO_WM_TEMPLATE_INDEX" val="160499"/>
  <p:tag name="KSO_WM_UNIT_TYPE" val="q_i"/>
  <p:tag name="KSO_WM_UNIT_INDEX" val="1_5"/>
  <p:tag name="KSO_WM_UNIT_ID" val="257*q_i*1_5"/>
  <p:tag name="KSO_WM_UNIT_CLEAR" val="1"/>
  <p:tag name="KSO_WM_UNIT_LAYERLEVEL" val="1_1"/>
  <p:tag name="KSO_WM_BEAUTIFY_FLAG" val="#wm#"/>
  <p:tag name="KSO_WM_DIAGRAM_GROUP_CODE" val="q1-1"/>
  <p:tag name="KSO_WM_TAG_VERSION" val="1.0"/>
  <p:tag name="KSO_WM_UNIT_FILL_FORE_SCHEMECOLOR_INDEX" val="5"/>
  <p:tag name="KSO_WM_UNIT_FILL_TYPE" val="1"/>
  <p:tag name="KSO_WM_UNIT_LINE_FORE_SCHEMECOLOR_INDEX" val="5"/>
  <p:tag name="KSO_WM_UNIT_LINE_FILL_TYPE" val="2"/>
</p:tagLst>
</file>

<file path=ppt/tags/tag174.xml><?xml version="1.0" encoding="utf-8"?>
<p:tagLst xmlns:p="http://schemas.openxmlformats.org/presentationml/2006/main">
  <p:tag name="KSO_WM_TEMPLATE_CATEGORY" val="diagram"/>
  <p:tag name="KSO_WM_TEMPLATE_INDEX" val="160499"/>
  <p:tag name="KSO_WM_UNIT_TYPE" val="q_h_f"/>
  <p:tag name="KSO_WM_UNIT_INDEX" val="1_1_1"/>
  <p:tag name="KSO_WM_UNIT_ID" val="257*q_h_f*1_1_1"/>
  <p:tag name="KSO_WM_UNIT_CLEAR" val="1"/>
  <p:tag name="KSO_WM_UNIT_LAYERLEVEL" val="1_1_1"/>
  <p:tag name="KSO_WM_UNIT_VALUE" val="22"/>
  <p:tag name="KSO_WM_UNIT_HIGHLIGHT" val="0"/>
  <p:tag name="KSO_WM_UNIT_COMPATIBLE" val="0"/>
  <p:tag name="KSO_WM_BEAUTIFY_FLAG" val="#wm#"/>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175.xml><?xml version="1.0" encoding="utf-8"?>
<p:tagLst xmlns:p="http://schemas.openxmlformats.org/presentationml/2006/main">
  <p:tag name="KSO_WM_TEMPLATE_CATEGORY" val="diagram"/>
  <p:tag name="KSO_WM_TEMPLATE_INDEX" val="160499"/>
  <p:tag name="KSO_WM_UNIT_TYPE" val="q_h_f"/>
  <p:tag name="KSO_WM_UNIT_INDEX" val="1_2_1"/>
  <p:tag name="KSO_WM_UNIT_ID" val="257*q_h_f*1_2_1"/>
  <p:tag name="KSO_WM_UNIT_CLEAR" val="1"/>
  <p:tag name="KSO_WM_UNIT_LAYERLEVEL" val="1_1_1"/>
  <p:tag name="KSO_WM_UNIT_VALUE" val="22"/>
  <p:tag name="KSO_WM_UNIT_HIGHLIGHT" val="0"/>
  <p:tag name="KSO_WM_UNIT_COMPATIBLE" val="0"/>
  <p:tag name="KSO_WM_BEAUTIFY_FLAG" val="#wm#"/>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176.xml><?xml version="1.0" encoding="utf-8"?>
<p:tagLst xmlns:p="http://schemas.openxmlformats.org/presentationml/2006/main">
  <p:tag name="KSO_WM_TEMPLATE_CATEGORY" val="diagram"/>
  <p:tag name="KSO_WM_TEMPLATE_INDEX" val="160499"/>
  <p:tag name="KSO_WM_UNIT_TYPE" val="q_h_f"/>
  <p:tag name="KSO_WM_UNIT_INDEX" val="1_3_1"/>
  <p:tag name="KSO_WM_UNIT_ID" val="257*q_h_f*1_3_1"/>
  <p:tag name="KSO_WM_UNIT_CLEAR" val="1"/>
  <p:tag name="KSO_WM_UNIT_LAYERLEVEL" val="1_1_1"/>
  <p:tag name="KSO_WM_UNIT_VALUE" val="22"/>
  <p:tag name="KSO_WM_UNIT_HIGHLIGHT" val="0"/>
  <p:tag name="KSO_WM_UNIT_COMPATIBLE" val="0"/>
  <p:tag name="KSO_WM_BEAUTIFY_FLAG" val="#wm#"/>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177.xml><?xml version="1.0" encoding="utf-8"?>
<p:tagLst xmlns:p="http://schemas.openxmlformats.org/presentationml/2006/main">
  <p:tag name="KSO_WM_TEMPLATE_CATEGORY" val="diagram"/>
  <p:tag name="KSO_WM_TEMPLATE_INDEX" val="160499"/>
  <p:tag name="KSO_WM_UNIT_TYPE" val="q_h_f"/>
  <p:tag name="KSO_WM_UNIT_INDEX" val="1_4_1"/>
  <p:tag name="KSO_WM_UNIT_ID" val="257*q_h_f*1_4_1"/>
  <p:tag name="KSO_WM_UNIT_CLEAR" val="1"/>
  <p:tag name="KSO_WM_UNIT_LAYERLEVEL" val="1_1_1"/>
  <p:tag name="KSO_WM_UNIT_VALUE" val="22"/>
  <p:tag name="KSO_WM_UNIT_HIGHLIGHT" val="0"/>
  <p:tag name="KSO_WM_UNIT_COMPATIBLE" val="0"/>
  <p:tag name="KSO_WM_BEAUTIFY_FLAG" val="#wm#"/>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178.xml><?xml version="1.0" encoding="utf-8"?>
<p:tagLst xmlns:p="http://schemas.openxmlformats.org/presentationml/2006/main">
  <p:tag name="KSO_WM_TEMPLATE_CATEGORY" val="diagram"/>
  <p:tag name="KSO_WM_TEMPLATE_INDEX" val="160499"/>
  <p:tag name="KSO_WM_UNIT_TYPE" val="q_h_f"/>
  <p:tag name="KSO_WM_UNIT_INDEX" val="1_5_1"/>
  <p:tag name="KSO_WM_UNIT_ID" val="257*q_h_f*1_5_1"/>
  <p:tag name="KSO_WM_UNIT_CLEAR" val="1"/>
  <p:tag name="KSO_WM_UNIT_LAYERLEVEL" val="1_1_1"/>
  <p:tag name="KSO_WM_UNIT_VALUE" val="22"/>
  <p:tag name="KSO_WM_UNIT_HIGHLIGHT" val="0"/>
  <p:tag name="KSO_WM_UNIT_COMPATIBLE" val="0"/>
  <p:tag name="KSO_WM_BEAUTIFY_FLAG" val="#wm#"/>
  <p:tag name="KSO_WM_DIAGRAM_GROUP_CODE" val="q1-1"/>
  <p:tag name="KSO_WM_TAG_VERSION" val="1.0"/>
  <p:tag name="KSO_WM_UNIT_PRESET_TEXT" val="SED DO EIUSMOD TEMPOR INCIDIDUNT UT "/>
  <p:tag name="KSO_WM_UNIT_TEXT_FILL_FORE_SCHEMECOLOR_INDEX" val="13"/>
  <p:tag name="KSO_WM_UNIT_TEXT_FILL_TYPE" val="1"/>
</p:tagLst>
</file>

<file path=ppt/tags/tag17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564"/>
  <p:tag name="KSO_WM_SLIDE_ID" val="custom20204564_8"/>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0804"/>
</p:tagLst>
</file>

<file path=ppt/tags/tag18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9*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18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9*i*1"/>
  <p:tag name="KSO_WM_UNIT_LAYERLEVEL" val="1"/>
  <p:tag name="KSO_WM_TAG_VERSION" val="1.0"/>
  <p:tag name="KSO_WM_BEAUTIFY_FLAG" val="#wm#"/>
</p:tagLst>
</file>

<file path=ppt/tags/tag18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9*i*2"/>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LAYERLEVEL" val="1_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564"/>
  <p:tag name="KSO_WM_UNIT_ID" val="custom20204564_9*h_i*2_1"/>
</p:tagLst>
</file>

<file path=ppt/tags/tag18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
  <p:tag name="KSO_WM_TEMPLATE_CATEGORY" val="custom"/>
  <p:tag name="KSO_WM_TEMPLATE_INDEX" val="20204564"/>
  <p:tag name="KSO_WM_UNIT_ID" val="custom20204564_9*h_i*1_1"/>
</p:tagLst>
</file>

<file path=ppt/tags/tag185.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
  <p:tag name="KSO_WM_TEMPLATE_CATEGORY" val="custom"/>
  <p:tag name="KSO_WM_TEMPLATE_INDEX" val="20204564"/>
  <p:tag name="KSO_WM_UNIT_ID" val="custom20204564_9*h_i*1_2"/>
</p:tagLst>
</file>

<file path=ppt/tags/tag18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85"/>
  <p:tag name="KSO_WM_UNIT_HIGHLIGHT" val="0"/>
  <p:tag name="KSO_WM_UNIT_COMPATIBLE" val="0"/>
  <p:tag name="KSO_WM_UNIT_DIAGRAM_ISNUMVISUAL" val="0"/>
  <p:tag name="KSO_WM_UNIT_DIAGRAM_ISREFERUNIT" val="0"/>
  <p:tag name="KSO_WM_UNIT_TYPE" val="h_f"/>
  <p:tag name="KSO_WM_UNIT_INDEX" val="1_1"/>
  <p:tag name="KSO_WM_UNIT_LAYERLEVEL" val="1_1"/>
  <p:tag name="KSO_WM_TAG_VERSION" val="1.0"/>
  <p:tag name="KSO_WM_BEAUTIFY_FLAG" val="#wm#"/>
  <p:tag name="KSO_WM_UNIT_DEFAULT_FONT" val="16;20;2"/>
  <p:tag name="KSO_WM_UNIT_BLOCK" val="0"/>
  <p:tag name="KSO_WM_TEMPLATE_CATEGORY" val="custom"/>
  <p:tag name="KSO_WM_TEMPLATE_INDEX" val="20204564"/>
  <p:tag name="KSO_WM_UNIT_ID" val="custom20204564_9*h_f*1_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_1"/>
  <p:tag name="KSO_WM_TAG_VERSION" val="1.0"/>
  <p:tag name="KSO_WM_BEAUTIFY_FLAG" val="#wm#"/>
  <p:tag name="KSO_WM_UNIT_PLACING_PICTURE_INFO" val="{&quot;full_picture&quot;:false,&quot;last_crop_picture&quot;:&quot;1-1&quot;,&quot;selected&quot;:&quot;1-1&quot;,&quot;spacing&quot;:6}"/>
  <p:tag name="KSO_WM_UNIT_VALUE" val="1016*1355"/>
  <p:tag name="KSO_WM_UNIT_TYPE" val="h_d"/>
  <p:tag name="KSO_WM_UNIT_INDEX" val="2_1"/>
  <p:tag name="KSO_WM_UNIT_SUPPORT_UNIT_TYPE" val="[&quot;all&quot;]"/>
  <p:tag name="KSO_WM_UNIT_BLOCK" val="0"/>
  <p:tag name="KSO_WM_TEMPLATE_CATEGORY" val="custom"/>
  <p:tag name="KSO_WM_TEMPLATE_INDEX" val="20204564"/>
  <p:tag name="KSO_WM_UNIT_ID" val="custom20204564_9*h_d*2_1"/>
</p:tagLst>
</file>

<file path=ppt/tags/tag18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9*a*1"/>
</p:tagLst>
</file>

<file path=ppt/tags/tag189.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3,&quot;right&quot;:1.69,&quot;bottom&quot;:0.43},&quot;edge&quot;:{&quot;left&quot;:true,&quot;top&quot;:true,&quot;right&quot;:true,&quot;bottom&quot;:false}},{&quot;direction&quot;:1,&quot;horizontalAlign&quot;:-1,&quot;verticalAlign&quot;:-1,&quot;type&quot;:0,&quot;diagramDirection&quot;:0,&quot;canSetOverLayout&quot;:0,&quot;isOverLayout&quot;:0,&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edge&quot;:{&quot;left&quot;:fals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9"/>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796"/>
</p:tagLst>
</file>

<file path=ppt/tags/tag19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9*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19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9*i*1"/>
  <p:tag name="KSO_WM_UNIT_LAYERLEVEL" val="1"/>
  <p:tag name="KSO_WM_TAG_VERSION" val="1.0"/>
  <p:tag name="KSO_WM_BEAUTIFY_FLAG" val="#wm#"/>
</p:tagLst>
</file>

<file path=ppt/tags/tag19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9*i*2"/>
  <p:tag name="KSO_WM_UNIT_LAYERLEVEL" val="1"/>
  <p:tag name="KSO_WM_TAG_VERSION" val="1.0"/>
  <p:tag name="KSO_WM_BEAUTIFY_FLAG" val="#wm#"/>
</p:tagLst>
</file>

<file path=ppt/tags/tag1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9*a*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
  <p:tag name="KSO_WM_UNIT_LINE_FORE_SCHEMECOLOR_INDEX" val="5"/>
  <p:tag name="KSO_WM_UNIT_LINE_FILL_TYPE"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2"/>
  <p:tag name="KSO_WM_UNIT_FILL_FORE_SCHEMECOLOR_INDEX" val="5"/>
  <p:tag name="KSO_WM_UNI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3"/>
  <p:tag name="KSO_WM_UNIT_FILL_FORE_SCHEMECOLOR_INDEX" val="5"/>
  <p:tag name="KSO_WM_UNI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a*1_5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5_1"/>
  <p:tag name="KSO_WM_UNIT_PRESET_TEXT" val="添加标题"/>
  <p:tag name="KSO_WM_UNIT_VALUE" val="6"/>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4"/>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4"/>
  <p:tag name="KSO_WM_UNIT_FILL_FORE_SCHEMECOLOR_INDEX" val="14"/>
  <p:tag name="KSO_WM_UNIT_FILL_TYPE" val="1"/>
  <p:tag name="KSO_WM_UNIT_LINE_FORE_SCHEMECOLOR_INDEX" val="5"/>
  <p:tag name="KSO_WM_UNIT_LINE_FILL_TYPE"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5"/>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5"/>
  <p:tag name="KSO_WM_UNIT_FILL_FORE_SCHEMECOLOR_INDEX" val="14"/>
  <p:tag name="KSO_WM_UNIT_FILL_TYPE" val="1"/>
  <p:tag name="KSO_WM_UNIT_LINE_FORE_SCHEMECOLOR_INDEX" val="5"/>
  <p:tag name="KSO_WM_UNIT_LINE_FILL_TYPE" val="2"/>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036"/>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5020"/>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6"/>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6"/>
  <p:tag name="KSO_WM_UNIT_FILL_FORE_SCHEMECOLOR_INDEX" val="14"/>
  <p:tag name="KSO_WM_UNIT_FILL_TYPE" val="1"/>
  <p:tag name="KSO_WM_UNIT_LINE_FORE_SCHEMECOLOR_INDEX" val="5"/>
  <p:tag name="KSO_WM_UNIT_LINE_FILL_TYPE"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7"/>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7"/>
  <p:tag name="KSO_WM_UNIT_FILL_FORE_SCHEMECOLOR_INDEX" val="14"/>
  <p:tag name="KSO_WM_UNIT_FILL_TYPE" val="1"/>
  <p:tag name="KSO_WM_UNIT_LINE_FORE_SCHEMECOLOR_INDEX" val="5"/>
  <p:tag name="KSO_WM_UNIT_LINE_FILL_TYPE"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8"/>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8"/>
  <p:tag name="KSO_WM_UNIT_FILL_FORE_SCHEMECOLOR_INDEX" val="14"/>
  <p:tag name="KSO_WM_UNIT_FILL_TYPE" val="1"/>
  <p:tag name="KSO_WM_UNIT_LINE_FORE_SCHEMECOLOR_INDEX" val="5"/>
  <p:tag name="KSO_WM_UNIT_LINE_FILL_TYPE"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9"/>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9"/>
  <p:tag name="KSO_WM_UNIT_FILL_FORE_SCHEMECOLOR_INDEX" val="14"/>
  <p:tag name="KSO_WM_UNIT_FILL_TYPE" val="1"/>
  <p:tag name="KSO_WM_UNIT_LINE_FORE_SCHEMECOLOR_INDEX" val="5"/>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10"/>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0"/>
  <p:tag name="KSO_WM_UNIT_FILL_FORE_SCHEMECOLOR_INDEX" val="14"/>
  <p:tag name="KSO_WM_UNIT_FILL_TYPE" val="1"/>
  <p:tag name="KSO_WM_UNIT_LINE_FORE_SCHEMECOLOR_INDEX" val="5"/>
  <p:tag name="KSO_WM_UNIT_LINE_FILL_TYPE"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1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1"/>
  <p:tag name="KSO_WM_UNIT_FILL_FORE_SCHEMECOLOR_INDEX" val="14"/>
  <p:tag name="KSO_WM_UNIT_FILL_TYPE" val="1"/>
  <p:tag name="KSO_WM_UNIT_LINE_FORE_SCHEMECOLOR_INDEX" val="5"/>
  <p:tag name="KSO_WM_UNIT_LINE_FILL_TYPE"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1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2"/>
  <p:tag name="KSO_WM_UNIT_FILL_FORE_SCHEMECOLOR_INDEX" val="14"/>
  <p:tag name="KSO_WM_UNIT_FILL_TYPE" val="1"/>
  <p:tag name="KSO_WM_UNIT_LINE_FORE_SCHEMECOLOR_INDEX" val="5"/>
  <p:tag name="KSO_WM_UNIT_LINE_FILL_TYPE"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5_1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3"/>
  <p:tag name="KSO_WM_UNIT_FILL_FORE_SCHEMECOLOR_INDEX" val="14"/>
  <p:tag name="KSO_WM_UNIT_FILL_TYPE" val="1"/>
  <p:tag name="KSO_WM_UNIT_LINE_FORE_SCHEMECOLOR_INDEX" val="5"/>
  <p:tag name="KSO_WM_UNIT_LINE_FILL_TYPE"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f*1_5_1"/>
  <p:tag name="KSO_WM_TEMPLATE_CATEGORY" val="diagram"/>
  <p:tag name="KSO_WM_TEMPLATE_INDEX" val="20201474"/>
  <p:tag name="KSO_WM_UNIT_LAYERLEVEL" val="1_1_1"/>
  <p:tag name="KSO_WM_TAG_VERSION" val="1.0"/>
  <p:tag name="KSO_WM_BEAUTIFY_FLAG" val="#wm#"/>
  <p:tag name="KSO_WM_UNIT_NOCLEAR" val="0"/>
  <p:tag name="KSO_WM_UNIT_VALUE" val="60"/>
  <p:tag name="KSO_WM_DIAGRAM_GROUP_CODE" val="o1-1"/>
  <p:tag name="KSO_WM_UNIT_TYPE" val="o_h_f"/>
  <p:tag name="KSO_WM_UNIT_INDEX" val="1_5_1"/>
  <p:tag name="KSO_WM_UNIT_PRESET_TEXT" val="单击此处添加文本具体内容，简明扼要的阐述您的观点。"/>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4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1"/>
  <p:tag name="KSO_WM_UNIT_LINE_FORE_SCHEMECOLOR_INDEX" val="5"/>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3932"/>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4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2"/>
  <p:tag name="KSO_WM_UNIT_FILL_FORE_SCHEMECOLOR_INDEX" val="5"/>
  <p:tag name="KSO_WM_UNI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4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3"/>
  <p:tag name="KSO_WM_UNIT_FILL_FORE_SCHEMECOLOR_INDEX" val="5"/>
  <p:tag name="KSO_WM_UNI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a*1_4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4_1"/>
  <p:tag name="KSO_WM_UNIT_PRESET_TEXT" val="添加标题"/>
  <p:tag name="KSO_WM_UNIT_VALUE" val="6"/>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f*1_4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4_1"/>
  <p:tag name="KSO_WM_UNIT_PRESET_TEXT" val="单击此处添加文本具体内容，简明扼要的阐述您的观点。"/>
  <p:tag name="KSO_WM_UNIT_VALUE" val="60"/>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3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1"/>
  <p:tag name="KSO_WM_UNIT_LINE_FORE_SCHEMECOLOR_INDEX" val="5"/>
  <p:tag name="KSO_WM_UNIT_LINE_FILL_TYPE"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3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2"/>
  <p:tag name="KSO_WM_UNIT_FILL_FORE_SCHEMECOLOR_INDEX" val="5"/>
  <p:tag name="KSO_WM_UNI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3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3"/>
  <p:tag name="KSO_WM_UNIT_FILL_FORE_SCHEMECOLOR_INDEX" val="5"/>
  <p:tag name="KSO_WM_UNI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a*1_3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3_1"/>
  <p:tag name="KSO_WM_UNIT_PRESET_TEXT" val="添加标题"/>
  <p:tag name="KSO_WM_UNIT_VALUE" val="6"/>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f*1_3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3_1"/>
  <p:tag name="KSO_WM_UNIT_PRESET_TEXT" val="单击此处添加文本具体内容，简明扼要的阐述您的观点。"/>
  <p:tag name="KSO_WM_UNIT_VALUE" val="60"/>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1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1"/>
  <p:tag name="KSO_WM_UNIT_LINE_FORE_SCHEMECOLOR_INDEX" val="5"/>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844"/>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1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2"/>
  <p:tag name="KSO_WM_UNIT_FILL_FORE_SCHEMECOLOR_INDEX" val="5"/>
  <p:tag name="KSO_WM_UNI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1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3"/>
  <p:tag name="KSO_WM_UNIT_FILL_FORE_SCHEMECOLOR_INDEX" val="5"/>
  <p:tag name="KSO_WM_UNI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a*1_1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1_1"/>
  <p:tag name="KSO_WM_UNIT_PRESET_TEXT" val="添加标题"/>
  <p:tag name="KSO_WM_UNIT_VALUE" val="6"/>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f*1_1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1_1"/>
  <p:tag name="KSO_WM_UNIT_PRESET_TEXT" val="单击此处添加文本具体内容，简明扼要的阐述您的观点。"/>
  <p:tag name="KSO_WM_UNIT_VALUE" val="6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2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1"/>
  <p:tag name="KSO_WM_UNIT_LINE_FORE_SCHEMECOLOR_INDEX" val="5"/>
  <p:tag name="KSO_WM_UNIT_LINE_FILL_TYPE"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2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2"/>
  <p:tag name="KSO_WM_UNIT_FILL_FORE_SCHEMECOLOR_INDEX" val="5"/>
  <p:tag name="KSO_WM_UNI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i*1_2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3"/>
  <p:tag name="KSO_WM_UNIT_FILL_FORE_SCHEMECOLOR_INDEX" val="5"/>
  <p:tag name="KSO_WM_UNI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a*1_2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2_1"/>
  <p:tag name="KSO_WM_UNIT_PRESET_TEXT" val="添加标题"/>
  <p:tag name="KSO_WM_UNIT_VALUE" val="6"/>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h_f*1_2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2_1"/>
  <p:tag name="KSO_WM_UNIT_PRESET_TEXT" val="单击此处添加文本具体内容，简明扼要的阐述您的观点。"/>
  <p:tag name="KSO_WM_UNIT_VALUE" val="6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i*1_1"/>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1"/>
  <p:tag name="KSO_WM_UNIT_LINE_FORE_SCHEMECOLOR_INDEX" val="5"/>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REFSHAPE" val="194662028"/>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i*1_2"/>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2"/>
  <p:tag name="KSO_WM_UNIT_FILL_FORE_SCHEMECOLOR_INDEX" val="14"/>
  <p:tag name="KSO_WM_UNIT_FILL_TYPE" val="1"/>
  <p:tag name="KSO_WM_UNIT_LINE_FORE_SCHEMECOLOR_INDEX" val="5"/>
  <p:tag name="KSO_WM_UNIT_LINE_FILL_TYPE"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i*1_3"/>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3"/>
  <p:tag name="KSO_WM_UNIT_FILL_FORE_SCHEMECOLOR_INDEX" val="14"/>
  <p:tag name="KSO_WM_UNIT_FILL_TYPE" val="1"/>
  <p:tag name="KSO_WM_UNIT_LINE_FORE_SCHEMECOLOR_INDEX" val="5"/>
  <p:tag name="KSO_WM_UNIT_LINE_FILL_TYPE"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i*1_4"/>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4"/>
  <p:tag name="KSO_WM_UNIT_FILL_FORE_SCHEMECOLOR_INDEX" val="14"/>
  <p:tag name="KSO_WM_UNIT_FILL_TYPE" val="1"/>
  <p:tag name="KSO_WM_UNIT_LINE_FORE_SCHEMECOLOR_INDEX" val="5"/>
  <p:tag name="KSO_WM_UNIT_LINE_FILL_TYPE"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3*o_i*1_5"/>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5"/>
  <p:tag name="KSO_WM_UNIT_FILL_FORE_SCHEMECOLOR_INDEX" val="14"/>
  <p:tag name="KSO_WM_UNIT_FILL_TYPE" val="1"/>
  <p:tag name="KSO_WM_UNIT_LINE_FORE_SCHEMECOLOR_INDEX" val="5"/>
  <p:tag name="KSO_WM_UNIT_LINE_FILL_TYPE" val="2"/>
</p:tagLst>
</file>

<file path=ppt/tags/tag234.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3,&quot;right&quot;:1.69,&quot;bottom&quot;:0.43},&quot;edge&quot;:{&quot;left&quot;:true,&quot;top&quot;:true,&quot;right&quot;:true,&quot;bottom&quot;:false}},{&quot;direction&quot;:1,&quot;horizontalAlign&quot;:-1,&quot;verticalAlign&quot;:-1,&quot;type&quot;:0,&quot;diagramDirection&quot;:0,&quot;canSetOverLayout&quot;:0,&quot;isOverLayout&quot;:0,&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edge&quot;:{&quot;left&quot;:fals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9"/>
</p:tagLst>
</file>

<file path=ppt/tags/tag23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9*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23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9*i*1"/>
  <p:tag name="KSO_WM_UNIT_LAYERLEVEL" val="1"/>
  <p:tag name="KSO_WM_TAG_VERSION" val="1.0"/>
  <p:tag name="KSO_WM_BEAUTIFY_FLAG" val="#wm#"/>
</p:tagLst>
</file>

<file path=ppt/tags/tag23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9*i*2"/>
  <p:tag name="KSO_WM_UNIT_LAYERLEVEL" val="1"/>
  <p:tag name="KSO_WM_TAG_VERSION" val="1.0"/>
  <p:tag name="KSO_WM_BEAUTIFY_FLAG" val="#wm#"/>
</p:tagLst>
</file>

<file path=ppt/tags/tag2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9*a*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86_5*l_h_i*1_1_1"/>
  <p:tag name="KSO_WM_TEMPLATE_CATEGORY" val="diagram"/>
  <p:tag name="KSO_WM_TEMPLATE_INDEX" val="686"/>
  <p:tag name="KSO_WM_UNIT_LAYERLEVEL" val="1_1_1"/>
  <p:tag name="KSO_WM_TAG_VERSION" val="1.0"/>
  <p:tag name="KSO_WM_BEAUTIFY_FLAG" val="#wm#"/>
  <p:tag name="KSO_WM_UNIT_LINE_FORE_SCHEMECOLOR_INDEX" val="5"/>
  <p:tag name="KSO_WM_UNIT_LINE_FILL_TYPE" val="2"/>
  <p:tag name="KSO_WM_UNIT_TEXT_FILL_FORE_SCHEMECOLOR_INDEX" val="5"/>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252"/>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86_5*l_h_i*1_3_1"/>
  <p:tag name="KSO_WM_TEMPLATE_CATEGORY" val="diagram"/>
  <p:tag name="KSO_WM_TEMPLATE_INDEX" val="686"/>
  <p:tag name="KSO_WM_UNIT_LAYERLEVEL" val="1_1_1"/>
  <p:tag name="KSO_WM_TAG_VERSION" val="1.0"/>
  <p:tag name="KSO_WM_BEAUTIFY_FLAG" val="#wm#"/>
  <p:tag name="KSO_WM_UNIT_LINE_FORE_SCHEMECOLOR_INDEX" val="7"/>
  <p:tag name="KSO_WM_UNIT_LINE_FILL_TYPE" val="2"/>
  <p:tag name="KSO_WM_UNIT_TEXT_FILL_FORE_SCHEMECOLOR_INDEX" val="7"/>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86_5*l_h_i*1_4_1"/>
  <p:tag name="KSO_WM_TEMPLATE_CATEGORY" val="diagram"/>
  <p:tag name="KSO_WM_TEMPLATE_INDEX" val="686"/>
  <p:tag name="KSO_WM_UNIT_LAYERLEVEL" val="1_1_1"/>
  <p:tag name="KSO_WM_TAG_VERSION" val="1.0"/>
  <p:tag name="KSO_WM_BEAUTIFY_FLAG" val="#wm#"/>
  <p:tag name="KSO_WM_UNIT_LINE_FORE_SCHEMECOLOR_INDEX" val="5"/>
  <p:tag name="KSO_WM_UNIT_LINE_FILL_TYPE" val="2"/>
  <p:tag name="KSO_WM_UNIT_TEXT_FILL_FORE_SCHEMECOLOR_INDEX" val="5"/>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86_5*l_h_i*1_5_1"/>
  <p:tag name="KSO_WM_TEMPLATE_CATEGORY" val="diagram"/>
  <p:tag name="KSO_WM_TEMPLATE_INDEX" val="686"/>
  <p:tag name="KSO_WM_UNIT_LAYERLEVEL" val="1_1_1"/>
  <p:tag name="KSO_WM_TAG_VERSION" val="1.0"/>
  <p:tag name="KSO_WM_BEAUTIFY_FLAG" val="#wm#"/>
  <p:tag name="KSO_WM_UNIT_LINE_FORE_SCHEMECOLOR_INDEX" val="6"/>
  <p:tag name="KSO_WM_UNIT_LINE_FILL_TYPE" val="2"/>
  <p:tag name="KSO_WM_UNIT_TEXT_FILL_FORE_SCHEMECOLOR_INDEX" val="6"/>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86_5*l_h_i*1_2_1"/>
  <p:tag name="KSO_WM_TEMPLATE_CATEGORY" val="diagram"/>
  <p:tag name="KSO_WM_TEMPLATE_INDEX" val="686"/>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244.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86_5*l_h_a*1_2_1"/>
  <p:tag name="KSO_WM_TEMPLATE_CATEGORY" val="diagram"/>
  <p:tag name="KSO_WM_TEMPLATE_INDEX" val="686"/>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45.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86_5*l_h_a*1_5_1"/>
  <p:tag name="KSO_WM_TEMPLATE_CATEGORY" val="diagram"/>
  <p:tag name="KSO_WM_TEMPLATE_INDEX" val="686"/>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46.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86_5*l_h_a*1_4_1"/>
  <p:tag name="KSO_WM_TEMPLATE_CATEGORY" val="diagram"/>
  <p:tag name="KSO_WM_TEMPLATE_INDEX" val="68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247.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86_5*l_h_a*1_1_1"/>
  <p:tag name="KSO_WM_TEMPLATE_CATEGORY" val="diagram"/>
  <p:tag name="KSO_WM_TEMPLATE_INDEX" val="686"/>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24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86_5*l_h_a*1_3_1"/>
  <p:tag name="KSO_WM_TEMPLATE_CATEGORY" val="diagram"/>
  <p:tag name="KSO_WM_TEMPLATE_INDEX" val="686"/>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86_5*l_h_i*1_3_1"/>
  <p:tag name="KSO_WM_TEMPLATE_CATEGORY" val="diagram"/>
  <p:tag name="KSO_WM_TEMPLATE_INDEX" val="686"/>
  <p:tag name="KSO_WM_UNIT_LAYERLEVEL" val="1_1_1"/>
  <p:tag name="KSO_WM_TAG_VERSION" val="1.0"/>
  <p:tag name="KSO_WM_BEAUTIFY_FLAG" val="#wm#"/>
  <p:tag name="KSO_WM_UNIT_LINE_FORE_SCHEMECOLOR_INDEX" val="7"/>
  <p:tag name="KSO_WM_UNIT_LINE_FILL_TYPE" val="2"/>
  <p:tag name="KSO_WM_UNIT_TEXT_FILL_FORE_SCHEMECOLOR_INDEX" val="7"/>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388"/>
</p:tagLst>
</file>

<file path=ppt/tags/tag25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86_5*l_h_a*1_5_1"/>
  <p:tag name="KSO_WM_TEMPLATE_CATEGORY" val="diagram"/>
  <p:tag name="KSO_WM_TEMPLATE_INDEX" val="686"/>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5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9"/>
  <p:tag name="KSO_WM_SLIDE_SIZE" val="864.095*311.886"/>
  <p:tag name="KSO_WM_SLIDE_POSITION" val="47.9556*125.305"/>
  <p:tag name="KSO_WM_TAG_VERSION" val="1.0"/>
  <p:tag name="KSO_WM_BEAUTIFY_FLAG" val="#wm#"/>
  <p:tag name="KSO_WM_SLIDE_LAYOUT" val="a_i_h"/>
  <p:tag name="KSO_WM_SLIDE_LAYOUT_CNT" val="1_1_2"/>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3,&quot;right&quot;:1.69,&quot;bottom&quot;:0.43},&quot;edge&quot;:{&quot;left&quot;:true,&quot;top&quot;:true,&quot;right&quot;:true,&quot;bottom&quot;:false}},{&quot;direction&quot;:1,&quot;horizontalAlign&quot;:-1,&quot;verticalAlign&quot;:-1,&quot;type&quot;:0,&quot;diagramDirection&quot;:0,&quot;canSetOverLayout&quot;:0,&quot;isOverLayout&quot;:0,&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edge&quot;:{&quot;left&quot;:fals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9"/>
</p:tagLst>
</file>

<file path=ppt/tags/tag252.xml><?xml version="1.0" encoding="utf-8"?>
<p:tagLst xmlns:p="http://schemas.openxmlformats.org/presentationml/2006/main">
  <p:tag name="KSO_WM_SLIDE_BACKGROUND_TYPE" val="frame"/>
  <p:tag name="KSO_WM_UNIT_SUBTYPE" val="h"/>
  <p:tag name="KSO_WM_TEMPLATE_CATEGORY" val="custom"/>
  <p:tag name="KSO_WM_TEMPLATE_INDEX" val="20204564"/>
  <p:tag name="KSO_WM_UNIT_ID" val="custom20204564_21*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253.xml><?xml version="1.0" encoding="utf-8"?>
<p:tagLst xmlns:p="http://schemas.openxmlformats.org/presentationml/2006/main">
  <p:tag name="KSO_WM_SLIDE_BACKGROUND_TYPE" val="frame"/>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21*i*1"/>
  <p:tag name="KSO_WM_UNIT_LAYERLEVEL" val="1"/>
  <p:tag name="KSO_WM_TAG_VERSION" val="1.0"/>
  <p:tag name="KSO_WM_BEAUTIFY_FLAG" val="#wm#"/>
</p:tagLst>
</file>

<file path=ppt/tags/tag254.xml><?xml version="1.0" encoding="utf-8"?>
<p:tagLst xmlns:p="http://schemas.openxmlformats.org/presentationml/2006/main">
  <p:tag name="KSO_WM_SLIDE_BACKGROUND_TYPE" val="frame"/>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21*i*2"/>
  <p:tag name="KSO_WM_UNIT_LAYERLEVEL" val="1"/>
  <p:tag name="KSO_WM_TAG_VERSION" val="1.0"/>
  <p:tag name="KSO_WM_BEAUTIFY_FLAG" val="#wm#"/>
</p:tagLst>
</file>

<file path=ppt/tags/tag255.xml><?xml version="1.0" encoding="utf-8"?>
<p:tagLst xmlns:p="http://schemas.openxmlformats.org/presentationml/2006/main">
  <p:tag name="KSO_WM_UNIT_VALUE" val="715*738"/>
  <p:tag name="KSO_WM_UNIT_HIGHLIGHT" val="0"/>
  <p:tag name="KSO_WM_UNIT_COMPATIBLE" val="0"/>
  <p:tag name="KSO_WM_UNIT_DIAGRAM_ISNUMVISUAL" val="0"/>
  <p:tag name="KSO_WM_UNIT_DIAGRAM_ISREFERUNIT" val="0"/>
  <p:tag name="KSO_WM_UNIT_TYPE" val="d"/>
  <p:tag name="KSO_WM_UNIT_INDEX" val="1"/>
  <p:tag name="KSO_WM_UNIT_LAYERLEVEL" val="1"/>
  <p:tag name="KSO_WM_TAG_VERSION" val="1.0"/>
  <p:tag name="KSO_WM_BEAUTIFY_FLAG" val="#wm#"/>
  <p:tag name="KSO_WM_UNIT_PLACING_PICTURE_INFO" val="{&quot;full_picture&quot;:false,&quot;last_crop_picture&quot;:&quot;4-5&quot;,&quot;selected&quot;:&quot;4-5&quot;,&quot;spacing&quot;:6}"/>
  <p:tag name="KSO_WM_UNIT_SUPPORT_UNIT_TYPE" val="[]"/>
  <p:tag name="KSO_WM_UNIT_BLOCK" val="0"/>
  <p:tag name="KSO_WM_UNIT_PLACING_PICTURE" val="43790.6223349074"/>
  <p:tag name="KSO_WM_TEMPLATE_CATEGORY" val="custom"/>
  <p:tag name="KSO_WM_TEMPLATE_INDEX" val="20204564"/>
  <p:tag name="KSO_WM_UNIT_ID" val="custom20204564_21*d*1"/>
</p:tagLst>
</file>

<file path=ppt/tags/tag256.xml><?xml version="1.0" encoding="utf-8"?>
<p:tagLst xmlns:p="http://schemas.openxmlformats.org/presentationml/2006/main">
  <p:tag name="KSO_WM_UNIT_VALUE" val="715*738"/>
  <p:tag name="KSO_WM_UNIT_HIGHLIGHT" val="0"/>
  <p:tag name="KSO_WM_UNIT_COMPATIBLE" val="0"/>
  <p:tag name="KSO_WM_UNIT_DIAGRAM_ISNUMVISUAL" val="0"/>
  <p:tag name="KSO_WM_UNIT_DIAGRAM_ISREFERUNIT" val="0"/>
  <p:tag name="KSO_WM_UNIT_TYPE" val="d"/>
  <p:tag name="KSO_WM_UNIT_INDEX" val="2"/>
  <p:tag name="KSO_WM_UNIT_LAYERLEVEL" val="1"/>
  <p:tag name="KSO_WM_TAG_VERSION" val="1.0"/>
  <p:tag name="KSO_WM_BEAUTIFY_FLAG" val="#wm#"/>
  <p:tag name="KSO_WM_UNIT_PLACING_PICTURE_INFO" val="{&quot;full_picture&quot;:false,&quot;last_crop_picture&quot;:&quot;4-5&quot;,&quot;selected&quot;:&quot;4-5&quot;,&quot;spacing&quot;:6}"/>
  <p:tag name="KSO_WM_UNIT_SUPPORT_UNIT_TYPE" val="[]"/>
  <p:tag name="KSO_WM_UNIT_BLOCK" val="0"/>
  <p:tag name="KSO_WM_UNIT_PLACING_PICTURE" val="43790.6223349074"/>
  <p:tag name="KSO_WM_TEMPLATE_CATEGORY" val="custom"/>
  <p:tag name="KSO_WM_TEMPLATE_INDEX" val="20204564"/>
  <p:tag name="KSO_WM_UNIT_ID" val="custom20204564_21*d*2"/>
</p:tagLst>
</file>

<file path=ppt/tags/tag257.xml><?xml version="1.0" encoding="utf-8"?>
<p:tagLst xmlns:p="http://schemas.openxmlformats.org/presentationml/2006/main">
  <p:tag name="KSO_WM_UNIT_VALUE" val="715*738"/>
  <p:tag name="KSO_WM_UNIT_HIGHLIGHT" val="0"/>
  <p:tag name="KSO_WM_UNIT_COMPATIBLE" val="0"/>
  <p:tag name="KSO_WM_UNIT_DIAGRAM_ISNUMVISUAL" val="0"/>
  <p:tag name="KSO_WM_UNIT_DIAGRAM_ISREFERUNIT" val="0"/>
  <p:tag name="KSO_WM_UNIT_TYPE" val="d"/>
  <p:tag name="KSO_WM_UNIT_INDEX" val="3"/>
  <p:tag name="KSO_WM_UNIT_LAYERLEVEL" val="1"/>
  <p:tag name="KSO_WM_TAG_VERSION" val="1.0"/>
  <p:tag name="KSO_WM_BEAUTIFY_FLAG" val="#wm#"/>
  <p:tag name="KSO_WM_UNIT_PLACING_PICTURE_INFO" val="{&quot;full_picture&quot;:false,&quot;last_crop_picture&quot;:&quot;4-5&quot;,&quot;selected&quot;:&quot;4-5&quot;,&quot;spacing&quot;:6}"/>
  <p:tag name="KSO_WM_UNIT_SUPPORT_UNIT_TYPE" val="[]"/>
  <p:tag name="KSO_WM_UNIT_BLOCK" val="0"/>
  <p:tag name="KSO_WM_UNIT_PLACING_PICTURE" val="43790.6223349074"/>
  <p:tag name="KSO_WM_TEMPLATE_CATEGORY" val="custom"/>
  <p:tag name="KSO_WM_TEMPLATE_INDEX" val="20204564"/>
  <p:tag name="KSO_WM_UNIT_ID" val="custom20204564_21*d*3"/>
</p:tagLst>
</file>

<file path=ppt/tags/tag258.xml><?xml version="1.0" encoding="utf-8"?>
<p:tagLst xmlns:p="http://schemas.openxmlformats.org/presentationml/2006/main">
  <p:tag name="KSO_WM_UNIT_VALUE" val="715*738"/>
  <p:tag name="KSO_WM_UNIT_HIGHLIGHT" val="0"/>
  <p:tag name="KSO_WM_UNIT_COMPATIBLE" val="0"/>
  <p:tag name="KSO_WM_UNIT_DIAGRAM_ISNUMVISUAL" val="0"/>
  <p:tag name="KSO_WM_UNIT_DIAGRAM_ISREFERUNIT" val="0"/>
  <p:tag name="KSO_WM_UNIT_TYPE" val="d"/>
  <p:tag name="KSO_WM_UNIT_INDEX" val="4"/>
  <p:tag name="KSO_WM_UNIT_LAYERLEVEL" val="1"/>
  <p:tag name="KSO_WM_TAG_VERSION" val="1.0"/>
  <p:tag name="KSO_WM_BEAUTIFY_FLAG" val="#wm#"/>
  <p:tag name="KSO_WM_UNIT_PLACING_PICTURE_INFO" val="{&quot;full_picture&quot;:false,&quot;last_crop_picture&quot;:&quot;4-5&quot;,&quot;selected&quot;:&quot;4-5&quot;,&quot;spacing&quot;:6}"/>
  <p:tag name="KSO_WM_UNIT_SUPPORT_UNIT_TYPE" val="[]"/>
  <p:tag name="KSO_WM_UNIT_BLOCK" val="0"/>
  <p:tag name="KSO_WM_UNIT_PLACING_PICTURE" val="43790.6223349074"/>
  <p:tag name="KSO_WM_TEMPLATE_CATEGORY" val="custom"/>
  <p:tag name="KSO_WM_TEMPLATE_INDEX" val="20204564"/>
  <p:tag name="KSO_WM_UNIT_ID" val="custom20204564_21*d*4"/>
</p:tagLst>
</file>

<file path=ppt/tags/tag259.xml><?xml version="1.0" encoding="utf-8"?>
<p:tagLst xmlns:p="http://schemas.openxmlformats.org/presentationml/2006/main">
  <p:tag name="KSO_WM_UNIT_ISCONTENTSTITLE" val="0"/>
  <p:tag name="KSO_WM_UNIT_PRESET_TEXT" val="单击此处添加大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DEFAULT_FONT" val="32;44;4"/>
  <p:tag name="KSO_WM_UNIT_BLOCK" val="1"/>
  <p:tag name="KSO_WM_TEMPLATE_CATEGORY" val="custom"/>
  <p:tag name="KSO_WM_TEMPLATE_INDEX" val="20204564"/>
  <p:tag name="KSO_WM_UNIT_ID" val="custom20204564_21*a*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884"/>
</p:tagLst>
</file>

<file path=ppt/tags/tag26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
  <p:tag name="KSO_WM_UNIT_NOCLEAR" val="0"/>
  <p:tag name="KSO_WM_UNIT_VALUE" val="141"/>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DEFAULT_FONT" val="14;20;2"/>
  <p:tag name="KSO_WM_UNIT_BLOCK" val="0"/>
  <p:tag name="KSO_WM_TEMPLATE_CATEGORY" val="custom"/>
  <p:tag name="KSO_WM_TEMPLATE_INDEX" val="20204564"/>
  <p:tag name="KSO_WM_UNIT_ID" val="custom20204564_21*f*1"/>
</p:tagLst>
</file>

<file path=ppt/tags/tag261.xml><?xml version="1.0" encoding="utf-8"?>
<p:tagLst xmlns:p="http://schemas.openxmlformats.org/presentationml/2006/main">
  <p:tag name="KSO_WM_TEMPLATE_SUBCATEGORY" val="0"/>
  <p:tag name="KSO_WM_SLIDE_TYPE" val="text"/>
  <p:tag name="KSO_WM_SLIDE_SUBTYPE" val="picTxt"/>
  <p:tag name="KSO_WM_SLIDE_ITEM_CNT" val="0"/>
  <p:tag name="KSO_WM_SLIDE_INDEX" val="21"/>
  <p:tag name="KSO_WM_SLIDE_SIZE" val="959*515"/>
  <p:tag name="KSO_WM_SLIDE_POSITION" val="0*0"/>
  <p:tag name="KSO_WM_TAG_VERSION" val="1.0"/>
  <p:tag name="KSO_WM_BEAUTIFY_FLAG" val="#wm#"/>
  <p:tag name="KSO_WM_SLIDE_LAYOUT" val="a_d_f_i"/>
  <p:tag name="KSO_WM_SLIDE_LAYOUT_CNT" val="1_4_1_1"/>
  <p:tag name="KSO_WM_SLIDE_LAYOUT_INFO" val="{&quot;direction&quot;:0,&quot;horizontalAlign&quot;:0,&quot;verticalAlign&quot;:0,&quot;type&quot;:1,&quot;diagramDirection&quot;:0,&quot;canSetOverLayout&quot;:0,&quot;isOverLayout&quot;:0,&quot;normalSize&quot;:{&quot;size1&quot;:53.5},&quot;minSize&quot;:{&quot;size1&quot;:40.8},&quot;maxSize&quot;:{&quot;size1&quot;:67.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1,&quot;verticalAlign&quot;:1,&quot;type&quot;:1,&quot;diagramDirection&quot;:0,&quot;canSetOverLayout&quot;:1,&quot;isOverLayout&quot;:0,&quot;margin&quot;:{&quot;left&quot;:1.688,&quot;top&quot;:1.679,&quot;right&quot;:1.688,&quot;bottom&quot;:1.358},&quot;marginOverLayout&quot;:{&quot;left&quot;:0.0,&quot;top&quot;:0.0,&quot;right&quot;:0.0,&quot;bottom&quot;:1.358},&quot;edge&quot;:{&quot;left&quot;:true,&quot;top&quot;:true,&quot;right&quot;:true,&quot;bottom&quot;:false}},{&quot;direction&quot;:0,&quot;horizontalAlign&quot;:0,&quot;verticalAlign&quot;:0,&quot;type&quot;:0,&quot;diagramDirection&quot;:0,&quot;canSetOverLayout&quot;:0,&quot;isOverLayout&quot;:0,&quot;margin&quot;:{&quot;left&quot;:1.681,&quot;top&quot;:0.026,&quot;right&quot;:1.695,&quot;bottom&quot;:2.688},&quot;edge&quot;:{&quot;left&quot;:true,&quot;top&quot;:false,&quot;right&quot;:true,&quot;bottom&quot;:true}}]}"/>
  <p:tag name="KSO_WM_SLIDE_CAN_ADD_NAVIGATION" val="1"/>
  <p:tag name="KSO_WM_SLIDE_BACKGROUND" val="[&quot;general&quot;,&quot;frame&quot;]"/>
  <p:tag name="KSO_WM_SLIDE_RATIO" val="1.777778"/>
  <p:tag name="KSO_WM_TEMPLATE_MASTER_TYPE" val="1"/>
  <p:tag name="KSO_WM_TEMPLATE_COLOR_TYPE" val="1"/>
  <p:tag name="KSO_WM_TEMPLATE_CATEGORY" val="custom"/>
  <p:tag name="KSO_WM_TEMPLATE_INDEX" val="20204564"/>
  <p:tag name="KSO_WM_SLIDE_ID" val="custom20204564_21"/>
</p:tagLst>
</file>

<file path=ppt/tags/tag26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27*i*1"/>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ID" val="custom20204564_27*i*1"/>
  <p:tag name="KSO_WM_UNIT_LAYERLEVEL" val="1"/>
  <p:tag name="KSO_WM_TAG_VERSION" val="1.0"/>
  <p:tag name="KSO_WM_BEAUTIFY_FLAG" val="#wm#"/>
  <p:tag name="KSO_WM_UNIT_USESOURCEFORMAT_APPLY" val="1"/>
</p:tagLst>
</file>

<file path=ppt/tags/tag26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64_27*i*2"/>
  <p:tag name="KSO_WM_UNIT_LAYERLEVEL" val="1"/>
  <p:tag name="KSO_WM_TAG_VERSION" val="1.0"/>
  <p:tag name="KSO_WM_BEAUTIFY_FLAG" val="#wm#"/>
  <p:tag name="KSO_WM_UNIT_USESOURCEFORMAT_APPLY" val="1"/>
</p:tagLst>
</file>

<file path=ppt/tags/tag2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27*a*1"/>
  <p:tag name="KSO_WM_DIAGRAM_GROUP_CODE" val="l1-3"/>
  <p:tag name="KSO_WM_UNIT_TEXT_FILL_FORE_SCHEMECOLOR_INDEX" val="14"/>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27*l_h_i*1_1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LAYERLEVEL" val="1_1_1"/>
  <p:tag name="KSO_WM_TAG_VERSION" val="1.0"/>
  <p:tag name="KSO_WM_BEAUTIFY_FLAG" val="#wm#"/>
  <p:tag name="KSO_WM_TEMPLATE_CATEGORY" val="custom"/>
  <p:tag name="KSO_WM_TEMPLATE_INDEX" val="20204564"/>
  <p:tag name="KSO_WM_UNIT_ID" val="custom20204564_27*l_h_i*1_2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LAYERLEVEL" val="1_1_1"/>
  <p:tag name="KSO_WM_TAG_VERSION" val="1.0"/>
  <p:tag name="KSO_WM_BEAUTIFY_FLAG" val="#wm#"/>
  <p:tag name="KSO_WM_TEMPLATE_CATEGORY" val="custom"/>
  <p:tag name="KSO_WM_TEMPLATE_INDEX" val="20204564"/>
  <p:tag name="KSO_WM_UNIT_ID" val="custom20204564_27*l_h_i*1_3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2"/>
  <p:tag name="KSO_WM_UNIT_LAYERLEVEL" val="1_1_1"/>
  <p:tag name="KSO_WM_TAG_VERSION" val="1.0"/>
  <p:tag name="KSO_WM_BEAUTIFY_FLAG" val="#wm#"/>
  <p:tag name="KSO_WM_TEMPLATE_CATEGORY" val="custom"/>
  <p:tag name="KSO_WM_TEMPLATE_INDEX" val="20204564"/>
  <p:tag name="KSO_WM_UNIT_ID" val="custom20204564_27*l_h_i*1_4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204"/>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2"/>
  <p:tag name="KSO_WM_UNIT_LAYERLEVEL" val="1_1_1"/>
  <p:tag name="KSO_WM_TAG_VERSION" val="1.0"/>
  <p:tag name="KSO_WM_BEAUTIFY_FLAG" val="#wm#"/>
  <p:tag name="KSO_WM_TEMPLATE_CATEGORY" val="custom"/>
  <p:tag name="KSO_WM_TEMPLATE_INDEX" val="20204564"/>
  <p:tag name="KSO_WM_UNIT_ID" val="custom20204564_27*l_h_i*1_5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6_2"/>
  <p:tag name="KSO_WM_UNIT_LAYERLEVEL" val="1_1_1"/>
  <p:tag name="KSO_WM_TAG_VERSION" val="1.0"/>
  <p:tag name="KSO_WM_BEAUTIFY_FLAG" val="#wm#"/>
  <p:tag name="KSO_WM_TEMPLATE_CATEGORY" val="custom"/>
  <p:tag name="KSO_WM_TEMPLATE_INDEX" val="20204564"/>
  <p:tag name="KSO_WM_UNIT_ID" val="custom20204564_27*l_h_i*1_6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27*l_h_i*1_1_1"/>
  <p:tag name="KSO_WM_UNIT_FILL_FORE_SCHEMECOLOR_INDEX" val="5"/>
  <p:tag name="KSO_WM_UNIT_FILL_TYPE" val="1"/>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VALUE" val="85*83"/>
  <p:tag name="KSO_WM_UNIT_HIGHLIGHT" val="0"/>
  <p:tag name="KSO_WM_UNIT_COMPATIBLE" val="0"/>
  <p:tag name="KSO_WM_UNIT_DIAGRAM_ISNUMVISUAL" val="0"/>
  <p:tag name="KSO_WM_UNIT_DIAGRAM_ISREFERUNIT" val="0"/>
  <p:tag name="KSO_WM_DIAGRAM_GROUP_CODE" val="l1-3"/>
  <p:tag name="KSO_WM_UNIT_TYPE" val="l_h_x"/>
  <p:tag name="KSO_WM_UNIT_INDEX" val="1_1_1"/>
  <p:tag name="KSO_WM_UNIT_LAYERLEVEL" val="1_1_1"/>
  <p:tag name="KSO_WM_TAG_VERSION" val="1.0"/>
  <p:tag name="KSO_WM_BEAUTIFY_FLAG" val="#wm#"/>
  <p:tag name="KSO_WM_TEMPLATE_CATEGORY" val="custom"/>
  <p:tag name="KSO_WM_TEMPLATE_INDEX" val="20204564"/>
  <p:tag name="KSO_WM_UNIT_ID" val="custom20204564_27*l_h_x*1_1_1"/>
  <p:tag name="KSO_WM_UNIT_FILL_FORE_SCHEMECOLOR_INDEX" val="14"/>
  <p:tag name="KSO_WM_UNIT_FILL_TYPE" val="1"/>
  <p:tag name="KSO_WM_UNIT_TEXT_FILL_FORE_SCHEMECOLOR_INDEX" val="13"/>
  <p:tag name="KSO_WM_UNIT_TEXT_FILL_TYPE" val="1"/>
  <p:tag name="KSO_WM_UNIT_USESOURCEFORMAT_APPLY" val="1"/>
</p:tagLst>
</file>

<file path=ppt/tags/tag2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1_1"/>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LAYERLEVEL" val="1_1_1"/>
  <p:tag name="KSO_WM_TAG_VERSION" val="1.0"/>
  <p:tag name="KSO_WM_BEAUTIFY_FLAG" val="#wm#"/>
  <p:tag name="KSO_WM_TEMPLATE_CATEGORY" val="custom"/>
  <p:tag name="KSO_WM_TEMPLATE_INDEX" val="20204564"/>
  <p:tag name="KSO_WM_UNIT_ID" val="custom20204564_27*l_h_i*1_2_1"/>
  <p:tag name="KSO_WM_UNIT_FILL_FORE_SCHEMECOLOR_INDEX" val="6"/>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VALUE" val="67*76"/>
  <p:tag name="KSO_WM_UNIT_HIGHLIGHT" val="0"/>
  <p:tag name="KSO_WM_UNIT_COMPATIBLE" val="0"/>
  <p:tag name="KSO_WM_UNIT_DIAGRAM_ISNUMVISUAL" val="0"/>
  <p:tag name="KSO_WM_UNIT_DIAGRAM_ISREFERUNIT" val="0"/>
  <p:tag name="KSO_WM_DIAGRAM_GROUP_CODE" val="l1-3"/>
  <p:tag name="KSO_WM_UNIT_TYPE" val="l_h_x"/>
  <p:tag name="KSO_WM_UNIT_INDEX" val="1_2_1"/>
  <p:tag name="KSO_WM_UNIT_LAYERLEVEL" val="1_1_1"/>
  <p:tag name="KSO_WM_TAG_VERSION" val="1.0"/>
  <p:tag name="KSO_WM_BEAUTIFY_FLAG" val="#wm#"/>
  <p:tag name="KSO_WM_TEMPLATE_CATEGORY" val="custom"/>
  <p:tag name="KSO_WM_TEMPLATE_INDEX" val="20204564"/>
  <p:tag name="KSO_WM_UNIT_ID" val="custom20204564_27*l_h_x*1_2_1"/>
  <p:tag name="KSO_WM_UNIT_FILL_FORE_SCHEMECOLOR_INDEX" val="14"/>
  <p:tag name="KSO_WM_UNIT_FILL_TYPE" val="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2_1"/>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3_1"/>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4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4_1"/>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484"/>
</p:tagLst>
</file>

<file path=ppt/tags/tag2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5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5_1"/>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6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6_1"/>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LAYERLEVEL" val="1_1_1"/>
  <p:tag name="KSO_WM_TAG_VERSION" val="1.0"/>
  <p:tag name="KSO_WM_BEAUTIFY_FLAG" val="#wm#"/>
  <p:tag name="KSO_WM_TEMPLATE_CATEGORY" val="custom"/>
  <p:tag name="KSO_WM_TEMPLATE_INDEX" val="20204564"/>
  <p:tag name="KSO_WM_UNIT_ID" val="custom20204564_27*l_h_i*1_3_1"/>
  <p:tag name="KSO_WM_UNIT_FILL_FORE_SCHEMECOLOR_INDEX" val="5"/>
  <p:tag name="KSO_WM_UNIT_FILL_TYPE" val="1"/>
  <p:tag name="KSO_WM_UNIT_TEXT_FILL_FORE_SCHEMECOLOR_INDEX" val="2"/>
  <p:tag name="KSO_WM_UNIT_TEXT_FILL_TYPE" val="1"/>
  <p:tag name="KSO_WM_UNIT_USESOURCEFORMAT_APPLY" val="1"/>
</p:tagLst>
</file>

<file path=ppt/tags/tag283.xml><?xml version="1.0" encoding="utf-8"?>
<p:tagLst xmlns:p="http://schemas.openxmlformats.org/presentationml/2006/main">
  <p:tag name="KSO_WM_UNIT_VALUE" val="73*83"/>
  <p:tag name="KSO_WM_UNIT_HIGHLIGHT" val="0"/>
  <p:tag name="KSO_WM_UNIT_COMPATIBLE" val="0"/>
  <p:tag name="KSO_WM_UNIT_DIAGRAM_ISNUMVISUAL" val="0"/>
  <p:tag name="KSO_WM_UNIT_DIAGRAM_ISREFERUNIT" val="0"/>
  <p:tag name="KSO_WM_DIAGRAM_GROUP_CODE" val="l1-3"/>
  <p:tag name="KSO_WM_UNIT_TYPE" val="l_h_x"/>
  <p:tag name="KSO_WM_UNIT_INDEX" val="1_3_1"/>
  <p:tag name="KSO_WM_UNIT_LAYERLEVEL" val="1_1_1"/>
  <p:tag name="KSO_WM_TAG_VERSION" val="1.0"/>
  <p:tag name="KSO_WM_BEAUTIFY_FLAG" val="#wm#"/>
  <p:tag name="KSO_WM_TEMPLATE_CATEGORY" val="custom"/>
  <p:tag name="KSO_WM_TEMPLATE_INDEX" val="20204564"/>
  <p:tag name="KSO_WM_UNIT_ID" val="custom20204564_27*l_h_x*1_3_1"/>
  <p:tag name="KSO_WM_UNIT_FILL_FORE_SCHEMECOLOR_INDEX" val="14"/>
  <p:tag name="KSO_WM_UNIT_FILL_TYPE" val="1"/>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1"/>
  <p:tag name="KSO_WM_UNIT_LAYERLEVEL" val="1_1_1"/>
  <p:tag name="KSO_WM_TAG_VERSION" val="1.0"/>
  <p:tag name="KSO_WM_BEAUTIFY_FLAG" val="#wm#"/>
  <p:tag name="KSO_WM_TEMPLATE_CATEGORY" val="custom"/>
  <p:tag name="KSO_WM_TEMPLATE_INDEX" val="20204564"/>
  <p:tag name="KSO_WM_UNIT_ID" val="custom20204564_27*l_h_i*1_4_1"/>
  <p:tag name="KSO_WM_UNIT_FILL_FORE_SCHEMECOLOR_INDEX" val="6"/>
  <p:tag name="KSO_WM_UNIT_FILL_TYPE" val="1"/>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VALUE" val="95*82"/>
  <p:tag name="KSO_WM_UNIT_HIGHLIGHT" val="0"/>
  <p:tag name="KSO_WM_UNIT_COMPATIBLE" val="0"/>
  <p:tag name="KSO_WM_UNIT_DIAGRAM_ISNUMVISUAL" val="0"/>
  <p:tag name="KSO_WM_UNIT_DIAGRAM_ISREFERUNIT" val="0"/>
  <p:tag name="KSO_WM_DIAGRAM_GROUP_CODE" val="l1-3"/>
  <p:tag name="KSO_WM_UNIT_TYPE" val="l_h_x"/>
  <p:tag name="KSO_WM_UNIT_INDEX" val="1_4_1"/>
  <p:tag name="KSO_WM_UNIT_LAYERLEVEL" val="1_1_1"/>
  <p:tag name="KSO_WM_TAG_VERSION" val="1.0"/>
  <p:tag name="KSO_WM_BEAUTIFY_FLAG" val="#wm#"/>
  <p:tag name="KSO_WM_TEMPLATE_CATEGORY" val="custom"/>
  <p:tag name="KSO_WM_TEMPLATE_INDEX" val="20204564"/>
  <p:tag name="KSO_WM_UNIT_ID" val="custom20204564_27*l_h_x*1_4_1"/>
  <p:tag name="KSO_WM_UNIT_FILL_FORE_SCHEMECOLOR_INDEX" val="14"/>
  <p:tag name="KSO_WM_UNIT_FILL_TYPE" val="1"/>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1"/>
  <p:tag name="KSO_WM_UNIT_LAYERLEVEL" val="1_1_1"/>
  <p:tag name="KSO_WM_TAG_VERSION" val="1.0"/>
  <p:tag name="KSO_WM_BEAUTIFY_FLAG" val="#wm#"/>
  <p:tag name="KSO_WM_TEMPLATE_CATEGORY" val="custom"/>
  <p:tag name="KSO_WM_TEMPLATE_INDEX" val="20204564"/>
  <p:tag name="KSO_WM_UNIT_ID" val="custom20204564_27*l_h_i*1_5_1"/>
  <p:tag name="KSO_WM_UNIT_FILL_FORE_SCHEMECOLOR_INDEX" val="5"/>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UNIT_VALUE" val="72*83"/>
  <p:tag name="KSO_WM_UNIT_HIGHLIGHT" val="0"/>
  <p:tag name="KSO_WM_UNIT_COMPATIBLE" val="0"/>
  <p:tag name="KSO_WM_UNIT_DIAGRAM_ISNUMVISUAL" val="0"/>
  <p:tag name="KSO_WM_UNIT_DIAGRAM_ISREFERUNIT" val="0"/>
  <p:tag name="KSO_WM_DIAGRAM_GROUP_CODE" val="l1-3"/>
  <p:tag name="KSO_WM_UNIT_TYPE" val="l_h_x"/>
  <p:tag name="KSO_WM_UNIT_INDEX" val="1_5_1"/>
  <p:tag name="KSO_WM_UNIT_LAYERLEVEL" val="1_1_1"/>
  <p:tag name="KSO_WM_TAG_VERSION" val="1.0"/>
  <p:tag name="KSO_WM_BEAUTIFY_FLAG" val="#wm#"/>
  <p:tag name="KSO_WM_TEMPLATE_CATEGORY" val="custom"/>
  <p:tag name="KSO_WM_TEMPLATE_INDEX" val="20204564"/>
  <p:tag name="KSO_WM_UNIT_ID" val="custom20204564_27*l_h_x*1_5_1"/>
  <p:tag name="KSO_WM_UNIT_FILL_FORE_SCHEMECOLOR_INDEX" val="14"/>
  <p:tag name="KSO_WM_UNIT_FILL_TYPE" val="1"/>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6_1"/>
  <p:tag name="KSO_WM_UNIT_LAYERLEVEL" val="1_1_1"/>
  <p:tag name="KSO_WM_TAG_VERSION" val="1.0"/>
  <p:tag name="KSO_WM_BEAUTIFY_FLAG" val="#wm#"/>
  <p:tag name="KSO_WM_TEMPLATE_CATEGORY" val="custom"/>
  <p:tag name="KSO_WM_TEMPLATE_INDEX" val="20204564"/>
  <p:tag name="KSO_WM_UNIT_ID" val="custom20204564_27*l_h_i*1_6_1"/>
  <p:tag name="KSO_WM_UNIT_FILL_FORE_SCHEMECOLOR_INDEX" val="6"/>
  <p:tag name="KSO_WM_UNIT_FILL_TYPE" val="1"/>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VALUE" val="95*95"/>
  <p:tag name="KSO_WM_UNIT_HIGHLIGHT" val="0"/>
  <p:tag name="KSO_WM_UNIT_COMPATIBLE" val="0"/>
  <p:tag name="KSO_WM_UNIT_DIAGRAM_ISNUMVISUAL" val="0"/>
  <p:tag name="KSO_WM_UNIT_DIAGRAM_ISREFERUNIT" val="0"/>
  <p:tag name="KSO_WM_DIAGRAM_GROUP_CODE" val="l1-3"/>
  <p:tag name="KSO_WM_UNIT_TYPE" val="l_h_x"/>
  <p:tag name="KSO_WM_UNIT_INDEX" val="1_6_1"/>
  <p:tag name="KSO_WM_UNIT_LAYERLEVEL" val="1_1_1"/>
  <p:tag name="KSO_WM_TAG_VERSION" val="1.0"/>
  <p:tag name="KSO_WM_BEAUTIFY_FLAG" val="#wm#"/>
  <p:tag name="KSO_WM_TEMPLATE_CATEGORY" val="custom"/>
  <p:tag name="KSO_WM_TEMPLATE_INDEX" val="20204564"/>
  <p:tag name="KSO_WM_UNIT_ID" val="custom20204564_27*l_h_x*1_6_1"/>
  <p:tag name="KSO_WM_UNIT_FILL_FORE_SCHEMECOLOR_INDEX" val="14"/>
  <p:tag name="KSO_WM_UNIT_FILL_TYPE" val="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3524"/>
</p:tagLst>
</file>

<file path=ppt/tags/tag29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6"/>
  <p:tag name="KSO_WM_SLIDE_INDEX" val="27"/>
  <p:tag name="KSO_WM_SLIDE_SIZE" val="764.51*335.758"/>
  <p:tag name="KSO_WM_SLIDE_POSITION" val="95.1987*132.168"/>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564"/>
  <p:tag name="KSO_WM_SLIDE_ID" val="custom20204564_27"/>
</p:tagLst>
</file>

<file path=ppt/tags/tag29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27*i*1"/>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ID" val="custom20204564_27*i*1"/>
  <p:tag name="KSO_WM_UNIT_LAYERLEVEL" val="1"/>
  <p:tag name="KSO_WM_TAG_VERSION" val="1.0"/>
  <p:tag name="KSO_WM_BEAUTIFY_FLAG" val="#wm#"/>
  <p:tag name="KSO_WM_UNIT_USESOURCEFORMAT_APPLY" val="1"/>
</p:tagLst>
</file>

<file path=ppt/tags/tag29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64_27*i*2"/>
  <p:tag name="KSO_WM_UNIT_LAYERLEVEL" val="1"/>
  <p:tag name="KSO_WM_TAG_VERSION" val="1.0"/>
  <p:tag name="KSO_WM_BEAUTIFY_FLAG" val="#wm#"/>
  <p:tag name="KSO_WM_UNIT_USESOURCEFORMAT_APPLY" val="1"/>
</p:tagLst>
</file>

<file path=ppt/tags/tag2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27*a*1"/>
  <p:tag name="KSO_WM_DIAGRAM_GROUP_CODE" val="l1-3"/>
  <p:tag name="KSO_WM_UNIT_TEXT_FILL_FORE_SCHEMECOLOR_INDEX" val="14"/>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27*l_h_i*1_1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LAYERLEVEL" val="1_1_1"/>
  <p:tag name="KSO_WM_TAG_VERSION" val="1.0"/>
  <p:tag name="KSO_WM_BEAUTIFY_FLAG" val="#wm#"/>
  <p:tag name="KSO_WM_TEMPLATE_CATEGORY" val="custom"/>
  <p:tag name="KSO_WM_TEMPLATE_INDEX" val="20204564"/>
  <p:tag name="KSO_WM_UNIT_ID" val="custom20204564_27*l_h_i*1_2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LAYERLEVEL" val="1_1_1"/>
  <p:tag name="KSO_WM_TAG_VERSION" val="1.0"/>
  <p:tag name="KSO_WM_BEAUTIFY_FLAG" val="#wm#"/>
  <p:tag name="KSO_WM_TEMPLATE_CATEGORY" val="custom"/>
  <p:tag name="KSO_WM_TEMPLATE_INDEX" val="20204564"/>
  <p:tag name="KSO_WM_UNIT_ID" val="custom20204564_27*l_h_i*1_3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2"/>
  <p:tag name="KSO_WM_UNIT_LAYERLEVEL" val="1_1_1"/>
  <p:tag name="KSO_WM_TAG_VERSION" val="1.0"/>
  <p:tag name="KSO_WM_BEAUTIFY_FLAG" val="#wm#"/>
  <p:tag name="KSO_WM_TEMPLATE_CATEGORY" val="custom"/>
  <p:tag name="KSO_WM_TEMPLATE_INDEX" val="20204564"/>
  <p:tag name="KSO_WM_UNIT_ID" val="custom20204564_27*l_h_i*1_4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2"/>
  <p:tag name="KSO_WM_UNIT_LAYERLEVEL" val="1_1_1"/>
  <p:tag name="KSO_WM_TAG_VERSION" val="1.0"/>
  <p:tag name="KSO_WM_BEAUTIFY_FLAG" val="#wm#"/>
  <p:tag name="KSO_WM_TEMPLATE_CATEGORY" val="custom"/>
  <p:tag name="KSO_WM_TEMPLATE_INDEX" val="20204564"/>
  <p:tag name="KSO_WM_UNIT_ID" val="custom20204564_27*l_h_i*1_5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9308"/>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4340"/>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6_2"/>
  <p:tag name="KSO_WM_UNIT_LAYERLEVEL" val="1_1_1"/>
  <p:tag name="KSO_WM_TAG_VERSION" val="1.0"/>
  <p:tag name="KSO_WM_BEAUTIFY_FLAG" val="#wm#"/>
  <p:tag name="KSO_WM_TEMPLATE_CATEGORY" val="custom"/>
  <p:tag name="KSO_WM_TEMPLATE_INDEX" val="20204564"/>
  <p:tag name="KSO_WM_UNIT_ID" val="custom20204564_27*l_h_i*1_6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27*l_h_i*1_1_1"/>
  <p:tag name="KSO_WM_UNIT_FILL_FORE_SCHEMECOLOR_INDEX" val="5"/>
  <p:tag name="KSO_WM_UNIT_FILL_TYPE" val="1"/>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VALUE" val="85*83"/>
  <p:tag name="KSO_WM_UNIT_HIGHLIGHT" val="0"/>
  <p:tag name="KSO_WM_UNIT_COMPATIBLE" val="0"/>
  <p:tag name="KSO_WM_UNIT_DIAGRAM_ISNUMVISUAL" val="0"/>
  <p:tag name="KSO_WM_UNIT_DIAGRAM_ISREFERUNIT" val="0"/>
  <p:tag name="KSO_WM_DIAGRAM_GROUP_CODE" val="l1-3"/>
  <p:tag name="KSO_WM_UNIT_TYPE" val="l_h_x"/>
  <p:tag name="KSO_WM_UNIT_INDEX" val="1_1_1"/>
  <p:tag name="KSO_WM_UNIT_LAYERLEVEL" val="1_1_1"/>
  <p:tag name="KSO_WM_TAG_VERSION" val="1.0"/>
  <p:tag name="KSO_WM_BEAUTIFY_FLAG" val="#wm#"/>
  <p:tag name="KSO_WM_TEMPLATE_CATEGORY" val="custom"/>
  <p:tag name="KSO_WM_TEMPLATE_INDEX" val="20204564"/>
  <p:tag name="KSO_WM_UNIT_ID" val="custom20204564_27*l_h_x*1_1_1"/>
  <p:tag name="KSO_WM_UNIT_FILL_FORE_SCHEMECOLOR_INDEX" val="14"/>
  <p:tag name="KSO_WM_UNIT_FILL_TYPE" val="1"/>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1_1"/>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LAYERLEVEL" val="1_1_1"/>
  <p:tag name="KSO_WM_TAG_VERSION" val="1.0"/>
  <p:tag name="KSO_WM_BEAUTIFY_FLAG" val="#wm#"/>
  <p:tag name="KSO_WM_TEMPLATE_CATEGORY" val="custom"/>
  <p:tag name="KSO_WM_TEMPLATE_INDEX" val="20204564"/>
  <p:tag name="KSO_WM_UNIT_ID" val="custom20204564_27*l_h_i*1_2_1"/>
  <p:tag name="KSO_WM_UNIT_FILL_FORE_SCHEMECOLOR_INDEX" val="6"/>
  <p:tag name="KSO_WM_UNIT_FILL_TYPE" val="1"/>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VALUE" val="67*76"/>
  <p:tag name="KSO_WM_UNIT_HIGHLIGHT" val="0"/>
  <p:tag name="KSO_WM_UNIT_COMPATIBLE" val="0"/>
  <p:tag name="KSO_WM_UNIT_DIAGRAM_ISNUMVISUAL" val="0"/>
  <p:tag name="KSO_WM_UNIT_DIAGRAM_ISREFERUNIT" val="0"/>
  <p:tag name="KSO_WM_DIAGRAM_GROUP_CODE" val="l1-3"/>
  <p:tag name="KSO_WM_UNIT_TYPE" val="l_h_x"/>
  <p:tag name="KSO_WM_UNIT_INDEX" val="1_2_1"/>
  <p:tag name="KSO_WM_UNIT_LAYERLEVEL" val="1_1_1"/>
  <p:tag name="KSO_WM_TAG_VERSION" val="1.0"/>
  <p:tag name="KSO_WM_BEAUTIFY_FLAG" val="#wm#"/>
  <p:tag name="KSO_WM_TEMPLATE_CATEGORY" val="custom"/>
  <p:tag name="KSO_WM_TEMPLATE_INDEX" val="20204564"/>
  <p:tag name="KSO_WM_UNIT_ID" val="custom20204564_27*l_h_x*1_2_1"/>
  <p:tag name="KSO_WM_UNIT_FILL_FORE_SCHEMECOLOR_INDEX" val="14"/>
  <p:tag name="KSO_WM_UNIT_FILL_TYPE" val="1"/>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2_1"/>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3_1"/>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4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4_1"/>
  <p:tag name="KSO_WM_UNIT_TEXT_FILL_FORE_SCHEMECOLOR_INDEX" val="13"/>
  <p:tag name="KSO_WM_UNIT_TEXT_FILL_TYPE" val="1"/>
  <p:tag name="KSO_WM_UNIT_USESOURCEFORMAT_APPLY" val="1"/>
</p:tagLst>
</file>

<file path=ppt/tags/tag30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5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5_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REFSHAPE" val="194661076"/>
</p:tagLst>
</file>

<file path=ppt/tags/tag3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6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6_1"/>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LAYERLEVEL" val="1_1_1"/>
  <p:tag name="KSO_WM_TAG_VERSION" val="1.0"/>
  <p:tag name="KSO_WM_BEAUTIFY_FLAG" val="#wm#"/>
  <p:tag name="KSO_WM_TEMPLATE_CATEGORY" val="custom"/>
  <p:tag name="KSO_WM_TEMPLATE_INDEX" val="20204564"/>
  <p:tag name="KSO_WM_UNIT_ID" val="custom20204564_27*l_h_i*1_3_1"/>
  <p:tag name="KSO_WM_UNIT_FILL_FORE_SCHEMECOLOR_INDEX" val="5"/>
  <p:tag name="KSO_WM_UNIT_FILL_TYPE" val="1"/>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VALUE" val="73*83"/>
  <p:tag name="KSO_WM_UNIT_HIGHLIGHT" val="0"/>
  <p:tag name="KSO_WM_UNIT_COMPATIBLE" val="0"/>
  <p:tag name="KSO_WM_UNIT_DIAGRAM_ISNUMVISUAL" val="0"/>
  <p:tag name="KSO_WM_UNIT_DIAGRAM_ISREFERUNIT" val="0"/>
  <p:tag name="KSO_WM_DIAGRAM_GROUP_CODE" val="l1-3"/>
  <p:tag name="KSO_WM_UNIT_TYPE" val="l_h_x"/>
  <p:tag name="KSO_WM_UNIT_INDEX" val="1_3_1"/>
  <p:tag name="KSO_WM_UNIT_LAYERLEVEL" val="1_1_1"/>
  <p:tag name="KSO_WM_TAG_VERSION" val="1.0"/>
  <p:tag name="KSO_WM_BEAUTIFY_FLAG" val="#wm#"/>
  <p:tag name="KSO_WM_TEMPLATE_CATEGORY" val="custom"/>
  <p:tag name="KSO_WM_TEMPLATE_INDEX" val="20204564"/>
  <p:tag name="KSO_WM_UNIT_ID" val="custom20204564_27*l_h_x*1_3_1"/>
  <p:tag name="KSO_WM_UNIT_FILL_FORE_SCHEMECOLOR_INDEX" val="14"/>
  <p:tag name="KSO_WM_UNIT_FILL_TYPE" val="1"/>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1"/>
  <p:tag name="KSO_WM_UNIT_LAYERLEVEL" val="1_1_1"/>
  <p:tag name="KSO_WM_TAG_VERSION" val="1.0"/>
  <p:tag name="KSO_WM_BEAUTIFY_FLAG" val="#wm#"/>
  <p:tag name="KSO_WM_TEMPLATE_CATEGORY" val="custom"/>
  <p:tag name="KSO_WM_TEMPLATE_INDEX" val="20204564"/>
  <p:tag name="KSO_WM_UNIT_ID" val="custom20204564_27*l_h_i*1_4_1"/>
  <p:tag name="KSO_WM_UNIT_FILL_FORE_SCHEMECOLOR_INDEX" val="6"/>
  <p:tag name="KSO_WM_UNIT_FILL_TYPE" val="1"/>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VALUE" val="95*82"/>
  <p:tag name="KSO_WM_UNIT_HIGHLIGHT" val="0"/>
  <p:tag name="KSO_WM_UNIT_COMPATIBLE" val="0"/>
  <p:tag name="KSO_WM_UNIT_DIAGRAM_ISNUMVISUAL" val="0"/>
  <p:tag name="KSO_WM_UNIT_DIAGRAM_ISREFERUNIT" val="0"/>
  <p:tag name="KSO_WM_DIAGRAM_GROUP_CODE" val="l1-3"/>
  <p:tag name="KSO_WM_UNIT_TYPE" val="l_h_x"/>
  <p:tag name="KSO_WM_UNIT_INDEX" val="1_4_1"/>
  <p:tag name="KSO_WM_UNIT_LAYERLEVEL" val="1_1_1"/>
  <p:tag name="KSO_WM_TAG_VERSION" val="1.0"/>
  <p:tag name="KSO_WM_BEAUTIFY_FLAG" val="#wm#"/>
  <p:tag name="KSO_WM_TEMPLATE_CATEGORY" val="custom"/>
  <p:tag name="KSO_WM_TEMPLATE_INDEX" val="20204564"/>
  <p:tag name="KSO_WM_UNIT_ID" val="custom20204564_27*l_h_x*1_4_1"/>
  <p:tag name="KSO_WM_UNIT_FILL_FORE_SCHEMECOLOR_INDEX" val="14"/>
  <p:tag name="KSO_WM_UNIT_FILL_TYPE" val="1"/>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1"/>
  <p:tag name="KSO_WM_UNIT_LAYERLEVEL" val="1_1_1"/>
  <p:tag name="KSO_WM_TAG_VERSION" val="1.0"/>
  <p:tag name="KSO_WM_BEAUTIFY_FLAG" val="#wm#"/>
  <p:tag name="KSO_WM_TEMPLATE_CATEGORY" val="custom"/>
  <p:tag name="KSO_WM_TEMPLATE_INDEX" val="20204564"/>
  <p:tag name="KSO_WM_UNIT_ID" val="custom20204564_27*l_h_i*1_5_1"/>
  <p:tag name="KSO_WM_UNIT_FILL_FORE_SCHEMECOLOR_INDEX" val="5"/>
  <p:tag name="KSO_WM_UNIT_FILL_TYPE" val="1"/>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VALUE" val="72*83"/>
  <p:tag name="KSO_WM_UNIT_HIGHLIGHT" val="0"/>
  <p:tag name="KSO_WM_UNIT_COMPATIBLE" val="0"/>
  <p:tag name="KSO_WM_UNIT_DIAGRAM_ISNUMVISUAL" val="0"/>
  <p:tag name="KSO_WM_UNIT_DIAGRAM_ISREFERUNIT" val="0"/>
  <p:tag name="KSO_WM_DIAGRAM_GROUP_CODE" val="l1-3"/>
  <p:tag name="KSO_WM_UNIT_TYPE" val="l_h_x"/>
  <p:tag name="KSO_WM_UNIT_INDEX" val="1_5_1"/>
  <p:tag name="KSO_WM_UNIT_LAYERLEVEL" val="1_1_1"/>
  <p:tag name="KSO_WM_TAG_VERSION" val="1.0"/>
  <p:tag name="KSO_WM_BEAUTIFY_FLAG" val="#wm#"/>
  <p:tag name="KSO_WM_TEMPLATE_CATEGORY" val="custom"/>
  <p:tag name="KSO_WM_TEMPLATE_INDEX" val="20204564"/>
  <p:tag name="KSO_WM_UNIT_ID" val="custom20204564_27*l_h_x*1_5_1"/>
  <p:tag name="KSO_WM_UNIT_FILL_FORE_SCHEMECOLOR_INDEX" val="14"/>
  <p:tag name="KSO_WM_UNIT_FILL_TYPE" val="1"/>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6_1"/>
  <p:tag name="KSO_WM_UNIT_LAYERLEVEL" val="1_1_1"/>
  <p:tag name="KSO_WM_TAG_VERSION" val="1.0"/>
  <p:tag name="KSO_WM_BEAUTIFY_FLAG" val="#wm#"/>
  <p:tag name="KSO_WM_TEMPLATE_CATEGORY" val="custom"/>
  <p:tag name="KSO_WM_TEMPLATE_INDEX" val="20204564"/>
  <p:tag name="KSO_WM_UNIT_ID" val="custom20204564_27*l_h_i*1_6_1"/>
  <p:tag name="KSO_WM_UNIT_FILL_FORE_SCHEMECOLOR_INDEX" val="6"/>
  <p:tag name="KSO_WM_UNIT_FILL_TYPE" val="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VALUE" val="95*95"/>
  <p:tag name="KSO_WM_UNIT_HIGHLIGHT" val="0"/>
  <p:tag name="KSO_WM_UNIT_COMPATIBLE" val="0"/>
  <p:tag name="KSO_WM_UNIT_DIAGRAM_ISNUMVISUAL" val="0"/>
  <p:tag name="KSO_WM_UNIT_DIAGRAM_ISREFERUNIT" val="0"/>
  <p:tag name="KSO_WM_DIAGRAM_GROUP_CODE" val="l1-3"/>
  <p:tag name="KSO_WM_UNIT_TYPE" val="l_h_x"/>
  <p:tag name="KSO_WM_UNIT_INDEX" val="1_6_1"/>
  <p:tag name="KSO_WM_UNIT_LAYERLEVEL" val="1_1_1"/>
  <p:tag name="KSO_WM_TAG_VERSION" val="1.0"/>
  <p:tag name="KSO_WM_BEAUTIFY_FLAG" val="#wm#"/>
  <p:tag name="KSO_WM_TEMPLATE_CATEGORY" val="custom"/>
  <p:tag name="KSO_WM_TEMPLATE_INDEX" val="20204564"/>
  <p:tag name="KSO_WM_UNIT_ID" val="custom20204564_27*l_h_x*1_6_1"/>
  <p:tag name="KSO_WM_UNIT_FILL_FORE_SCHEMECOLOR_INDEX" val="14"/>
  <p:tag name="KSO_WM_UNIT_FILL_TYPE" val="1"/>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6"/>
  <p:tag name="KSO_WM_SLIDE_INDEX" val="27"/>
  <p:tag name="KSO_WM_SLIDE_SIZE" val="764.51*335.758"/>
  <p:tag name="KSO_WM_SLIDE_POSITION" val="95.1987*132.168"/>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564"/>
  <p:tag name="KSO_WM_SLIDE_ID" val="custom20204564_27"/>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212"/>
</p:tagLst>
</file>

<file path=ppt/tags/tag32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27*i*1"/>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3"/>
  <p:tag name="KSO_WM_UNIT_ID" val="custom20204564_27*i*1"/>
  <p:tag name="KSO_WM_UNIT_LAYERLEVEL" val="1"/>
  <p:tag name="KSO_WM_TAG_VERSION" val="1.0"/>
  <p:tag name="KSO_WM_BEAUTIFY_FLAG" val="#wm#"/>
  <p:tag name="KSO_WM_UNIT_USESOURCEFORMAT_APPLY" val="1"/>
</p:tagLst>
</file>

<file path=ppt/tags/tag32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3"/>
  <p:tag name="KSO_WM_UNIT_ID" val="custom20204564_27*i*2"/>
  <p:tag name="KSO_WM_UNIT_LAYERLEVEL" val="1"/>
  <p:tag name="KSO_WM_TAG_VERSION" val="1.0"/>
  <p:tag name="KSO_WM_BEAUTIFY_FLAG" val="#wm#"/>
  <p:tag name="KSO_WM_UNIT_USESOURCEFORMAT_APPLY" val="1"/>
</p:tagLst>
</file>

<file path=ppt/tags/tag32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27*a*1"/>
  <p:tag name="KSO_WM_DIAGRAM_GROUP_CODE" val="l1-3"/>
  <p:tag name="KSO_WM_UNIT_TEXT_FILL_FORE_SCHEMECOLOR_INDEX" val="14"/>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27*l_h_i*1_1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2"/>
  <p:tag name="KSO_WM_UNIT_LAYERLEVEL" val="1_1_1"/>
  <p:tag name="KSO_WM_TAG_VERSION" val="1.0"/>
  <p:tag name="KSO_WM_BEAUTIFY_FLAG" val="#wm#"/>
  <p:tag name="KSO_WM_TEMPLATE_CATEGORY" val="custom"/>
  <p:tag name="KSO_WM_TEMPLATE_INDEX" val="20204564"/>
  <p:tag name="KSO_WM_UNIT_ID" val="custom20204564_27*l_h_i*1_2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2"/>
  <p:tag name="KSO_WM_UNIT_LAYERLEVEL" val="1_1_1"/>
  <p:tag name="KSO_WM_TAG_VERSION" val="1.0"/>
  <p:tag name="KSO_WM_BEAUTIFY_FLAG" val="#wm#"/>
  <p:tag name="KSO_WM_TEMPLATE_CATEGORY" val="custom"/>
  <p:tag name="KSO_WM_TEMPLATE_INDEX" val="20204564"/>
  <p:tag name="KSO_WM_UNIT_ID" val="custom20204564_27*l_h_i*1_3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2"/>
  <p:tag name="KSO_WM_UNIT_LAYERLEVEL" val="1_1_1"/>
  <p:tag name="KSO_WM_TAG_VERSION" val="1.0"/>
  <p:tag name="KSO_WM_BEAUTIFY_FLAG" val="#wm#"/>
  <p:tag name="KSO_WM_TEMPLATE_CATEGORY" val="custom"/>
  <p:tag name="KSO_WM_TEMPLATE_INDEX" val="20204564"/>
  <p:tag name="KSO_WM_UNIT_ID" val="custom20204564_27*l_h_i*1_4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2"/>
  <p:tag name="KSO_WM_UNIT_LAYERLEVEL" val="1_1_1"/>
  <p:tag name="KSO_WM_TAG_VERSION" val="1.0"/>
  <p:tag name="KSO_WM_BEAUTIFY_FLAG" val="#wm#"/>
  <p:tag name="KSO_WM_TEMPLATE_CATEGORY" val="custom"/>
  <p:tag name="KSO_WM_TEMPLATE_INDEX" val="20204564"/>
  <p:tag name="KSO_WM_UNIT_ID" val="custom20204564_27*l_h_i*1_5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6_2"/>
  <p:tag name="KSO_WM_UNIT_LAYERLEVEL" val="1_1_1"/>
  <p:tag name="KSO_WM_TAG_VERSION" val="1.0"/>
  <p:tag name="KSO_WM_BEAUTIFY_FLAG" val="#wm#"/>
  <p:tag name="KSO_WM_TEMPLATE_CATEGORY" val="custom"/>
  <p:tag name="KSO_WM_TEMPLATE_INDEX" val="20204564"/>
  <p:tag name="KSO_WM_UNIT_ID" val="custom20204564_27*l_h_i*1_6_2"/>
  <p:tag name="KSO_WM_UNIT_LINE_FORE_SCHEMECOLOR_INDEX" val="14"/>
  <p:tag name="KSO_WM_UNIT_LINE_FILL_TYPE" val="2"/>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620"/>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27*l_h_i*1_1_1"/>
  <p:tag name="KSO_WM_UNIT_FILL_FORE_SCHEMECOLOR_INDEX" val="5"/>
  <p:tag name="KSO_WM_UNIT_FILL_TYPE" val="1"/>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VALUE" val="85*83"/>
  <p:tag name="KSO_WM_UNIT_HIGHLIGHT" val="0"/>
  <p:tag name="KSO_WM_UNIT_COMPATIBLE" val="0"/>
  <p:tag name="KSO_WM_UNIT_DIAGRAM_ISNUMVISUAL" val="0"/>
  <p:tag name="KSO_WM_UNIT_DIAGRAM_ISREFERUNIT" val="0"/>
  <p:tag name="KSO_WM_DIAGRAM_GROUP_CODE" val="l1-3"/>
  <p:tag name="KSO_WM_UNIT_TYPE" val="l_h_x"/>
  <p:tag name="KSO_WM_UNIT_INDEX" val="1_1_1"/>
  <p:tag name="KSO_WM_UNIT_LAYERLEVEL" val="1_1_1"/>
  <p:tag name="KSO_WM_TAG_VERSION" val="1.0"/>
  <p:tag name="KSO_WM_BEAUTIFY_FLAG" val="#wm#"/>
  <p:tag name="KSO_WM_TEMPLATE_CATEGORY" val="custom"/>
  <p:tag name="KSO_WM_TEMPLATE_INDEX" val="20204564"/>
  <p:tag name="KSO_WM_UNIT_ID" val="custom20204564_27*l_h_x*1_1_1"/>
  <p:tag name="KSO_WM_UNIT_FILL_FORE_SCHEMECOLOR_INDEX" val="14"/>
  <p:tag name="KSO_WM_UNIT_FILL_TYPE" val="1"/>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1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1_1"/>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2_1"/>
  <p:tag name="KSO_WM_UNIT_LAYERLEVEL" val="1_1_1"/>
  <p:tag name="KSO_WM_TAG_VERSION" val="1.0"/>
  <p:tag name="KSO_WM_BEAUTIFY_FLAG" val="#wm#"/>
  <p:tag name="KSO_WM_TEMPLATE_CATEGORY" val="custom"/>
  <p:tag name="KSO_WM_TEMPLATE_INDEX" val="20204564"/>
  <p:tag name="KSO_WM_UNIT_ID" val="custom20204564_27*l_h_i*1_2_1"/>
  <p:tag name="KSO_WM_UNIT_FILL_FORE_SCHEMECOLOR_INDEX" val="6"/>
  <p:tag name="KSO_WM_UNIT_FILL_TYPE" val="1"/>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VALUE" val="67*76"/>
  <p:tag name="KSO_WM_UNIT_HIGHLIGHT" val="0"/>
  <p:tag name="KSO_WM_UNIT_COMPATIBLE" val="0"/>
  <p:tag name="KSO_WM_UNIT_DIAGRAM_ISNUMVISUAL" val="0"/>
  <p:tag name="KSO_WM_UNIT_DIAGRAM_ISREFERUNIT" val="0"/>
  <p:tag name="KSO_WM_DIAGRAM_GROUP_CODE" val="l1-3"/>
  <p:tag name="KSO_WM_UNIT_TYPE" val="l_h_x"/>
  <p:tag name="KSO_WM_UNIT_INDEX" val="1_2_1"/>
  <p:tag name="KSO_WM_UNIT_LAYERLEVEL" val="1_1_1"/>
  <p:tag name="KSO_WM_TAG_VERSION" val="1.0"/>
  <p:tag name="KSO_WM_BEAUTIFY_FLAG" val="#wm#"/>
  <p:tag name="KSO_WM_TEMPLATE_CATEGORY" val="custom"/>
  <p:tag name="KSO_WM_TEMPLATE_INDEX" val="20204564"/>
  <p:tag name="KSO_WM_UNIT_ID" val="custom20204564_27*l_h_x*1_2_1"/>
  <p:tag name="KSO_WM_UNIT_FILL_FORE_SCHEMECOLOR_INDEX" val="14"/>
  <p:tag name="KSO_WM_UNIT_FILL_TYPE" val="1"/>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3"/>
  <p:tag name="KSO_WM_UNIT_TYPE" val="l_h_f"/>
  <p:tag name="KSO_WM_UNIT_INDEX" val="1_2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2_1"/>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3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3_1"/>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4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4_1"/>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5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5_1"/>
  <p:tag name="KSO_WM_UNIT_TEXT_FILL_FORE_SCHEMECOLOR_INDEX" val="13"/>
  <p:tag name="KSO_WM_UNIT_TEXT_FILL_TYPE" val="1"/>
  <p:tag name="KSO_WM_UNIT_USESOURCEFORMAT_APPLY" val="1"/>
</p:tagLst>
</file>

<file path=ppt/tags/tag3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3"/>
  <p:tag name="KSO_WM_UNIT_TYPE" val="l_h_f"/>
  <p:tag name="KSO_WM_UNIT_INDEX" val="1_6_1"/>
  <p:tag name="KSO_WM_UNIT_LAYERLEVEL" val="1_1_1"/>
  <p:tag name="KSO_WM_TAG_VERSION" val="1.0"/>
  <p:tag name="KSO_WM_BEAUTIFY_FLAG" val="#wm#"/>
  <p:tag name="KSO_WM_UNIT_PRESET_TEXT" val="单击此处添加文本具体内容，简明扼要的阐述您的观点。"/>
  <p:tag name="KSO_WM_TEMPLATE_CATEGORY" val="custom"/>
  <p:tag name="KSO_WM_TEMPLATE_INDEX" val="20204564"/>
  <p:tag name="KSO_WM_UNIT_ID" val="custom20204564_27*l_h_f*1_6_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1892"/>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3_1"/>
  <p:tag name="KSO_WM_UNIT_LAYERLEVEL" val="1_1_1"/>
  <p:tag name="KSO_WM_TAG_VERSION" val="1.0"/>
  <p:tag name="KSO_WM_BEAUTIFY_FLAG" val="#wm#"/>
  <p:tag name="KSO_WM_TEMPLATE_CATEGORY" val="custom"/>
  <p:tag name="KSO_WM_TEMPLATE_INDEX" val="20204564"/>
  <p:tag name="KSO_WM_UNIT_ID" val="custom20204564_27*l_h_i*1_3_1"/>
  <p:tag name="KSO_WM_UNIT_FILL_FORE_SCHEMECOLOR_INDEX" val="5"/>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VALUE" val="73*83"/>
  <p:tag name="KSO_WM_UNIT_HIGHLIGHT" val="0"/>
  <p:tag name="KSO_WM_UNIT_COMPATIBLE" val="0"/>
  <p:tag name="KSO_WM_UNIT_DIAGRAM_ISNUMVISUAL" val="0"/>
  <p:tag name="KSO_WM_UNIT_DIAGRAM_ISREFERUNIT" val="0"/>
  <p:tag name="KSO_WM_DIAGRAM_GROUP_CODE" val="l1-3"/>
  <p:tag name="KSO_WM_UNIT_TYPE" val="l_h_x"/>
  <p:tag name="KSO_WM_UNIT_INDEX" val="1_3_1"/>
  <p:tag name="KSO_WM_UNIT_LAYERLEVEL" val="1_1_1"/>
  <p:tag name="KSO_WM_TAG_VERSION" val="1.0"/>
  <p:tag name="KSO_WM_BEAUTIFY_FLAG" val="#wm#"/>
  <p:tag name="KSO_WM_TEMPLATE_CATEGORY" val="custom"/>
  <p:tag name="KSO_WM_TEMPLATE_INDEX" val="20204564"/>
  <p:tag name="KSO_WM_UNIT_ID" val="custom20204564_27*l_h_x*1_3_1"/>
  <p:tag name="KSO_WM_UNIT_FILL_FORE_SCHEMECOLOR_INDEX" val="14"/>
  <p:tag name="KSO_WM_UNIT_FILL_TYPE" val="1"/>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4_1"/>
  <p:tag name="KSO_WM_UNIT_LAYERLEVEL" val="1_1_1"/>
  <p:tag name="KSO_WM_TAG_VERSION" val="1.0"/>
  <p:tag name="KSO_WM_BEAUTIFY_FLAG" val="#wm#"/>
  <p:tag name="KSO_WM_TEMPLATE_CATEGORY" val="custom"/>
  <p:tag name="KSO_WM_TEMPLATE_INDEX" val="20204564"/>
  <p:tag name="KSO_WM_UNIT_ID" val="custom20204564_27*l_h_i*1_4_1"/>
  <p:tag name="KSO_WM_UNIT_FILL_FORE_SCHEMECOLOR_INDEX" val="6"/>
  <p:tag name="KSO_WM_UNIT_FILL_TYPE" val="1"/>
  <p:tag name="KSO_WM_UNIT_TEXT_FILL_FORE_SCHEMECOLOR_INDEX" val="2"/>
  <p:tag name="KSO_WM_UNIT_TEXT_FILL_TYPE" val="1"/>
  <p:tag name="KSO_WM_UNIT_USESOURCEFORMAT_APPLY" val="1"/>
</p:tagLst>
</file>

<file path=ppt/tags/tag343.xml><?xml version="1.0" encoding="utf-8"?>
<p:tagLst xmlns:p="http://schemas.openxmlformats.org/presentationml/2006/main">
  <p:tag name="KSO_WM_UNIT_VALUE" val="95*82"/>
  <p:tag name="KSO_WM_UNIT_HIGHLIGHT" val="0"/>
  <p:tag name="KSO_WM_UNIT_COMPATIBLE" val="0"/>
  <p:tag name="KSO_WM_UNIT_DIAGRAM_ISNUMVISUAL" val="0"/>
  <p:tag name="KSO_WM_UNIT_DIAGRAM_ISREFERUNIT" val="0"/>
  <p:tag name="KSO_WM_DIAGRAM_GROUP_CODE" val="l1-3"/>
  <p:tag name="KSO_WM_UNIT_TYPE" val="l_h_x"/>
  <p:tag name="KSO_WM_UNIT_INDEX" val="1_4_1"/>
  <p:tag name="KSO_WM_UNIT_LAYERLEVEL" val="1_1_1"/>
  <p:tag name="KSO_WM_TAG_VERSION" val="1.0"/>
  <p:tag name="KSO_WM_BEAUTIFY_FLAG" val="#wm#"/>
  <p:tag name="KSO_WM_TEMPLATE_CATEGORY" val="custom"/>
  <p:tag name="KSO_WM_TEMPLATE_INDEX" val="20204564"/>
  <p:tag name="KSO_WM_UNIT_ID" val="custom20204564_27*l_h_x*1_4_1"/>
  <p:tag name="KSO_WM_UNIT_FILL_FORE_SCHEMECOLOR_INDEX" val="14"/>
  <p:tag name="KSO_WM_UNIT_FILL_TYPE" val="1"/>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5_1"/>
  <p:tag name="KSO_WM_UNIT_LAYERLEVEL" val="1_1_1"/>
  <p:tag name="KSO_WM_TAG_VERSION" val="1.0"/>
  <p:tag name="KSO_WM_BEAUTIFY_FLAG" val="#wm#"/>
  <p:tag name="KSO_WM_TEMPLATE_CATEGORY" val="custom"/>
  <p:tag name="KSO_WM_TEMPLATE_INDEX" val="20204564"/>
  <p:tag name="KSO_WM_UNIT_ID" val="custom20204564_27*l_h_i*1_5_1"/>
  <p:tag name="KSO_WM_UNIT_FILL_FORE_SCHEMECOLOR_INDEX" val="5"/>
  <p:tag name="KSO_WM_UNIT_FILL_TYPE" val="1"/>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VALUE" val="72*83"/>
  <p:tag name="KSO_WM_UNIT_HIGHLIGHT" val="0"/>
  <p:tag name="KSO_WM_UNIT_COMPATIBLE" val="0"/>
  <p:tag name="KSO_WM_UNIT_DIAGRAM_ISNUMVISUAL" val="0"/>
  <p:tag name="KSO_WM_UNIT_DIAGRAM_ISREFERUNIT" val="0"/>
  <p:tag name="KSO_WM_DIAGRAM_GROUP_CODE" val="l1-3"/>
  <p:tag name="KSO_WM_UNIT_TYPE" val="l_h_x"/>
  <p:tag name="KSO_WM_UNIT_INDEX" val="1_5_1"/>
  <p:tag name="KSO_WM_UNIT_LAYERLEVEL" val="1_1_1"/>
  <p:tag name="KSO_WM_TAG_VERSION" val="1.0"/>
  <p:tag name="KSO_WM_BEAUTIFY_FLAG" val="#wm#"/>
  <p:tag name="KSO_WM_TEMPLATE_CATEGORY" val="custom"/>
  <p:tag name="KSO_WM_TEMPLATE_INDEX" val="20204564"/>
  <p:tag name="KSO_WM_UNIT_ID" val="custom20204564_27*l_h_x*1_5_1"/>
  <p:tag name="KSO_WM_UNIT_FILL_FORE_SCHEMECOLOR_INDEX" val="14"/>
  <p:tag name="KSO_WM_UNIT_FILL_TYPE" val="1"/>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3"/>
  <p:tag name="KSO_WM_UNIT_TYPE" val="l_h_i"/>
  <p:tag name="KSO_WM_UNIT_INDEX" val="1_6_1"/>
  <p:tag name="KSO_WM_UNIT_LAYERLEVEL" val="1_1_1"/>
  <p:tag name="KSO_WM_TAG_VERSION" val="1.0"/>
  <p:tag name="KSO_WM_BEAUTIFY_FLAG" val="#wm#"/>
  <p:tag name="KSO_WM_TEMPLATE_CATEGORY" val="custom"/>
  <p:tag name="KSO_WM_TEMPLATE_INDEX" val="20204564"/>
  <p:tag name="KSO_WM_UNIT_ID" val="custom20204564_27*l_h_i*1_6_1"/>
  <p:tag name="KSO_WM_UNIT_FILL_FORE_SCHEMECOLOR_INDEX" val="6"/>
  <p:tag name="KSO_WM_UNIT_FILL_TYPE" val="1"/>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VALUE" val="95*95"/>
  <p:tag name="KSO_WM_UNIT_HIGHLIGHT" val="0"/>
  <p:tag name="KSO_WM_UNIT_COMPATIBLE" val="0"/>
  <p:tag name="KSO_WM_UNIT_DIAGRAM_ISNUMVISUAL" val="0"/>
  <p:tag name="KSO_WM_UNIT_DIAGRAM_ISREFERUNIT" val="0"/>
  <p:tag name="KSO_WM_DIAGRAM_GROUP_CODE" val="l1-3"/>
  <p:tag name="KSO_WM_UNIT_TYPE" val="l_h_x"/>
  <p:tag name="KSO_WM_UNIT_INDEX" val="1_6_1"/>
  <p:tag name="KSO_WM_UNIT_LAYERLEVEL" val="1_1_1"/>
  <p:tag name="KSO_WM_TAG_VERSION" val="1.0"/>
  <p:tag name="KSO_WM_BEAUTIFY_FLAG" val="#wm#"/>
  <p:tag name="KSO_WM_TEMPLATE_CATEGORY" val="custom"/>
  <p:tag name="KSO_WM_TEMPLATE_INDEX" val="20204564"/>
  <p:tag name="KSO_WM_UNIT_ID" val="custom20204564_27*l_h_x*1_6_1"/>
  <p:tag name="KSO_WM_UNIT_FILL_FORE_SCHEMECOLOR_INDEX" val="14"/>
  <p:tag name="KSO_WM_UNIT_FILL_TYPE" val="1"/>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EMPLATE_SUBCATEGORY" val="0"/>
  <p:tag name="KSO_WM_SLIDE_TYPE" val="text"/>
  <p:tag name="KSO_WM_SLIDE_SUBTYPE" val="diag"/>
  <p:tag name="KSO_WM_SLIDE_ITEM_CNT" val="6"/>
  <p:tag name="KSO_WM_SLIDE_INDEX" val="27"/>
  <p:tag name="KSO_WM_SLIDE_SIZE" val="764.51*335.758"/>
  <p:tag name="KSO_WM_SLIDE_POSITION" val="95.1987*132.168"/>
  <p:tag name="KSO_WM_DIAGRAM_GROUP_CODE" val="l1-3"/>
  <p:tag name="KSO_WM_SLIDE_DIAGTYPE" val="l"/>
  <p:tag name="KSO_WM_TAG_VERSION" val="1.0"/>
  <p:tag name="KSO_WM_BEAUTIFY_FLAG" val="#wm#"/>
  <p:tag name="KSO_WM_SLIDE_LAYOUT" val="a_i_l"/>
  <p:tag name="KSO_WM_SLIDE_LAYOUT_CNT" val="1_1_1"/>
  <p:tag name="KSO_WM_TEMPLATE_MASTER_TYPE" val="1"/>
  <p:tag name="KSO_WM_TEMPLATE_COLOR_TYPE" val="1"/>
  <p:tag name="KSO_WM_TEMPLATE_CATEGORY" val="custom"/>
  <p:tag name="KSO_WM_TEMPLATE_INDEX" val="20204564"/>
  <p:tag name="KSO_WM_SLIDE_ID" val="custom20204564_27"/>
</p:tagLst>
</file>

<file path=ppt/tags/tag34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164"/>
</p:tagLst>
</file>

<file path=ppt/tags/tag35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5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52.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5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5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5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57.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5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5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436"/>
</p:tagLst>
</file>

<file path=ppt/tags/tag36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6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62.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6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6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67.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6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2572"/>
</p:tagLst>
</file>

<file path=ppt/tags/tag37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37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372.xml><?xml version="1.0" encoding="utf-8"?>
<p:tagLst xmlns:p="http://schemas.openxmlformats.org/presentationml/2006/main">
  <p:tag name="KSO_WM_UNIT_DIAGRAM_MODELTYPE" val="stripeEnum"/>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1_3*l_h_a*1_1_1"/>
  <p:tag name="KSO_WM_TEMPLATE_CATEGORY" val="diagram"/>
  <p:tag name="KSO_WM_TEMPLATE_INDEX" val="2019893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7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37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37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37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3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_5*l_h_i*1_1_2"/>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_5*l_h_i*1_1_1"/>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7740"/>
</p:tagLst>
</file>

<file path=ppt/tags/tag380.xml><?xml version="1.0" encoding="utf-8"?>
<p:tagLst xmlns:p="http://schemas.openxmlformats.org/presentationml/2006/main">
  <p:tag name="KSO_WM_UNIT_PRESET_TEXT" val="单击此处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_5*l_h_f*1_1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_5*l_h_i*1_2_2"/>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_5*l_h_i*1_2_1"/>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83.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_5*l_h_f*1_2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_5*l_h_i*1_3_2"/>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_5*l_h_i*1_3_1"/>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86.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_5*l_h_f*1_3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_5*l_h_i*1_4_2"/>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_5*l_h_i*1_4_1"/>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389.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_5*l_h_f*1_4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148"/>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_5*l_h_i*1_5_2"/>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_5*l_h_i*1_5_1"/>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392.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_5*l_h_f*1_5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_5*l_h_i*1_6_2"/>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_5*l_h_i*1_6_1"/>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395.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_5*l_h_f*1_6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39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_5*l_h_i*1_6_2"/>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_5*l_h_i*1_3_2"/>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9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86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6380"/>
</p:tagLst>
</file>

<file path=ppt/tags/tag40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0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_5*l_h_i*1_1_2"/>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_5*l_h_i*1_1_1"/>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05.xml><?xml version="1.0" encoding="utf-8"?>
<p:tagLst xmlns:p="http://schemas.openxmlformats.org/presentationml/2006/main">
  <p:tag name="KSO_WM_UNIT_PRESET_TEXT" val="单击此处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_5*l_h_f*1_1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_5*l_h_i*1_2_2"/>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_5*l_h_i*1_2_1"/>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08.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_5*l_h_f*1_2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_5*l_h_i*1_3_2"/>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REFSHAPE" val="194668420"/>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_5*l_h_i*1_3_1"/>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_5*l_h_i*1_4_2"/>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_5*l_h_i*1_4_1"/>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13.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_5*l_h_f*1_4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_5*l_h_i*1_5_2"/>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_5*l_h_i*1_5_1"/>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416.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_5*l_h_f*1_5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_5*l_h_i*1_6_2"/>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_5*l_h_i*1_6_1"/>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419.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_5*l_h_f*1_6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156"/>
</p:tagLst>
</file>

<file path=ppt/tags/tag420.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_5*l_h_f*1_3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_5*l_h_i*1_3_1"/>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22.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_5*l_h_f*1_3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23.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_5*l_h_f*1_6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_5*l_h_i*1_6_2"/>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_5*l_h_i*1_6_2"/>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_5*l_h_i*1_6_1"/>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_5*l_h_i*1_6_1"/>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_5*l_h_i*1_6_1"/>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429.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_5*l_h_f*1_3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964"/>
</p:tagLst>
</file>

<file path=ppt/tags/tag430.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_5*l_h_f*1_6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43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3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3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3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3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43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3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3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3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6652"/>
</p:tagLst>
</file>

<file path=ppt/tags/tag44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4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4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44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46.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4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4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4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836"/>
</p:tagLst>
</file>

<file path=ppt/tags/tag45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52.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5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54.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5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5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5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7196"/>
</p:tagLst>
</file>

<file path=ppt/tags/tag460.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6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62.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6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6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6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6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8012"/>
</p:tagLst>
</file>

<file path=ppt/tags/tag470.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47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0*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7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0*i*1"/>
  <p:tag name="KSO_WM_UNIT_LAYERLEVEL" val="1"/>
  <p:tag name="KSO_WM_TAG_VERSION" val="1.0"/>
  <p:tag name="KSO_WM_BEAUTIFY_FLAG" val="#wm#"/>
</p:tagLst>
</file>

<file path=ppt/tags/tag47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0*i*2"/>
  <p:tag name="KSO_WM_UNIT_LAYERLEVEL" val="1"/>
  <p:tag name="KSO_WM_TAG_VERSION" val="1.0"/>
  <p:tag name="KSO_WM_BEAUTIFY_FLAG" val="#wm#"/>
</p:tagLst>
</file>

<file path=ppt/tags/tag4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0*a*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47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10"/>
  <p:tag name="KSO_WM_SLIDE_SIZE" val="864.102*298.548"/>
  <p:tag name="KSO_WM_SLIDE_POSITION" val="47.9488*170.627"/>
  <p:tag name="KSO_WM_TAG_VERSION" val="1.0"/>
  <p:tag name="KSO_WM_BEAUTIFY_FLAG" val="#wm#"/>
  <p:tag name="KSO_WM_SLIDE_LAYOUT" val="a_i_z_h"/>
  <p:tag name="KSO_WM_SLIDE_LAYOUT_CNT" val="1_1_1_2"/>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0"/>
</p:tagLst>
</file>

<file path=ppt/tags/tag47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11*i*1"/>
  <p:tag name="KSO_WM_UNIT_TYPE" val="i"/>
  <p:tag name="KSO_WM_UNIT_INDEX" val="1"/>
  <p:tag name="KSO_WM_UNIT_HIGHLIGHT" val="0"/>
  <p:tag name="KSO_WM_UNIT_COMPATIBLE" val="0"/>
  <p:tag name="KSO_WM_UNIT_DIAGRAM_ISNUMVISUAL" val="0"/>
  <p:tag name="KSO_WM_UNIT_DIAGRAM_ISREFERUNIT" val="0"/>
  <p:tag name="KSO_WM_UNIT_BK_DARK_LIGHT" val="1"/>
  <p:tag name="KSO_WM_UNIT_LAYERLEVEL" val="1"/>
  <p:tag name="KSO_WM_TAG_VERSION" val="1.0"/>
  <p:tag name="KSO_WM_BEAUTIFY_FLAG" val="#wm#"/>
</p:tagLst>
</file>

<file path=ppt/tags/tag47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UNIT_ID" val="custom20204564_11*i*1"/>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REFSHAPE" val="194665972"/>
</p:tagLst>
</file>

<file path=ppt/tags/tag48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UNIT_ID" val="custom20204564_11*i*2"/>
  <p:tag name="KSO_WM_UNIT_LAYERLEVEL" val="1"/>
  <p:tag name="KSO_WM_TAG_VERSION" val="1.0"/>
  <p:tag name="KSO_WM_BEAUTIFY_FLAG" val="#wm#"/>
</p:tagLst>
</file>

<file path=ppt/tags/tag4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11*a*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564"/>
  <p:tag name="KSO_WM_UNIT_ID" val="custom20204564_11*i*3"/>
  <p:tag name="KSO_WM_UNIT_TYPE" val="i"/>
  <p:tag name="KSO_WM_UNIT_INDEX" val="3"/>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01_6*l_h_i*1_1_1"/>
  <p:tag name="KSO_WM_TEMPLATE_CATEGORY" val="diagram"/>
  <p:tag name="KSO_WM_TEMPLATE_INDEX" val="16000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4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01_6*l_h_f*1_1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01_6*l_h_i*1_3_1"/>
  <p:tag name="KSO_WM_TEMPLATE_CATEGORY" val="diagram"/>
  <p:tag name="KSO_WM_TEMPLATE_INDEX" val="16000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4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01_6*l_h_f*1_3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001_6*l_h_i*1_5_1"/>
  <p:tag name="KSO_WM_TEMPLATE_CATEGORY" val="diagram"/>
  <p:tag name="KSO_WM_TEMPLATE_INDEX" val="16000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48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001_6*l_h_f*1_5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01_6*l_h_i*1_2_1"/>
  <p:tag name="KSO_WM_TEMPLATE_CATEGORY" val="diagram"/>
  <p:tag name="KSO_WM_TEMPLATE_INDEX" val="160001"/>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7876"/>
</p:tagLst>
</file>

<file path=ppt/tags/tag4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01_6*l_h_f*1_2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01_6*l_h_i*1_4_1"/>
  <p:tag name="KSO_WM_TEMPLATE_CATEGORY" val="diagram"/>
  <p:tag name="KSO_WM_TEMPLATE_INDEX" val="160001"/>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4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001_6*l_h_f*1_4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001_6*l_h_i*1_6_1"/>
  <p:tag name="KSO_WM_TEMPLATE_CATEGORY" val="diagram"/>
  <p:tag name="KSO_WM_TEMPLATE_INDEX" val="160001"/>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4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60001_6*l_h_f*1_6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01_6*l_h_i*1_1_1"/>
  <p:tag name="KSO_WM_TEMPLATE_CATEGORY" val="diagram"/>
  <p:tag name="KSO_WM_TEMPLATE_INDEX" val="160001"/>
  <p:tag name="KSO_WM_UNIT_LAYERLEVEL" val="1_1_1"/>
  <p:tag name="KSO_WM_TAG_VERSION" val="1.0"/>
  <p:tag name="KSO_WM_BEAUTIFY_FLAG" val="#wm#"/>
  <p:tag name="KSO_WM_UNIT_TEXT_FILL_FORE_SCHEMECOLOR_INDEX" val="5"/>
  <p:tag name="KSO_WM_UNIT_TEXT_FILL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01_6*l_h_i*1_3_1"/>
  <p:tag name="KSO_WM_TEMPLATE_CATEGORY" val="diagram"/>
  <p:tag name="KSO_WM_TEMPLATE_INDEX" val="160001"/>
  <p:tag name="KSO_WM_UNIT_LAYERLEVEL" val="1_1_1"/>
  <p:tag name="KSO_WM_TAG_VERSION" val="1.0"/>
  <p:tag name="KSO_WM_BEAUTIFY_FLAG" val="#wm#"/>
  <p:tag name="KSO_WM_UNIT_TEXT_FILL_FORE_SCHEMECOLOR_INDEX" val="5"/>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001_6*l_h_i*1_5_1"/>
  <p:tag name="KSO_WM_TEMPLATE_CATEGORY" val="diagram"/>
  <p:tag name="KSO_WM_TEMPLATE_INDEX" val="160001"/>
  <p:tag name="KSO_WM_UNIT_LAYERLEVEL" val="1_1_1"/>
  <p:tag name="KSO_WM_TAG_VERSION" val="1.0"/>
  <p:tag name="KSO_WM_BEAUTIFY_FLAG" val="#wm#"/>
  <p:tag name="KSO_WM_UNIT_TEXT_FILL_FORE_SCHEMECOLOR_INDEX" val="5"/>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01_6*l_h_i*1_2_1"/>
  <p:tag name="KSO_WM_TEMPLATE_CATEGORY" val="diagram"/>
  <p:tag name="KSO_WM_TEMPLATE_INDEX" val="160001"/>
  <p:tag name="KSO_WM_UNIT_LAYERLEVEL" val="1_1_1"/>
  <p:tag name="KSO_WM_TAG_VERSION" val="1.0"/>
  <p:tag name="KSO_WM_BEAUTIFY_FLAG" val="#wm#"/>
  <p:tag name="KSO_WM_UNIT_TEXT_FILL_FORE_SCHEMECOLOR_INDEX" val="6"/>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01_6*l_h_i*1_4_1"/>
  <p:tag name="KSO_WM_TEMPLATE_CATEGORY" val="diagram"/>
  <p:tag name="KSO_WM_TEMPLATE_INDEX" val="160001"/>
  <p:tag name="KSO_WM_UNIT_LAYERLEVEL" val="1_1_1"/>
  <p:tag name="KSO_WM_TAG_VERSION" val="1.0"/>
  <p:tag name="KSO_WM_BEAUTIFY_FLAG" val="#wm#"/>
  <p:tag name="KSO_WM_UNIT_TEXT_FILL_FORE_SCHEMECOLOR_INDEX" val="6"/>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45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5292"/>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160001_6*l_h_i*1_6_1"/>
  <p:tag name="KSO_WM_TEMPLATE_CATEGORY" val="diagram"/>
  <p:tag name="KSO_WM_TEMPLATE_INDEX" val="160001"/>
  <p:tag name="KSO_WM_UNIT_LAYERLEVEL" val="1_1_1"/>
  <p:tag name="KSO_WM_TAG_VERSION" val="1.0"/>
  <p:tag name="KSO_WM_BEAUTIFY_FLAG" val="#wm#"/>
  <p:tag name="KSO_WM_UNIT_TEXT_FILL_FORE_SCHEMECOLOR_INDEX" val="6"/>
  <p:tag name="KSO_WM_UNIT_TEXT_FILL_TYPE"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001_6*l_h_i*1_5_1"/>
  <p:tag name="KSO_WM_TEMPLATE_CATEGORY" val="diagram"/>
  <p:tag name="KSO_WM_TEMPLATE_INDEX" val="160001"/>
  <p:tag name="KSO_WM_UNIT_LAYERLEVEL" val="1_1_1"/>
  <p:tag name="KSO_WM_TAG_VERSION" val="1.0"/>
  <p:tag name="KSO_WM_BEAUTIFY_FLAG" val="#wm#"/>
  <p:tag name="KSO_WM_UNIT_TEXT_FILL_FORE_SCHEMECOLOR_INDEX" val="5"/>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001_6*l_h_i*1_5_1"/>
  <p:tag name="KSO_WM_TEMPLATE_CATEGORY" val="diagram"/>
  <p:tag name="KSO_WM_TEMPLATE_INDEX" val="160001"/>
  <p:tag name="KSO_WM_UNIT_LAYERLEVEL" val="1_1_1"/>
  <p:tag name="KSO_WM_TAG_VERSION" val="1.0"/>
  <p:tag name="KSO_WM_BEAUTIFY_FLAG" val="#wm#"/>
  <p:tag name="KSO_WM_UNIT_TEXT_FILL_FORE_SCHEMECOLOR_INDEX" val="5"/>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01_6*l_h_i*1_3_1"/>
  <p:tag name="KSO_WM_TEMPLATE_CATEGORY" val="diagram"/>
  <p:tag name="KSO_WM_TEMPLATE_INDEX" val="16000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01_6*l_h_i*1_3_1"/>
  <p:tag name="KSO_WM_TEMPLATE_CATEGORY" val="diagram"/>
  <p:tag name="KSO_WM_TEMPLATE_INDEX" val="16000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001_6*l_h_i*1_6_1"/>
  <p:tag name="KSO_WM_TEMPLATE_CATEGORY" val="diagram"/>
  <p:tag name="KSO_WM_TEMPLATE_INDEX" val="160001"/>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001_6*l_h_i*1_6_1"/>
  <p:tag name="KSO_WM_TEMPLATE_CATEGORY" val="diagram"/>
  <p:tag name="KSO_WM_TEMPLATE_INDEX" val="160001"/>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160001_6*l_h_i*1_6_1"/>
  <p:tag name="KSO_WM_TEMPLATE_CATEGORY" val="diagram"/>
  <p:tag name="KSO_WM_TEMPLATE_INDEX" val="160001"/>
  <p:tag name="KSO_WM_UNIT_LAYERLEVEL" val="1_1_1"/>
  <p:tag name="KSO_WM_TAG_VERSION" val="1.0"/>
  <p:tag name="KSO_WM_BEAUTIFY_FLAG" val="#wm#"/>
  <p:tag name="KSO_WM_UNIT_TEXT_FILL_FORE_SCHEMECOLOR_INDEX" val="6"/>
  <p:tag name="KSO_WM_UNIT_TEXT_FILL_TYP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160001_6*l_h_i*1_6_1"/>
  <p:tag name="KSO_WM_TEMPLATE_CATEGORY" val="diagram"/>
  <p:tag name="KSO_WM_TEMPLATE_INDEX" val="160001"/>
  <p:tag name="KSO_WM_UNIT_LAYERLEVEL" val="1_1_1"/>
  <p:tag name="KSO_WM_TAG_VERSION" val="1.0"/>
  <p:tag name="KSO_WM_BEAUTIFY_FLAG" val="#wm#"/>
  <p:tag name="KSO_WM_UNIT_TEXT_FILL_FORE_SCHEMECOLOR_INDEX" val="6"/>
  <p:tag name="KSO_WM_UNIT_TEXT_FILL_TYPE" val="1"/>
</p:tagLst>
</file>

<file path=ppt/tags/tag50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01_6*l_h_f*1_3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REFSHAPE" val="194668284"/>
</p:tagLst>
</file>

<file path=ppt/tags/tag5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01_6*l_h_f*1_3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01_6*l_h_f*1_3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01_6*l_h_f*1_3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13.xml><?xml version="1.0" encoding="utf-8"?>
<p:tagLst xmlns:p="http://schemas.openxmlformats.org/presentationml/2006/main">
  <p:tag name="KSO_WM_TEMPLATE_SUBCATEGORY" val="0"/>
  <p:tag name="KSO_WM_SLIDE_TYPE" val="text"/>
  <p:tag name="KSO_WM_SLIDE_SUBTYPE" val="picTxt"/>
  <p:tag name="KSO_WM_SLIDE_ITEM_CNT" val="0"/>
  <p:tag name="KSO_WM_SLIDE_INDEX" val="11"/>
  <p:tag name="KSO_WM_SLIDE_SIZE" val="960*539"/>
  <p:tag name="KSO_WM_SLIDE_POSITION" val="0*0"/>
  <p:tag name="KSO_WM_TAG_VERSION" val="1.0"/>
  <p:tag name="KSO_WM_BEAUTIFY_FLAG" val="#wm#"/>
  <p:tag name="KSO_WM_SLIDE_LAYOUT" val="a_d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CAN_ADD_NAVIGATION" val="1"/>
  <p:tag name="KSO_WM_SLIDE_BACKGROUND" val="[&quot;navigation&quot;]"/>
  <p:tag name="KSO_WM_SLIDE_RATIO" val="1.777778"/>
  <p:tag name="KSO_WM_TEMPLATE_MASTER_TYPE" val="1"/>
  <p:tag name="KSO_WM_TEMPLATE_COLOR_TYPE" val="1"/>
  <p:tag name="KSO_WM_TEMPLATE_CATEGORY" val="custom"/>
  <p:tag name="KSO_WM_TEMPLATE_INDEX" val="20204564"/>
  <p:tag name="KSO_WM_SLIDE_ID" val="custom20204564_11"/>
</p:tagLst>
</file>

<file path=ppt/tags/tag51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1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1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17.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3"/>
  <p:tag name="KSO_WM_UNIT_TYPE" val="i"/>
  <p:tag name="KSO_WM_UNIT_INDEX" val="3"/>
  <p:tag name="KSO_WM_UNIT_LINE_FORE_SCHEMECOLOR_INDEX" val="5"/>
  <p:tag name="KSO_WM_UNIT_LINE_FILL_TYPE" val="2"/>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332"/>
</p:tagLst>
</file>

<file path=ppt/tags/tag520.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521.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2.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524.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PARTIAL_ZOOM_RATIO" val="1.08"/>
  <p:tag name="KSO_WM_UNIT_DIAGRAM_MODELTYPE" val="partialZoom"/>
  <p:tag name="KSO_WM_UNIT_VALUE" val="600*60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SUPPORT_UNIT_TYPE" val="[]"/>
  <p:tag name="KSO_WM_UNIT_LAYERLEVEL" val="1_1_1"/>
  <p:tag name="KSO_WM_TAG_VERSION" val="1.0"/>
  <p:tag name="KSO_WM_BEAUTIFY_FLAG" val="#wm#"/>
  <p:tag name="KSO_WM_TEMPLATE_CATEGORY" val="custom"/>
  <p:tag name="KSO_WM_TEMPLATE_INDEX" val="20204564"/>
  <p:tag name="KSO_WM_UNIT_ID" val="custom20204564_36*ζ_h_d*1_1_1"/>
  <p:tag name="KSO_WM_UNIT_PARTIAL_ZOOM_ORG_WIDTH" val="19200"/>
  <p:tag name="KSO_WM_UNIT_PARTIAL_ZOOM_ORG_HEIGHT" val="10800"/>
  <p:tag name="KSO_WM_UNIT_PARTIAL_ZOOM_CONFIRM_ZOOM_AREA" val="1"/>
  <p:tag name="KSO_WM_UNIT_PARTIAL_ZOOM_RATIO" val="1.11778"/>
  <p:tag name="KSO_WM_UNIT_PARTIAL_ZOOM_HDIMAGE" val="0"/>
  <p:tag name="KSO_WM_UNIT_LINE_FORE_SCHEMECOLOR_INDEX" val="14"/>
  <p:tag name="KSO_WM_UNIT_LINE_FILL_TYPE" val="2"/>
  <p:tag name="KSO_WM_UNIT_USESOURCEFORMAT_APPLY" val="1"/>
</p:tagLst>
</file>

<file path=ppt/tags/tag525.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5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52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2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428"/>
</p:tagLst>
</file>

<file path=ppt/tags/tag53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3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534.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6.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537.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53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5564"/>
</p:tagLst>
</file>

<file path=ppt/tags/tag54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4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43.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546.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7.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549.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6244"/>
</p:tagLst>
</file>

<file path=ppt/tags/tag55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55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5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5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55.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558.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59.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556"/>
</p:tagLst>
</file>

<file path=ppt/tags/tag560.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561.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56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6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6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6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67.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7604"/>
</p:tagLst>
</file>

<file path=ppt/tags/tag570.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71.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72.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573.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57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7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7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7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79.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8692"/>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582.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83.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84.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585.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58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58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REFSHAPE" val="194669100"/>
</p:tagLst>
</file>

<file path=ppt/tags/tag59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591.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593.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594.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95.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96.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597.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59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6996"/>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788"/>
</p:tagLst>
</file>

<file path=ppt/tags/tag600.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0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0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03.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605.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606.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07.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08.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609.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8828"/>
</p:tagLst>
</file>

<file path=ppt/tags/tag61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61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1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1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1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15.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617.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618.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19.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5700"/>
</p:tagLst>
</file>

<file path=ppt/tags/tag620.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62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622.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24.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2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2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27.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Lst>
</file>

<file path=ppt/tags/tag629.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7468"/>
</p:tagLst>
</file>

<file path=ppt/tags/tag630.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LAYERLEVEL" val="1_1_1"/>
  <p:tag name="KSO_WM_TAG_VERSION" val="1.0"/>
  <p:tag name="KSO_WM_BEAUTIFY_FLAG" val="#wm#"/>
  <p:tag name="KSO_WM_TEMPLATE_CATEGORY" val="custom"/>
  <p:tag name="KSO_WM_TEMPLATE_INDEX" val="20204564"/>
  <p:tag name="KSO_WM_UNIT_ID" val="custom20204564_36*ζ_h_i*1_1_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31.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LAYERLEVEL" val="1_1_1"/>
  <p:tag name="KSO_WM_TAG_VERSION" val="1.0"/>
  <p:tag name="KSO_WM_BEAUTIFY_FLAG" val="#wm#"/>
  <p:tag name="KSO_WM_TEMPLATE_CATEGORY" val="custom"/>
  <p:tag name="KSO_WM_TEMPLATE_INDEX" val="20204564"/>
  <p:tag name="KSO_WM_UNIT_ID" val="custom20204564_36*ζ_h_i*1_1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32.xml><?xml version="1.0" encoding="utf-8"?>
<p:tagLst xmlns:p="http://schemas.openxmlformats.org/presentationml/2006/main">
  <p:tag name="KSO_WM_PARTIAL_ZOOM_TEMPLATE_ID" val="0"/>
  <p:tag name="KSO_WM_PARTIAL_ZOOM_ORG_WIDTH" val="4770"/>
  <p:tag name="KSO_WM_PARTIAL_ZOOM_ORG_HEIGHT" val="4770"/>
  <p:tag name="KSO_WM_PARTIAL_ZOOM_CONFIRM_ZOOM_AREA" val="1"/>
  <p:tag name="KSO_WM_UNIT_PARTIAL_ZOOM_MAGNIFICATION" val="108"/>
  <p:tag name="KSO_WM_UNIT_PARTIAL_ZOOM_CHECKED_STATAUS" val="0"/>
  <p:tag name="KSO_WM_UNIT_DIAGRAM_MODELTYPE" val="partialZoom"/>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LAYERLEVEL" val="1_1_1"/>
  <p:tag name="KSO_WM_TAG_VERSION" val="1.0"/>
  <p:tag name="KSO_WM_BEAUTIFY_FLAG" val="#wm#"/>
  <p:tag name="KSO_WM_TEMPLATE_CATEGORY" val="custom"/>
  <p:tag name="KSO_WM_TEMPLATE_INDEX" val="20204564"/>
  <p:tag name="KSO_WM_UNIT_ID" val="custom20204564_36*ζ_h_i*1_1_3"/>
  <p:tag name="KSO_WM_UNIT_LINE_FORE_SCHEMECOLOR_INDEX" val="14"/>
  <p:tag name="KSO_WM_UNIT_LINE_FILL_TYPE" val="2"/>
  <p:tag name="KSO_WM_UNIT_USESOURCEFORMAT_APPLY" val="1"/>
</p:tagLst>
</file>

<file path=ppt/tags/tag633.xml><?xml version="1.0" encoding="utf-8"?>
<p:tagLst xmlns:p="http://schemas.openxmlformats.org/presentationml/2006/main">
  <p:tag name="KSO_WM_UNIT_DEFAULT_FONT" val="14;16;2"/>
  <p:tag name="KSO_WM_UNIT_BLOCK" val="0"/>
  <p:tag name="KSO_WM_UNIT_SM_LIMIT_TYPE" val="1"/>
  <p:tag name="KSO_WM_UNIT_PRESET_TEXT" val="单击此处输入你的正文，文字是您思想的提炼。&#13;为了最终演示发布的良好效果，请尽量言简意赅的阐述观点；根据需要可酌情增减文字，以便观者可以准确理解您所传达的信息。"/>
  <p:tag name="KSO_WM_UNIT_NOCLEAR" val="0"/>
  <p:tag name="KSO_WM_UNIT_VALUE" val="40"/>
  <p:tag name="KSO_WM_UNIT_HIGHLIGHT" val="0"/>
  <p:tag name="KSO_WM_UNIT_COMPATIBLE" val="0"/>
  <p:tag name="KSO_WM_UNIT_DIAGRAM_ISNUMVISUAL" val="0"/>
  <p:tag name="KSO_WM_UNIT_DIAGRAM_ISREFERUNIT" val="0"/>
  <p:tag name="KSO_WM_DIAGRAM_GROUP_CODE" val="ζ1-1"/>
  <p:tag name="KSO_WM_UNIT_TYPE" val="h_f"/>
  <p:tag name="KSO_WM_UNIT_INDEX" val="1_1"/>
  <p:tag name="KSO_WM_UNIT_LAYERLEVEL" val="1_1"/>
  <p:tag name="KSO_WM_TAG_VERSION" val="1.0"/>
  <p:tag name="KSO_WM_BEAUTIFY_FLAG" val="#wm#"/>
  <p:tag name="KSO_WM_TEMPLATE_CATEGORY" val="custom"/>
  <p:tag name="KSO_WM_TEMPLATE_INDEX" val="20204564"/>
  <p:tag name="KSO_WM_UNIT_ID" val="custom20204564_36*h_f*1_1"/>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564"/>
  <p:tag name="KSO_WM_UNIT_ID" val="custom20204564_36*a*1"/>
  <p:tag name="KSO_WM_DIAGRAM_GROUP_CODE" val="ζ1-1"/>
  <p:tag name="KSO_WM_UNIT_TEXT_FILL_FORE_SCHEMECOLOR_INDEX" val="14"/>
  <p:tag name="KSO_WM_UNIT_TEXT_FILL_TYPE" val="1"/>
  <p:tag name="KSO_WM_UNIT_USESOURCEFORMAT_APPLY" val="1"/>
</p:tagLst>
</file>

<file path=ppt/tags/tag63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3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3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3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39.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9236"/>
</p:tagLst>
</file>

<file path=ppt/tags/tag64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4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4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64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64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64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64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22"/>
  <p:tag name="KSO_WM_UNIT_ID" val="diagram20181194_4*n_h_i*1_1_122"/>
  <p:tag name="KSO_WM_TEMPLATE_CATEGORY" val="diagram"/>
  <p:tag name="KSO_WM_TEMPLATE_INDEX" val="20181194"/>
  <p:tag name="KSO_WM_UNIT_LAYERLEVEL" val="1_1_1"/>
  <p:tag name="KSO_WM_TAG_VERSION" val="1.0"/>
  <p:tag name="KSO_WM_BEAUTIFY_FLAG" val="#wm#"/>
  <p:tag name="KSO_WM_UNIT_LINE_FORE_SCHEMECOLOR_INDEX" val="5"/>
  <p:tag name="KSO_WM_UNIT_LINE_FILL_TYPE" val="2"/>
</p:tagLst>
</file>

<file path=ppt/tags/tag648.xml><?xml version="1.0" encoding="utf-8"?>
<p:tagLst xmlns:p="http://schemas.openxmlformats.org/presentationml/2006/main">
  <p:tag name="KSO_WM_TEMPLATE_CATEGORY" val="diagram"/>
  <p:tag name="KSO_WM_TEMPLATE_INDEX" val="20181194"/>
  <p:tag name="KSO_WM_UNIT_TYPE" val="n_h_i"/>
  <p:tag name="KSO_WM_UNIT_INDEX" val="1_1_1"/>
  <p:tag name="KSO_WM_UNIT_ID" val="diagram20181194_4*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49.xml><?xml version="1.0" encoding="utf-8"?>
<p:tagLst xmlns:p="http://schemas.openxmlformats.org/presentationml/2006/main">
  <p:tag name="KSO_WM_TEMPLATE_CATEGORY" val="diagram"/>
  <p:tag name="KSO_WM_TEMPLATE_INDEX" val="20181194"/>
  <p:tag name="KSO_WM_UNIT_TYPE" val="n_h_i"/>
  <p:tag name="KSO_WM_UNIT_INDEX" val="1_1_34"/>
  <p:tag name="KSO_WM_UNIT_ID" val="diagram20181194_4*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108"/>
</p:tagLst>
</file>

<file path=ppt/tags/tag650.xml><?xml version="1.0" encoding="utf-8"?>
<p:tagLst xmlns:p="http://schemas.openxmlformats.org/presentationml/2006/main">
  <p:tag name="KSO_WM_TEMPLATE_CATEGORY" val="diagram"/>
  <p:tag name="KSO_WM_TEMPLATE_INDEX" val="20181194"/>
  <p:tag name="KSO_WM_UNIT_TYPE" val="n_h_i"/>
  <p:tag name="KSO_WM_UNIT_INDEX" val="1_1_45"/>
  <p:tag name="KSO_WM_UNIT_ID" val="diagram20181194_4*n_h_i*1_1_4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1.xml><?xml version="1.0" encoding="utf-8"?>
<p:tagLst xmlns:p="http://schemas.openxmlformats.org/presentationml/2006/main">
  <p:tag name="KSO_WM_TEMPLATE_CATEGORY" val="diagram"/>
  <p:tag name="KSO_WM_TEMPLATE_INDEX" val="20181194"/>
  <p:tag name="KSO_WM_UNIT_TYPE" val="n_h_i"/>
  <p:tag name="KSO_WM_UNIT_INDEX" val="1_1_56"/>
  <p:tag name="KSO_WM_UNIT_ID" val="diagram20181194_4*n_h_i*1_1_5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2.xml><?xml version="1.0" encoding="utf-8"?>
<p:tagLst xmlns:p="http://schemas.openxmlformats.org/presentationml/2006/main">
  <p:tag name="KSO_WM_TEMPLATE_CATEGORY" val="diagram"/>
  <p:tag name="KSO_WM_TEMPLATE_INDEX" val="20181194"/>
  <p:tag name="KSO_WM_UNIT_TYPE" val="n_h_i"/>
  <p:tag name="KSO_WM_UNIT_INDEX" val="1_1_67"/>
  <p:tag name="KSO_WM_UNIT_ID" val="diagram20181194_4*n_h_i*1_1_6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3.xml><?xml version="1.0" encoding="utf-8"?>
<p:tagLst xmlns:p="http://schemas.openxmlformats.org/presentationml/2006/main">
  <p:tag name="KSO_WM_TEMPLATE_CATEGORY" val="diagram"/>
  <p:tag name="KSO_WM_TEMPLATE_INDEX" val="20181194"/>
  <p:tag name="KSO_WM_UNIT_TYPE" val="n_h_i"/>
  <p:tag name="KSO_WM_UNIT_INDEX" val="1_1_78"/>
  <p:tag name="KSO_WM_UNIT_ID" val="diagram20181194_4*n_h_i*1_1_7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4.xml><?xml version="1.0" encoding="utf-8"?>
<p:tagLst xmlns:p="http://schemas.openxmlformats.org/presentationml/2006/main">
  <p:tag name="KSO_WM_TEMPLATE_CATEGORY" val="diagram"/>
  <p:tag name="KSO_WM_TEMPLATE_INDEX" val="20181194"/>
  <p:tag name="KSO_WM_UNIT_TYPE" val="n_h_i"/>
  <p:tag name="KSO_WM_UNIT_INDEX" val="1_1_89"/>
  <p:tag name="KSO_WM_UNIT_ID" val="diagram20181194_4*n_h_i*1_1_8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5.xml><?xml version="1.0" encoding="utf-8"?>
<p:tagLst xmlns:p="http://schemas.openxmlformats.org/presentationml/2006/main">
  <p:tag name="KSO_WM_TEMPLATE_CATEGORY" val="diagram"/>
  <p:tag name="KSO_WM_TEMPLATE_INDEX" val="20181194"/>
  <p:tag name="KSO_WM_UNIT_TYPE" val="n_h_i"/>
  <p:tag name="KSO_WM_UNIT_INDEX" val="1_1_100"/>
  <p:tag name="KSO_WM_UNIT_ID" val="diagram20181194_4*n_h_i*1_1_10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6.xml><?xml version="1.0" encoding="utf-8"?>
<p:tagLst xmlns:p="http://schemas.openxmlformats.org/presentationml/2006/main">
  <p:tag name="KSO_WM_TEMPLATE_CATEGORY" val="diagram"/>
  <p:tag name="KSO_WM_TEMPLATE_INDEX" val="20181194"/>
  <p:tag name="KSO_WM_UNIT_TYPE" val="n_h_i"/>
  <p:tag name="KSO_WM_UNIT_INDEX" val="1_1_111"/>
  <p:tag name="KSO_WM_UNIT_ID" val="diagram20181194_4*n_h_i*1_1_1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7.xml><?xml version="1.0" encoding="utf-8"?>
<p:tagLst xmlns:p="http://schemas.openxmlformats.org/presentationml/2006/main">
  <p:tag name="KSO_WM_TEMPLATE_CATEGORY" val="diagram"/>
  <p:tag name="KSO_WM_TEMPLATE_INDEX" val="20181194"/>
  <p:tag name="KSO_WM_UNIT_TYPE" val="n_h_i"/>
  <p:tag name="KSO_WM_UNIT_INDEX" val="1_1_2"/>
  <p:tag name="KSO_WM_UNIT_ID" val="diagram20181194_4*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8.xml><?xml version="1.0" encoding="utf-8"?>
<p:tagLst xmlns:p="http://schemas.openxmlformats.org/presentationml/2006/main">
  <p:tag name="KSO_WM_TEMPLATE_CATEGORY" val="diagram"/>
  <p:tag name="KSO_WM_TEMPLATE_INDEX" val="20181194"/>
  <p:tag name="KSO_WM_UNIT_TYPE" val="n_h_i"/>
  <p:tag name="KSO_WM_UNIT_INDEX" val="1_1_13"/>
  <p:tag name="KSO_WM_UNIT_ID" val="diagram20181194_4*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59.xml><?xml version="1.0" encoding="utf-8"?>
<p:tagLst xmlns:p="http://schemas.openxmlformats.org/presentationml/2006/main">
  <p:tag name="KSO_WM_TEMPLATE_CATEGORY" val="diagram"/>
  <p:tag name="KSO_WM_TEMPLATE_INDEX" val="20181194"/>
  <p:tag name="KSO_WM_UNIT_TYPE" val="n_h_i"/>
  <p:tag name="KSO_WM_UNIT_INDEX" val="1_1_24"/>
  <p:tag name="KSO_WM_UNIT_ID" val="diagram20181194_4*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REFSHAPE" val="194666924"/>
</p:tagLst>
</file>

<file path=ppt/tags/tag660.xml><?xml version="1.0" encoding="utf-8"?>
<p:tagLst xmlns:p="http://schemas.openxmlformats.org/presentationml/2006/main">
  <p:tag name="KSO_WM_TEMPLATE_CATEGORY" val="diagram"/>
  <p:tag name="KSO_WM_TEMPLATE_INDEX" val="20181194"/>
  <p:tag name="KSO_WM_UNIT_TYPE" val="n_h_i"/>
  <p:tag name="KSO_WM_UNIT_INDEX" val="1_1_27"/>
  <p:tag name="KSO_WM_UNIT_ID" val="diagram20181194_4*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1.xml><?xml version="1.0" encoding="utf-8"?>
<p:tagLst xmlns:p="http://schemas.openxmlformats.org/presentationml/2006/main">
  <p:tag name="KSO_WM_TEMPLATE_CATEGORY" val="diagram"/>
  <p:tag name="KSO_WM_TEMPLATE_INDEX" val="20181194"/>
  <p:tag name="KSO_WM_UNIT_TYPE" val="n_h_i"/>
  <p:tag name="KSO_WM_UNIT_INDEX" val="1_1_28"/>
  <p:tag name="KSO_WM_UNIT_ID" val="diagram20181194_4*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2.xml><?xml version="1.0" encoding="utf-8"?>
<p:tagLst xmlns:p="http://schemas.openxmlformats.org/presentationml/2006/main">
  <p:tag name="KSO_WM_TEMPLATE_CATEGORY" val="diagram"/>
  <p:tag name="KSO_WM_TEMPLATE_INDEX" val="20181194"/>
  <p:tag name="KSO_WM_UNIT_TYPE" val="n_h_i"/>
  <p:tag name="KSO_WM_UNIT_INDEX" val="1_1_29"/>
  <p:tag name="KSO_WM_UNIT_ID" val="diagram20181194_4*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3.xml><?xml version="1.0" encoding="utf-8"?>
<p:tagLst xmlns:p="http://schemas.openxmlformats.org/presentationml/2006/main">
  <p:tag name="KSO_WM_TEMPLATE_CATEGORY" val="diagram"/>
  <p:tag name="KSO_WM_TEMPLATE_INDEX" val="20181194"/>
  <p:tag name="KSO_WM_UNIT_TYPE" val="n_h_i"/>
  <p:tag name="KSO_WM_UNIT_INDEX" val="1_1_30"/>
  <p:tag name="KSO_WM_UNIT_ID" val="diagram20181194_4*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4.xml><?xml version="1.0" encoding="utf-8"?>
<p:tagLst xmlns:p="http://schemas.openxmlformats.org/presentationml/2006/main">
  <p:tag name="KSO_WM_TEMPLATE_CATEGORY" val="diagram"/>
  <p:tag name="KSO_WM_TEMPLATE_INDEX" val="20181194"/>
  <p:tag name="KSO_WM_UNIT_TYPE" val="n_h_i"/>
  <p:tag name="KSO_WM_UNIT_INDEX" val="1_1_31"/>
  <p:tag name="KSO_WM_UNIT_ID" val="diagram20181194_4*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5.xml><?xml version="1.0" encoding="utf-8"?>
<p:tagLst xmlns:p="http://schemas.openxmlformats.org/presentationml/2006/main">
  <p:tag name="KSO_WM_TEMPLATE_CATEGORY" val="diagram"/>
  <p:tag name="KSO_WM_TEMPLATE_INDEX" val="20181194"/>
  <p:tag name="KSO_WM_UNIT_TYPE" val="n_h_i"/>
  <p:tag name="KSO_WM_UNIT_INDEX" val="1_1_32"/>
  <p:tag name="KSO_WM_UNIT_ID" val="diagram20181194_4*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6.xml><?xml version="1.0" encoding="utf-8"?>
<p:tagLst xmlns:p="http://schemas.openxmlformats.org/presentationml/2006/main">
  <p:tag name="KSO_WM_TEMPLATE_CATEGORY" val="diagram"/>
  <p:tag name="KSO_WM_TEMPLATE_INDEX" val="20181194"/>
  <p:tag name="KSO_WM_UNIT_TYPE" val="n_h_i"/>
  <p:tag name="KSO_WM_UNIT_INDEX" val="1_1_33"/>
  <p:tag name="KSO_WM_UNIT_ID" val="diagram20181194_4*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7.xml><?xml version="1.0" encoding="utf-8"?>
<p:tagLst xmlns:p="http://schemas.openxmlformats.org/presentationml/2006/main">
  <p:tag name="KSO_WM_TEMPLATE_CATEGORY" val="diagram"/>
  <p:tag name="KSO_WM_TEMPLATE_INDEX" val="20181194"/>
  <p:tag name="KSO_WM_UNIT_TYPE" val="n_h_i"/>
  <p:tag name="KSO_WM_UNIT_INDEX" val="1_1_35"/>
  <p:tag name="KSO_WM_UNIT_ID" val="diagram20181194_4*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8.xml><?xml version="1.0" encoding="utf-8"?>
<p:tagLst xmlns:p="http://schemas.openxmlformats.org/presentationml/2006/main">
  <p:tag name="KSO_WM_TEMPLATE_CATEGORY" val="diagram"/>
  <p:tag name="KSO_WM_TEMPLATE_INDEX" val="20181194"/>
  <p:tag name="KSO_WM_UNIT_TYPE" val="n_h_i"/>
  <p:tag name="KSO_WM_UNIT_INDEX" val="1_1_36"/>
  <p:tag name="KSO_WM_UNIT_ID" val="diagram20181194_4*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69.xml><?xml version="1.0" encoding="utf-8"?>
<p:tagLst xmlns:p="http://schemas.openxmlformats.org/presentationml/2006/main">
  <p:tag name="KSO_WM_TEMPLATE_CATEGORY" val="diagram"/>
  <p:tag name="KSO_WM_TEMPLATE_INDEX" val="20181194"/>
  <p:tag name="KSO_WM_UNIT_TYPE" val="n_h_i"/>
  <p:tag name="KSO_WM_UNIT_INDEX" val="1_1_37"/>
  <p:tag name="KSO_WM_UNIT_ID" val="diagram20181194_4*n_h_i*1_1_3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372"/>
</p:tagLst>
</file>

<file path=ppt/tags/tag670.xml><?xml version="1.0" encoding="utf-8"?>
<p:tagLst xmlns:p="http://schemas.openxmlformats.org/presentationml/2006/main">
  <p:tag name="KSO_WM_TEMPLATE_CATEGORY" val="diagram"/>
  <p:tag name="KSO_WM_TEMPLATE_INDEX" val="20181194"/>
  <p:tag name="KSO_WM_UNIT_TYPE" val="n_h_i"/>
  <p:tag name="KSO_WM_UNIT_INDEX" val="1_1_38"/>
  <p:tag name="KSO_WM_UNIT_ID" val="diagram20181194_4*n_h_i*1_1_3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1.xml><?xml version="1.0" encoding="utf-8"?>
<p:tagLst xmlns:p="http://schemas.openxmlformats.org/presentationml/2006/main">
  <p:tag name="KSO_WM_TEMPLATE_CATEGORY" val="diagram"/>
  <p:tag name="KSO_WM_TEMPLATE_INDEX" val="20181194"/>
  <p:tag name="KSO_WM_UNIT_TYPE" val="n_h_i"/>
  <p:tag name="KSO_WM_UNIT_INDEX" val="1_1_39"/>
  <p:tag name="KSO_WM_UNIT_ID" val="diagram20181194_4*n_h_i*1_1_3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2.xml><?xml version="1.0" encoding="utf-8"?>
<p:tagLst xmlns:p="http://schemas.openxmlformats.org/presentationml/2006/main">
  <p:tag name="KSO_WM_TEMPLATE_CATEGORY" val="diagram"/>
  <p:tag name="KSO_WM_TEMPLATE_INDEX" val="20181194"/>
  <p:tag name="KSO_WM_UNIT_TYPE" val="n_h_i"/>
  <p:tag name="KSO_WM_UNIT_INDEX" val="1_1_40"/>
  <p:tag name="KSO_WM_UNIT_ID" val="diagram20181194_4*n_h_i*1_1_4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3.xml><?xml version="1.0" encoding="utf-8"?>
<p:tagLst xmlns:p="http://schemas.openxmlformats.org/presentationml/2006/main">
  <p:tag name="KSO_WM_TEMPLATE_CATEGORY" val="diagram"/>
  <p:tag name="KSO_WM_TEMPLATE_INDEX" val="20181194"/>
  <p:tag name="KSO_WM_UNIT_TYPE" val="n_h_i"/>
  <p:tag name="KSO_WM_UNIT_INDEX" val="1_1_41"/>
  <p:tag name="KSO_WM_UNIT_ID" val="diagram20181194_4*n_h_i*1_1_4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4.xml><?xml version="1.0" encoding="utf-8"?>
<p:tagLst xmlns:p="http://schemas.openxmlformats.org/presentationml/2006/main">
  <p:tag name="KSO_WM_TEMPLATE_CATEGORY" val="diagram"/>
  <p:tag name="KSO_WM_TEMPLATE_INDEX" val="20181194"/>
  <p:tag name="KSO_WM_UNIT_TYPE" val="n_h_i"/>
  <p:tag name="KSO_WM_UNIT_INDEX" val="1_1_42"/>
  <p:tag name="KSO_WM_UNIT_ID" val="diagram20181194_4*n_h_i*1_1_4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5.xml><?xml version="1.0" encoding="utf-8"?>
<p:tagLst xmlns:p="http://schemas.openxmlformats.org/presentationml/2006/main">
  <p:tag name="KSO_WM_TEMPLATE_CATEGORY" val="diagram"/>
  <p:tag name="KSO_WM_TEMPLATE_INDEX" val="20181194"/>
  <p:tag name="KSO_WM_UNIT_TYPE" val="n_h_i"/>
  <p:tag name="KSO_WM_UNIT_INDEX" val="1_1_43"/>
  <p:tag name="KSO_WM_UNIT_ID" val="diagram20181194_4*n_h_i*1_1_4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6.xml><?xml version="1.0" encoding="utf-8"?>
<p:tagLst xmlns:p="http://schemas.openxmlformats.org/presentationml/2006/main">
  <p:tag name="KSO_WM_TEMPLATE_CATEGORY" val="diagram"/>
  <p:tag name="KSO_WM_TEMPLATE_INDEX" val="20181194"/>
  <p:tag name="KSO_WM_UNIT_TYPE" val="n_h_i"/>
  <p:tag name="KSO_WM_UNIT_INDEX" val="1_1_44"/>
  <p:tag name="KSO_WM_UNIT_ID" val="diagram20181194_4*n_h_i*1_1_4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7.xml><?xml version="1.0" encoding="utf-8"?>
<p:tagLst xmlns:p="http://schemas.openxmlformats.org/presentationml/2006/main">
  <p:tag name="KSO_WM_TEMPLATE_CATEGORY" val="diagram"/>
  <p:tag name="KSO_WM_TEMPLATE_INDEX" val="20181194"/>
  <p:tag name="KSO_WM_UNIT_TYPE" val="n_h_i"/>
  <p:tag name="KSO_WM_UNIT_INDEX" val="1_1_46"/>
  <p:tag name="KSO_WM_UNIT_ID" val="diagram20181194_4*n_h_i*1_1_4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8.xml><?xml version="1.0" encoding="utf-8"?>
<p:tagLst xmlns:p="http://schemas.openxmlformats.org/presentationml/2006/main">
  <p:tag name="KSO_WM_TEMPLATE_CATEGORY" val="diagram"/>
  <p:tag name="KSO_WM_TEMPLATE_INDEX" val="20181194"/>
  <p:tag name="KSO_WM_UNIT_TYPE" val="n_h_i"/>
  <p:tag name="KSO_WM_UNIT_INDEX" val="1_1_47"/>
  <p:tag name="KSO_WM_UNIT_ID" val="diagram20181194_4*n_h_i*1_1_4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79.xml><?xml version="1.0" encoding="utf-8"?>
<p:tagLst xmlns:p="http://schemas.openxmlformats.org/presentationml/2006/main">
  <p:tag name="KSO_WM_TEMPLATE_CATEGORY" val="diagram"/>
  <p:tag name="KSO_WM_TEMPLATE_INDEX" val="20181194"/>
  <p:tag name="KSO_WM_UNIT_TYPE" val="n_h_i"/>
  <p:tag name="KSO_WM_UNIT_INDEX" val="1_1_48"/>
  <p:tag name="KSO_WM_UNIT_ID" val="diagram20181194_4*n_h_i*1_1_4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7060"/>
</p:tagLst>
</file>

<file path=ppt/tags/tag680.xml><?xml version="1.0" encoding="utf-8"?>
<p:tagLst xmlns:p="http://schemas.openxmlformats.org/presentationml/2006/main">
  <p:tag name="KSO_WM_TEMPLATE_CATEGORY" val="diagram"/>
  <p:tag name="KSO_WM_TEMPLATE_INDEX" val="20181194"/>
  <p:tag name="KSO_WM_UNIT_TYPE" val="n_h_i"/>
  <p:tag name="KSO_WM_UNIT_INDEX" val="1_1_49"/>
  <p:tag name="KSO_WM_UNIT_ID" val="diagram20181194_4*n_h_i*1_1_4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1.xml><?xml version="1.0" encoding="utf-8"?>
<p:tagLst xmlns:p="http://schemas.openxmlformats.org/presentationml/2006/main">
  <p:tag name="KSO_WM_TEMPLATE_CATEGORY" val="diagram"/>
  <p:tag name="KSO_WM_TEMPLATE_INDEX" val="20181194"/>
  <p:tag name="KSO_WM_UNIT_TYPE" val="n_h_i"/>
  <p:tag name="KSO_WM_UNIT_INDEX" val="1_1_50"/>
  <p:tag name="KSO_WM_UNIT_ID" val="diagram20181194_4*n_h_i*1_1_5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2.xml><?xml version="1.0" encoding="utf-8"?>
<p:tagLst xmlns:p="http://schemas.openxmlformats.org/presentationml/2006/main">
  <p:tag name="KSO_WM_TEMPLATE_CATEGORY" val="diagram"/>
  <p:tag name="KSO_WM_TEMPLATE_INDEX" val="20181194"/>
  <p:tag name="KSO_WM_UNIT_TYPE" val="n_h_i"/>
  <p:tag name="KSO_WM_UNIT_INDEX" val="1_1_51"/>
  <p:tag name="KSO_WM_UNIT_ID" val="diagram20181194_4*n_h_i*1_1_5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3.xml><?xml version="1.0" encoding="utf-8"?>
<p:tagLst xmlns:p="http://schemas.openxmlformats.org/presentationml/2006/main">
  <p:tag name="KSO_WM_TEMPLATE_CATEGORY" val="diagram"/>
  <p:tag name="KSO_WM_TEMPLATE_INDEX" val="20181194"/>
  <p:tag name="KSO_WM_UNIT_TYPE" val="n_h_i"/>
  <p:tag name="KSO_WM_UNIT_INDEX" val="1_1_52"/>
  <p:tag name="KSO_WM_UNIT_ID" val="diagram20181194_4*n_h_i*1_1_5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4.xml><?xml version="1.0" encoding="utf-8"?>
<p:tagLst xmlns:p="http://schemas.openxmlformats.org/presentationml/2006/main">
  <p:tag name="KSO_WM_TEMPLATE_CATEGORY" val="diagram"/>
  <p:tag name="KSO_WM_TEMPLATE_INDEX" val="20181194"/>
  <p:tag name="KSO_WM_UNIT_TYPE" val="n_h_i"/>
  <p:tag name="KSO_WM_UNIT_INDEX" val="1_1_53"/>
  <p:tag name="KSO_WM_UNIT_ID" val="diagram20181194_4*n_h_i*1_1_5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5.xml><?xml version="1.0" encoding="utf-8"?>
<p:tagLst xmlns:p="http://schemas.openxmlformats.org/presentationml/2006/main">
  <p:tag name="KSO_WM_TEMPLATE_CATEGORY" val="diagram"/>
  <p:tag name="KSO_WM_TEMPLATE_INDEX" val="20181194"/>
  <p:tag name="KSO_WM_UNIT_TYPE" val="n_h_i"/>
  <p:tag name="KSO_WM_UNIT_INDEX" val="1_1_54"/>
  <p:tag name="KSO_WM_UNIT_ID" val="diagram20181194_4*n_h_i*1_1_5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6.xml><?xml version="1.0" encoding="utf-8"?>
<p:tagLst xmlns:p="http://schemas.openxmlformats.org/presentationml/2006/main">
  <p:tag name="KSO_WM_TEMPLATE_CATEGORY" val="diagram"/>
  <p:tag name="KSO_WM_TEMPLATE_INDEX" val="20181194"/>
  <p:tag name="KSO_WM_UNIT_TYPE" val="n_h_i"/>
  <p:tag name="KSO_WM_UNIT_INDEX" val="1_1_55"/>
  <p:tag name="KSO_WM_UNIT_ID" val="diagram20181194_4*n_h_i*1_1_5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7.xml><?xml version="1.0" encoding="utf-8"?>
<p:tagLst xmlns:p="http://schemas.openxmlformats.org/presentationml/2006/main">
  <p:tag name="KSO_WM_TEMPLATE_CATEGORY" val="diagram"/>
  <p:tag name="KSO_WM_TEMPLATE_INDEX" val="20181194"/>
  <p:tag name="KSO_WM_UNIT_TYPE" val="n_h_i"/>
  <p:tag name="KSO_WM_UNIT_INDEX" val="1_1_57"/>
  <p:tag name="KSO_WM_UNIT_ID" val="diagram20181194_4*n_h_i*1_1_5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8.xml><?xml version="1.0" encoding="utf-8"?>
<p:tagLst xmlns:p="http://schemas.openxmlformats.org/presentationml/2006/main">
  <p:tag name="KSO_WM_TEMPLATE_CATEGORY" val="diagram"/>
  <p:tag name="KSO_WM_TEMPLATE_INDEX" val="20181194"/>
  <p:tag name="KSO_WM_UNIT_TYPE" val="n_h_i"/>
  <p:tag name="KSO_WM_UNIT_INDEX" val="1_1_58"/>
  <p:tag name="KSO_WM_UNIT_ID" val="diagram20181194_4*n_h_i*1_1_5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89.xml><?xml version="1.0" encoding="utf-8"?>
<p:tagLst xmlns:p="http://schemas.openxmlformats.org/presentationml/2006/main">
  <p:tag name="KSO_WM_TEMPLATE_CATEGORY" val="diagram"/>
  <p:tag name="KSO_WM_TEMPLATE_INDEX" val="20181194"/>
  <p:tag name="KSO_WM_UNIT_TYPE" val="n_h_i"/>
  <p:tag name="KSO_WM_UNIT_INDEX" val="1_1_59"/>
  <p:tag name="KSO_WM_UNIT_ID" val="diagram20181194_4*n_h_i*1_1_5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2772"/>
</p:tagLst>
</file>

<file path=ppt/tags/tag690.xml><?xml version="1.0" encoding="utf-8"?>
<p:tagLst xmlns:p="http://schemas.openxmlformats.org/presentationml/2006/main">
  <p:tag name="KSO_WM_TEMPLATE_CATEGORY" val="diagram"/>
  <p:tag name="KSO_WM_TEMPLATE_INDEX" val="20181194"/>
  <p:tag name="KSO_WM_UNIT_TYPE" val="n_h_i"/>
  <p:tag name="KSO_WM_UNIT_INDEX" val="1_1_60"/>
  <p:tag name="KSO_WM_UNIT_ID" val="diagram20181194_4*n_h_i*1_1_6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1.xml><?xml version="1.0" encoding="utf-8"?>
<p:tagLst xmlns:p="http://schemas.openxmlformats.org/presentationml/2006/main">
  <p:tag name="KSO_WM_TEMPLATE_CATEGORY" val="diagram"/>
  <p:tag name="KSO_WM_TEMPLATE_INDEX" val="20181194"/>
  <p:tag name="KSO_WM_UNIT_TYPE" val="n_h_i"/>
  <p:tag name="KSO_WM_UNIT_INDEX" val="1_1_61"/>
  <p:tag name="KSO_WM_UNIT_ID" val="diagram20181194_4*n_h_i*1_1_6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2.xml><?xml version="1.0" encoding="utf-8"?>
<p:tagLst xmlns:p="http://schemas.openxmlformats.org/presentationml/2006/main">
  <p:tag name="KSO_WM_TEMPLATE_CATEGORY" val="diagram"/>
  <p:tag name="KSO_WM_TEMPLATE_INDEX" val="20181194"/>
  <p:tag name="KSO_WM_UNIT_TYPE" val="n_h_i"/>
  <p:tag name="KSO_WM_UNIT_INDEX" val="1_1_62"/>
  <p:tag name="KSO_WM_UNIT_ID" val="diagram20181194_4*n_h_i*1_1_6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3.xml><?xml version="1.0" encoding="utf-8"?>
<p:tagLst xmlns:p="http://schemas.openxmlformats.org/presentationml/2006/main">
  <p:tag name="KSO_WM_TEMPLATE_CATEGORY" val="diagram"/>
  <p:tag name="KSO_WM_TEMPLATE_INDEX" val="20181194"/>
  <p:tag name="KSO_WM_UNIT_TYPE" val="n_h_i"/>
  <p:tag name="KSO_WM_UNIT_INDEX" val="1_1_63"/>
  <p:tag name="KSO_WM_UNIT_ID" val="diagram20181194_4*n_h_i*1_1_6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4.xml><?xml version="1.0" encoding="utf-8"?>
<p:tagLst xmlns:p="http://schemas.openxmlformats.org/presentationml/2006/main">
  <p:tag name="KSO_WM_TEMPLATE_CATEGORY" val="diagram"/>
  <p:tag name="KSO_WM_TEMPLATE_INDEX" val="20181194"/>
  <p:tag name="KSO_WM_UNIT_TYPE" val="n_h_i"/>
  <p:tag name="KSO_WM_UNIT_INDEX" val="1_1_64"/>
  <p:tag name="KSO_WM_UNIT_ID" val="diagram20181194_4*n_h_i*1_1_6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5.xml><?xml version="1.0" encoding="utf-8"?>
<p:tagLst xmlns:p="http://schemas.openxmlformats.org/presentationml/2006/main">
  <p:tag name="KSO_WM_TEMPLATE_CATEGORY" val="diagram"/>
  <p:tag name="KSO_WM_TEMPLATE_INDEX" val="20181194"/>
  <p:tag name="KSO_WM_UNIT_TYPE" val="n_h_i"/>
  <p:tag name="KSO_WM_UNIT_INDEX" val="1_1_65"/>
  <p:tag name="KSO_WM_UNIT_ID" val="diagram20181194_4*n_h_i*1_1_6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6.xml><?xml version="1.0" encoding="utf-8"?>
<p:tagLst xmlns:p="http://schemas.openxmlformats.org/presentationml/2006/main">
  <p:tag name="KSO_WM_TEMPLATE_CATEGORY" val="diagram"/>
  <p:tag name="KSO_WM_TEMPLATE_INDEX" val="20181194"/>
  <p:tag name="KSO_WM_UNIT_TYPE" val="n_h_i"/>
  <p:tag name="KSO_WM_UNIT_INDEX" val="1_1_66"/>
  <p:tag name="KSO_WM_UNIT_ID" val="diagram20181194_4*n_h_i*1_1_6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7.xml><?xml version="1.0" encoding="utf-8"?>
<p:tagLst xmlns:p="http://schemas.openxmlformats.org/presentationml/2006/main">
  <p:tag name="KSO_WM_TEMPLATE_CATEGORY" val="diagram"/>
  <p:tag name="KSO_WM_TEMPLATE_INDEX" val="20181194"/>
  <p:tag name="KSO_WM_UNIT_TYPE" val="n_h_i"/>
  <p:tag name="KSO_WM_UNIT_INDEX" val="1_1_68"/>
  <p:tag name="KSO_WM_UNIT_ID" val="diagram20181194_4*n_h_i*1_1_6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8.xml><?xml version="1.0" encoding="utf-8"?>
<p:tagLst xmlns:p="http://schemas.openxmlformats.org/presentationml/2006/main">
  <p:tag name="KSO_WM_TEMPLATE_CATEGORY" val="diagram"/>
  <p:tag name="KSO_WM_TEMPLATE_INDEX" val="20181194"/>
  <p:tag name="KSO_WM_UNIT_TYPE" val="n_h_i"/>
  <p:tag name="KSO_WM_UNIT_INDEX" val="1_1_69"/>
  <p:tag name="KSO_WM_UNIT_ID" val="diagram20181194_4*n_h_i*1_1_6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699.xml><?xml version="1.0" encoding="utf-8"?>
<p:tagLst xmlns:p="http://schemas.openxmlformats.org/presentationml/2006/main">
  <p:tag name="KSO_WM_TEMPLATE_CATEGORY" val="diagram"/>
  <p:tag name="KSO_WM_TEMPLATE_INDEX" val="20181194"/>
  <p:tag name="KSO_WM_UNIT_TYPE" val="n_h_i"/>
  <p:tag name="KSO_WM_UNIT_INDEX" val="1_1_70"/>
  <p:tag name="KSO_WM_UNIT_ID" val="diagram20181194_4*n_h_i*1_1_7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5713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324"/>
</p:tagLst>
</file>

<file path=ppt/tags/tag700.xml><?xml version="1.0" encoding="utf-8"?>
<p:tagLst xmlns:p="http://schemas.openxmlformats.org/presentationml/2006/main">
  <p:tag name="KSO_WM_TEMPLATE_CATEGORY" val="diagram"/>
  <p:tag name="KSO_WM_TEMPLATE_INDEX" val="20181194"/>
  <p:tag name="KSO_WM_UNIT_TYPE" val="n_h_i"/>
  <p:tag name="KSO_WM_UNIT_INDEX" val="1_1_71"/>
  <p:tag name="KSO_WM_UNIT_ID" val="diagram20181194_4*n_h_i*1_1_7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1.xml><?xml version="1.0" encoding="utf-8"?>
<p:tagLst xmlns:p="http://schemas.openxmlformats.org/presentationml/2006/main">
  <p:tag name="KSO_WM_TEMPLATE_CATEGORY" val="diagram"/>
  <p:tag name="KSO_WM_TEMPLATE_INDEX" val="20181194"/>
  <p:tag name="KSO_WM_UNIT_TYPE" val="n_h_i"/>
  <p:tag name="KSO_WM_UNIT_INDEX" val="1_1_72"/>
  <p:tag name="KSO_WM_UNIT_ID" val="diagram20181194_4*n_h_i*1_1_7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2.xml><?xml version="1.0" encoding="utf-8"?>
<p:tagLst xmlns:p="http://schemas.openxmlformats.org/presentationml/2006/main">
  <p:tag name="KSO_WM_TEMPLATE_CATEGORY" val="diagram"/>
  <p:tag name="KSO_WM_TEMPLATE_INDEX" val="20181194"/>
  <p:tag name="KSO_WM_UNIT_TYPE" val="n_h_i"/>
  <p:tag name="KSO_WM_UNIT_INDEX" val="1_1_73"/>
  <p:tag name="KSO_WM_UNIT_ID" val="diagram20181194_4*n_h_i*1_1_7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3.xml><?xml version="1.0" encoding="utf-8"?>
<p:tagLst xmlns:p="http://schemas.openxmlformats.org/presentationml/2006/main">
  <p:tag name="KSO_WM_TEMPLATE_CATEGORY" val="diagram"/>
  <p:tag name="KSO_WM_TEMPLATE_INDEX" val="20181194"/>
  <p:tag name="KSO_WM_UNIT_TYPE" val="n_h_i"/>
  <p:tag name="KSO_WM_UNIT_INDEX" val="1_1_74"/>
  <p:tag name="KSO_WM_UNIT_ID" val="diagram20181194_4*n_h_i*1_1_7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4.xml><?xml version="1.0" encoding="utf-8"?>
<p:tagLst xmlns:p="http://schemas.openxmlformats.org/presentationml/2006/main">
  <p:tag name="KSO_WM_TEMPLATE_CATEGORY" val="diagram"/>
  <p:tag name="KSO_WM_TEMPLATE_INDEX" val="20181194"/>
  <p:tag name="KSO_WM_UNIT_TYPE" val="n_h_i"/>
  <p:tag name="KSO_WM_UNIT_INDEX" val="1_1_75"/>
  <p:tag name="KSO_WM_UNIT_ID" val="diagram20181194_4*n_h_i*1_1_7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5.xml><?xml version="1.0" encoding="utf-8"?>
<p:tagLst xmlns:p="http://schemas.openxmlformats.org/presentationml/2006/main">
  <p:tag name="KSO_WM_TEMPLATE_CATEGORY" val="diagram"/>
  <p:tag name="KSO_WM_TEMPLATE_INDEX" val="20181194"/>
  <p:tag name="KSO_WM_UNIT_TYPE" val="n_h_i"/>
  <p:tag name="KSO_WM_UNIT_INDEX" val="1_1_76"/>
  <p:tag name="KSO_WM_UNIT_ID" val="diagram20181194_4*n_h_i*1_1_7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6.xml><?xml version="1.0" encoding="utf-8"?>
<p:tagLst xmlns:p="http://schemas.openxmlformats.org/presentationml/2006/main">
  <p:tag name="KSO_WM_TEMPLATE_CATEGORY" val="diagram"/>
  <p:tag name="KSO_WM_TEMPLATE_INDEX" val="20181194"/>
  <p:tag name="KSO_WM_UNIT_TYPE" val="n_h_i"/>
  <p:tag name="KSO_WM_UNIT_INDEX" val="1_1_77"/>
  <p:tag name="KSO_WM_UNIT_ID" val="diagram20181194_4*n_h_i*1_1_7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7.xml><?xml version="1.0" encoding="utf-8"?>
<p:tagLst xmlns:p="http://schemas.openxmlformats.org/presentationml/2006/main">
  <p:tag name="KSO_WM_TEMPLATE_CATEGORY" val="diagram"/>
  <p:tag name="KSO_WM_TEMPLATE_INDEX" val="20181194"/>
  <p:tag name="KSO_WM_UNIT_TYPE" val="n_h_i"/>
  <p:tag name="KSO_WM_UNIT_INDEX" val="1_1_79"/>
  <p:tag name="KSO_WM_UNIT_ID" val="diagram20181194_4*n_h_i*1_1_7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8.xml><?xml version="1.0" encoding="utf-8"?>
<p:tagLst xmlns:p="http://schemas.openxmlformats.org/presentationml/2006/main">
  <p:tag name="KSO_WM_TEMPLATE_CATEGORY" val="diagram"/>
  <p:tag name="KSO_WM_TEMPLATE_INDEX" val="20181194"/>
  <p:tag name="KSO_WM_UNIT_TYPE" val="n_h_i"/>
  <p:tag name="KSO_WM_UNIT_INDEX" val="1_1_80"/>
  <p:tag name="KSO_WM_UNIT_ID" val="diagram20181194_4*n_h_i*1_1_8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09.xml><?xml version="1.0" encoding="utf-8"?>
<p:tagLst xmlns:p="http://schemas.openxmlformats.org/presentationml/2006/main">
  <p:tag name="KSO_WM_TEMPLATE_CATEGORY" val="diagram"/>
  <p:tag name="KSO_WM_TEMPLATE_INDEX" val="20181194"/>
  <p:tag name="KSO_WM_UNIT_TYPE" val="n_h_i"/>
  <p:tag name="KSO_WM_UNIT_INDEX" val="1_1_81"/>
  <p:tag name="KSO_WM_UNIT_ID" val="diagram20181194_4*n_h_i*1_1_8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70460"/>
</p:tagLst>
</file>

<file path=ppt/tags/tag710.xml><?xml version="1.0" encoding="utf-8"?>
<p:tagLst xmlns:p="http://schemas.openxmlformats.org/presentationml/2006/main">
  <p:tag name="KSO_WM_TEMPLATE_CATEGORY" val="diagram"/>
  <p:tag name="KSO_WM_TEMPLATE_INDEX" val="20181194"/>
  <p:tag name="KSO_WM_UNIT_TYPE" val="n_h_i"/>
  <p:tag name="KSO_WM_UNIT_INDEX" val="1_1_82"/>
  <p:tag name="KSO_WM_UNIT_ID" val="diagram20181194_4*n_h_i*1_1_8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1.xml><?xml version="1.0" encoding="utf-8"?>
<p:tagLst xmlns:p="http://schemas.openxmlformats.org/presentationml/2006/main">
  <p:tag name="KSO_WM_TEMPLATE_CATEGORY" val="diagram"/>
  <p:tag name="KSO_WM_TEMPLATE_INDEX" val="20181194"/>
  <p:tag name="KSO_WM_UNIT_TYPE" val="n_h_i"/>
  <p:tag name="KSO_WM_UNIT_INDEX" val="1_1_83"/>
  <p:tag name="KSO_WM_UNIT_ID" val="diagram20181194_4*n_h_i*1_1_8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2.xml><?xml version="1.0" encoding="utf-8"?>
<p:tagLst xmlns:p="http://schemas.openxmlformats.org/presentationml/2006/main">
  <p:tag name="KSO_WM_TEMPLATE_CATEGORY" val="diagram"/>
  <p:tag name="KSO_WM_TEMPLATE_INDEX" val="20181194"/>
  <p:tag name="KSO_WM_UNIT_TYPE" val="n_h_i"/>
  <p:tag name="KSO_WM_UNIT_INDEX" val="1_1_84"/>
  <p:tag name="KSO_WM_UNIT_ID" val="diagram20181194_4*n_h_i*1_1_8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3.xml><?xml version="1.0" encoding="utf-8"?>
<p:tagLst xmlns:p="http://schemas.openxmlformats.org/presentationml/2006/main">
  <p:tag name="KSO_WM_TEMPLATE_CATEGORY" val="diagram"/>
  <p:tag name="KSO_WM_TEMPLATE_INDEX" val="20181194"/>
  <p:tag name="KSO_WM_UNIT_TYPE" val="n_h_i"/>
  <p:tag name="KSO_WM_UNIT_INDEX" val="1_1_85"/>
  <p:tag name="KSO_WM_UNIT_ID" val="diagram20181194_4*n_h_i*1_1_8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4.xml><?xml version="1.0" encoding="utf-8"?>
<p:tagLst xmlns:p="http://schemas.openxmlformats.org/presentationml/2006/main">
  <p:tag name="KSO_WM_TEMPLATE_CATEGORY" val="diagram"/>
  <p:tag name="KSO_WM_TEMPLATE_INDEX" val="20181194"/>
  <p:tag name="KSO_WM_UNIT_TYPE" val="n_h_i"/>
  <p:tag name="KSO_WM_UNIT_INDEX" val="1_1_86"/>
  <p:tag name="KSO_WM_UNIT_ID" val="diagram20181194_4*n_h_i*1_1_8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5.xml><?xml version="1.0" encoding="utf-8"?>
<p:tagLst xmlns:p="http://schemas.openxmlformats.org/presentationml/2006/main">
  <p:tag name="KSO_WM_TEMPLATE_CATEGORY" val="diagram"/>
  <p:tag name="KSO_WM_TEMPLATE_INDEX" val="20181194"/>
  <p:tag name="KSO_WM_UNIT_TYPE" val="n_h_i"/>
  <p:tag name="KSO_WM_UNIT_INDEX" val="1_1_87"/>
  <p:tag name="KSO_WM_UNIT_ID" val="diagram20181194_4*n_h_i*1_1_8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6.xml><?xml version="1.0" encoding="utf-8"?>
<p:tagLst xmlns:p="http://schemas.openxmlformats.org/presentationml/2006/main">
  <p:tag name="KSO_WM_TEMPLATE_CATEGORY" val="diagram"/>
  <p:tag name="KSO_WM_TEMPLATE_INDEX" val="20181194"/>
  <p:tag name="KSO_WM_UNIT_TYPE" val="n_h_i"/>
  <p:tag name="KSO_WM_UNIT_INDEX" val="1_1_88"/>
  <p:tag name="KSO_WM_UNIT_ID" val="diagram20181194_4*n_h_i*1_1_8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7.xml><?xml version="1.0" encoding="utf-8"?>
<p:tagLst xmlns:p="http://schemas.openxmlformats.org/presentationml/2006/main">
  <p:tag name="KSO_WM_TEMPLATE_CATEGORY" val="diagram"/>
  <p:tag name="KSO_WM_TEMPLATE_INDEX" val="20181194"/>
  <p:tag name="KSO_WM_UNIT_TYPE" val="n_h_i"/>
  <p:tag name="KSO_WM_UNIT_INDEX" val="1_1_90"/>
  <p:tag name="KSO_WM_UNIT_ID" val="diagram20181194_4*n_h_i*1_1_9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8.xml><?xml version="1.0" encoding="utf-8"?>
<p:tagLst xmlns:p="http://schemas.openxmlformats.org/presentationml/2006/main">
  <p:tag name="KSO_WM_TEMPLATE_CATEGORY" val="diagram"/>
  <p:tag name="KSO_WM_TEMPLATE_INDEX" val="20181194"/>
  <p:tag name="KSO_WM_UNIT_TYPE" val="n_h_i"/>
  <p:tag name="KSO_WM_UNIT_INDEX" val="1_1_91"/>
  <p:tag name="KSO_WM_UNIT_ID" val="diagram20181194_4*n_h_i*1_1_9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19.xml><?xml version="1.0" encoding="utf-8"?>
<p:tagLst xmlns:p="http://schemas.openxmlformats.org/presentationml/2006/main">
  <p:tag name="KSO_WM_TEMPLATE_CATEGORY" val="diagram"/>
  <p:tag name="KSO_WM_TEMPLATE_INDEX" val="20181194"/>
  <p:tag name="KSO_WM_UNIT_TYPE" val="n_h_i"/>
  <p:tag name="KSO_WM_UNIT_INDEX" val="1_1_92"/>
  <p:tag name="KSO_WM_UNIT_ID" val="diagram20181194_4*n_h_i*1_1_9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REFSHAPE" val="194669644"/>
</p:tagLst>
</file>

<file path=ppt/tags/tag720.xml><?xml version="1.0" encoding="utf-8"?>
<p:tagLst xmlns:p="http://schemas.openxmlformats.org/presentationml/2006/main">
  <p:tag name="KSO_WM_TEMPLATE_CATEGORY" val="diagram"/>
  <p:tag name="KSO_WM_TEMPLATE_INDEX" val="20181194"/>
  <p:tag name="KSO_WM_UNIT_TYPE" val="n_h_i"/>
  <p:tag name="KSO_WM_UNIT_INDEX" val="1_1_93"/>
  <p:tag name="KSO_WM_UNIT_ID" val="diagram20181194_4*n_h_i*1_1_9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1.xml><?xml version="1.0" encoding="utf-8"?>
<p:tagLst xmlns:p="http://schemas.openxmlformats.org/presentationml/2006/main">
  <p:tag name="KSO_WM_TEMPLATE_CATEGORY" val="diagram"/>
  <p:tag name="KSO_WM_TEMPLATE_INDEX" val="20181194"/>
  <p:tag name="KSO_WM_UNIT_TYPE" val="n_h_i"/>
  <p:tag name="KSO_WM_UNIT_INDEX" val="1_1_94"/>
  <p:tag name="KSO_WM_UNIT_ID" val="diagram20181194_4*n_h_i*1_1_9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2.xml><?xml version="1.0" encoding="utf-8"?>
<p:tagLst xmlns:p="http://schemas.openxmlformats.org/presentationml/2006/main">
  <p:tag name="KSO_WM_TEMPLATE_CATEGORY" val="diagram"/>
  <p:tag name="KSO_WM_TEMPLATE_INDEX" val="20181194"/>
  <p:tag name="KSO_WM_UNIT_TYPE" val="n_h_i"/>
  <p:tag name="KSO_WM_UNIT_INDEX" val="1_1_95"/>
  <p:tag name="KSO_WM_UNIT_ID" val="diagram20181194_4*n_h_i*1_1_9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3.xml><?xml version="1.0" encoding="utf-8"?>
<p:tagLst xmlns:p="http://schemas.openxmlformats.org/presentationml/2006/main">
  <p:tag name="KSO_WM_TEMPLATE_CATEGORY" val="diagram"/>
  <p:tag name="KSO_WM_TEMPLATE_INDEX" val="20181194"/>
  <p:tag name="KSO_WM_UNIT_TYPE" val="n_h_i"/>
  <p:tag name="KSO_WM_UNIT_INDEX" val="1_1_96"/>
  <p:tag name="KSO_WM_UNIT_ID" val="diagram20181194_4*n_h_i*1_1_9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4.xml><?xml version="1.0" encoding="utf-8"?>
<p:tagLst xmlns:p="http://schemas.openxmlformats.org/presentationml/2006/main">
  <p:tag name="KSO_WM_TEMPLATE_CATEGORY" val="diagram"/>
  <p:tag name="KSO_WM_TEMPLATE_INDEX" val="20181194"/>
  <p:tag name="KSO_WM_UNIT_TYPE" val="n_h_i"/>
  <p:tag name="KSO_WM_UNIT_INDEX" val="1_1_97"/>
  <p:tag name="KSO_WM_UNIT_ID" val="diagram20181194_4*n_h_i*1_1_9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5.xml><?xml version="1.0" encoding="utf-8"?>
<p:tagLst xmlns:p="http://schemas.openxmlformats.org/presentationml/2006/main">
  <p:tag name="KSO_WM_TEMPLATE_CATEGORY" val="diagram"/>
  <p:tag name="KSO_WM_TEMPLATE_INDEX" val="20181194"/>
  <p:tag name="KSO_WM_UNIT_TYPE" val="n_h_i"/>
  <p:tag name="KSO_WM_UNIT_INDEX" val="1_1_98"/>
  <p:tag name="KSO_WM_UNIT_ID" val="diagram20181194_4*n_h_i*1_1_9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6.xml><?xml version="1.0" encoding="utf-8"?>
<p:tagLst xmlns:p="http://schemas.openxmlformats.org/presentationml/2006/main">
  <p:tag name="KSO_WM_TEMPLATE_CATEGORY" val="diagram"/>
  <p:tag name="KSO_WM_TEMPLATE_INDEX" val="20181194"/>
  <p:tag name="KSO_WM_UNIT_TYPE" val="n_h_i"/>
  <p:tag name="KSO_WM_UNIT_INDEX" val="1_1_99"/>
  <p:tag name="KSO_WM_UNIT_ID" val="diagram20181194_4*n_h_i*1_1_9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7.xml><?xml version="1.0" encoding="utf-8"?>
<p:tagLst xmlns:p="http://schemas.openxmlformats.org/presentationml/2006/main">
  <p:tag name="KSO_WM_TEMPLATE_CATEGORY" val="diagram"/>
  <p:tag name="KSO_WM_TEMPLATE_INDEX" val="20181194"/>
  <p:tag name="KSO_WM_UNIT_TYPE" val="n_h_i"/>
  <p:tag name="KSO_WM_UNIT_INDEX" val="1_1_101"/>
  <p:tag name="KSO_WM_UNIT_ID" val="diagram20181194_4*n_h_i*1_1_10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8.xml><?xml version="1.0" encoding="utf-8"?>
<p:tagLst xmlns:p="http://schemas.openxmlformats.org/presentationml/2006/main">
  <p:tag name="KSO_WM_TEMPLATE_CATEGORY" val="diagram"/>
  <p:tag name="KSO_WM_TEMPLATE_INDEX" val="20181194"/>
  <p:tag name="KSO_WM_UNIT_TYPE" val="n_h_i"/>
  <p:tag name="KSO_WM_UNIT_INDEX" val="1_1_102"/>
  <p:tag name="KSO_WM_UNIT_ID" val="diagram20181194_4*n_h_i*1_1_10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29.xml><?xml version="1.0" encoding="utf-8"?>
<p:tagLst xmlns:p="http://schemas.openxmlformats.org/presentationml/2006/main">
  <p:tag name="KSO_WM_TEMPLATE_CATEGORY" val="diagram"/>
  <p:tag name="KSO_WM_TEMPLATE_INDEX" val="20181194"/>
  <p:tag name="KSO_WM_UNIT_TYPE" val="n_h_i"/>
  <p:tag name="KSO_WM_UNIT_INDEX" val="1_1_103"/>
  <p:tag name="KSO_WM_UNIT_ID" val="diagram20181194_4*n_h_i*1_1_10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596"/>
</p:tagLst>
</file>

<file path=ppt/tags/tag730.xml><?xml version="1.0" encoding="utf-8"?>
<p:tagLst xmlns:p="http://schemas.openxmlformats.org/presentationml/2006/main">
  <p:tag name="KSO_WM_TEMPLATE_CATEGORY" val="diagram"/>
  <p:tag name="KSO_WM_TEMPLATE_INDEX" val="20181194"/>
  <p:tag name="KSO_WM_UNIT_TYPE" val="n_h_i"/>
  <p:tag name="KSO_WM_UNIT_INDEX" val="1_1_104"/>
  <p:tag name="KSO_WM_UNIT_ID" val="diagram20181194_4*n_h_i*1_1_10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1.xml><?xml version="1.0" encoding="utf-8"?>
<p:tagLst xmlns:p="http://schemas.openxmlformats.org/presentationml/2006/main">
  <p:tag name="KSO_WM_TEMPLATE_CATEGORY" val="diagram"/>
  <p:tag name="KSO_WM_TEMPLATE_INDEX" val="20181194"/>
  <p:tag name="KSO_WM_UNIT_TYPE" val="n_h_i"/>
  <p:tag name="KSO_WM_UNIT_INDEX" val="1_1_105"/>
  <p:tag name="KSO_WM_UNIT_ID" val="diagram20181194_4*n_h_i*1_1_10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2.xml><?xml version="1.0" encoding="utf-8"?>
<p:tagLst xmlns:p="http://schemas.openxmlformats.org/presentationml/2006/main">
  <p:tag name="KSO_WM_TEMPLATE_CATEGORY" val="diagram"/>
  <p:tag name="KSO_WM_TEMPLATE_INDEX" val="20181194"/>
  <p:tag name="KSO_WM_UNIT_TYPE" val="n_h_i"/>
  <p:tag name="KSO_WM_UNIT_INDEX" val="1_1_106"/>
  <p:tag name="KSO_WM_UNIT_ID" val="diagram20181194_4*n_h_i*1_1_10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3.xml><?xml version="1.0" encoding="utf-8"?>
<p:tagLst xmlns:p="http://schemas.openxmlformats.org/presentationml/2006/main">
  <p:tag name="KSO_WM_TEMPLATE_CATEGORY" val="diagram"/>
  <p:tag name="KSO_WM_TEMPLATE_INDEX" val="20181194"/>
  <p:tag name="KSO_WM_UNIT_TYPE" val="n_h_i"/>
  <p:tag name="KSO_WM_UNIT_INDEX" val="1_1_107"/>
  <p:tag name="KSO_WM_UNIT_ID" val="diagram20181194_4*n_h_i*1_1_10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4.xml><?xml version="1.0" encoding="utf-8"?>
<p:tagLst xmlns:p="http://schemas.openxmlformats.org/presentationml/2006/main">
  <p:tag name="KSO_WM_TEMPLATE_CATEGORY" val="diagram"/>
  <p:tag name="KSO_WM_TEMPLATE_INDEX" val="20181194"/>
  <p:tag name="KSO_WM_UNIT_TYPE" val="n_h_i"/>
  <p:tag name="KSO_WM_UNIT_INDEX" val="1_1_108"/>
  <p:tag name="KSO_WM_UNIT_ID" val="diagram20181194_4*n_h_i*1_1_10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5.xml><?xml version="1.0" encoding="utf-8"?>
<p:tagLst xmlns:p="http://schemas.openxmlformats.org/presentationml/2006/main">
  <p:tag name="KSO_WM_TEMPLATE_CATEGORY" val="diagram"/>
  <p:tag name="KSO_WM_TEMPLATE_INDEX" val="20181194"/>
  <p:tag name="KSO_WM_UNIT_TYPE" val="n_h_i"/>
  <p:tag name="KSO_WM_UNIT_INDEX" val="1_1_109"/>
  <p:tag name="KSO_WM_UNIT_ID" val="diagram20181194_4*n_h_i*1_1_10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6.xml><?xml version="1.0" encoding="utf-8"?>
<p:tagLst xmlns:p="http://schemas.openxmlformats.org/presentationml/2006/main">
  <p:tag name="KSO_WM_TEMPLATE_CATEGORY" val="diagram"/>
  <p:tag name="KSO_WM_TEMPLATE_INDEX" val="20181194"/>
  <p:tag name="KSO_WM_UNIT_TYPE" val="n_h_i"/>
  <p:tag name="KSO_WM_UNIT_INDEX" val="1_1_110"/>
  <p:tag name="KSO_WM_UNIT_ID" val="diagram20181194_4*n_h_i*1_1_1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7.xml><?xml version="1.0" encoding="utf-8"?>
<p:tagLst xmlns:p="http://schemas.openxmlformats.org/presentationml/2006/main">
  <p:tag name="KSO_WM_TEMPLATE_CATEGORY" val="diagram"/>
  <p:tag name="KSO_WM_TEMPLATE_INDEX" val="20181194"/>
  <p:tag name="KSO_WM_UNIT_TYPE" val="n_h_i"/>
  <p:tag name="KSO_WM_UNIT_INDEX" val="1_1_112"/>
  <p:tag name="KSO_WM_UNIT_ID" val="diagram20181194_4*n_h_i*1_1_1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8.xml><?xml version="1.0" encoding="utf-8"?>
<p:tagLst xmlns:p="http://schemas.openxmlformats.org/presentationml/2006/main">
  <p:tag name="KSO_WM_TEMPLATE_CATEGORY" val="diagram"/>
  <p:tag name="KSO_WM_TEMPLATE_INDEX" val="20181194"/>
  <p:tag name="KSO_WM_UNIT_TYPE" val="n_h_i"/>
  <p:tag name="KSO_WM_UNIT_INDEX" val="1_1_113"/>
  <p:tag name="KSO_WM_UNIT_ID" val="diagram20181194_4*n_h_i*1_1_1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39.xml><?xml version="1.0" encoding="utf-8"?>
<p:tagLst xmlns:p="http://schemas.openxmlformats.org/presentationml/2006/main">
  <p:tag name="KSO_WM_TEMPLATE_CATEGORY" val="diagram"/>
  <p:tag name="KSO_WM_TEMPLATE_INDEX" val="20181194"/>
  <p:tag name="KSO_WM_UNIT_TYPE" val="n_h_i"/>
  <p:tag name="KSO_WM_UNIT_INDEX" val="1_1_114"/>
  <p:tag name="KSO_WM_UNIT_ID" val="diagram20181194_4*n_h_i*1_1_1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636"/>
</p:tagLst>
</file>

<file path=ppt/tags/tag740.xml><?xml version="1.0" encoding="utf-8"?>
<p:tagLst xmlns:p="http://schemas.openxmlformats.org/presentationml/2006/main">
  <p:tag name="KSO_WM_TEMPLATE_CATEGORY" val="diagram"/>
  <p:tag name="KSO_WM_TEMPLATE_INDEX" val="20181194"/>
  <p:tag name="KSO_WM_UNIT_TYPE" val="n_h_i"/>
  <p:tag name="KSO_WM_UNIT_INDEX" val="1_1_115"/>
  <p:tag name="KSO_WM_UNIT_ID" val="diagram20181194_4*n_h_i*1_1_1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1.xml><?xml version="1.0" encoding="utf-8"?>
<p:tagLst xmlns:p="http://schemas.openxmlformats.org/presentationml/2006/main">
  <p:tag name="KSO_WM_TEMPLATE_CATEGORY" val="diagram"/>
  <p:tag name="KSO_WM_TEMPLATE_INDEX" val="20181194"/>
  <p:tag name="KSO_WM_UNIT_TYPE" val="n_h_i"/>
  <p:tag name="KSO_WM_UNIT_INDEX" val="1_1_116"/>
  <p:tag name="KSO_WM_UNIT_ID" val="diagram20181194_4*n_h_i*1_1_1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2.xml><?xml version="1.0" encoding="utf-8"?>
<p:tagLst xmlns:p="http://schemas.openxmlformats.org/presentationml/2006/main">
  <p:tag name="KSO_WM_TEMPLATE_CATEGORY" val="diagram"/>
  <p:tag name="KSO_WM_TEMPLATE_INDEX" val="20181194"/>
  <p:tag name="KSO_WM_UNIT_TYPE" val="n_h_i"/>
  <p:tag name="KSO_WM_UNIT_INDEX" val="1_1_117"/>
  <p:tag name="KSO_WM_UNIT_ID" val="diagram20181194_4*n_h_i*1_1_1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3.xml><?xml version="1.0" encoding="utf-8"?>
<p:tagLst xmlns:p="http://schemas.openxmlformats.org/presentationml/2006/main">
  <p:tag name="KSO_WM_TEMPLATE_CATEGORY" val="diagram"/>
  <p:tag name="KSO_WM_TEMPLATE_INDEX" val="20181194"/>
  <p:tag name="KSO_WM_UNIT_TYPE" val="n_h_i"/>
  <p:tag name="KSO_WM_UNIT_INDEX" val="1_1_118"/>
  <p:tag name="KSO_WM_UNIT_ID" val="diagram20181194_4*n_h_i*1_1_1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4.xml><?xml version="1.0" encoding="utf-8"?>
<p:tagLst xmlns:p="http://schemas.openxmlformats.org/presentationml/2006/main">
  <p:tag name="KSO_WM_TEMPLATE_CATEGORY" val="diagram"/>
  <p:tag name="KSO_WM_TEMPLATE_INDEX" val="20181194"/>
  <p:tag name="KSO_WM_UNIT_TYPE" val="n_h_i"/>
  <p:tag name="KSO_WM_UNIT_INDEX" val="1_1_119"/>
  <p:tag name="KSO_WM_UNIT_ID" val="diagram20181194_4*n_h_i*1_1_1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5.xml><?xml version="1.0" encoding="utf-8"?>
<p:tagLst xmlns:p="http://schemas.openxmlformats.org/presentationml/2006/main">
  <p:tag name="KSO_WM_TEMPLATE_CATEGORY" val="diagram"/>
  <p:tag name="KSO_WM_TEMPLATE_INDEX" val="20181194"/>
  <p:tag name="KSO_WM_UNIT_TYPE" val="n_h_i"/>
  <p:tag name="KSO_WM_UNIT_INDEX" val="1_1_120"/>
  <p:tag name="KSO_WM_UNIT_ID" val="diagram20181194_4*n_h_i*1_1_1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6.xml><?xml version="1.0" encoding="utf-8"?>
<p:tagLst xmlns:p="http://schemas.openxmlformats.org/presentationml/2006/main">
  <p:tag name="KSO_WM_TEMPLATE_CATEGORY" val="diagram"/>
  <p:tag name="KSO_WM_TEMPLATE_INDEX" val="20181194"/>
  <p:tag name="KSO_WM_UNIT_TYPE" val="n_h_i"/>
  <p:tag name="KSO_WM_UNIT_INDEX" val="1_1_121"/>
  <p:tag name="KSO_WM_UNIT_ID" val="diagram20181194_4*n_h_i*1_1_1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7.xml><?xml version="1.0" encoding="utf-8"?>
<p:tagLst xmlns:p="http://schemas.openxmlformats.org/presentationml/2006/main">
  <p:tag name="KSO_WM_TEMPLATE_CATEGORY" val="diagram"/>
  <p:tag name="KSO_WM_TEMPLATE_INDEX" val="20181194"/>
  <p:tag name="KSO_WM_UNIT_TYPE" val="n_h_i"/>
  <p:tag name="KSO_WM_UNIT_INDEX" val="1_1_3"/>
  <p:tag name="KSO_WM_UNIT_ID" val="diagram20181194_4*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8.xml><?xml version="1.0" encoding="utf-8"?>
<p:tagLst xmlns:p="http://schemas.openxmlformats.org/presentationml/2006/main">
  <p:tag name="KSO_WM_TEMPLATE_CATEGORY" val="diagram"/>
  <p:tag name="KSO_WM_TEMPLATE_INDEX" val="20181194"/>
  <p:tag name="KSO_WM_UNIT_TYPE" val="n_h_i"/>
  <p:tag name="KSO_WM_UNIT_INDEX" val="1_1_4"/>
  <p:tag name="KSO_WM_UNIT_ID" val="diagram20181194_4*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49.xml><?xml version="1.0" encoding="utf-8"?>
<p:tagLst xmlns:p="http://schemas.openxmlformats.org/presentationml/2006/main">
  <p:tag name="KSO_WM_TEMPLATE_CATEGORY" val="diagram"/>
  <p:tag name="KSO_WM_TEMPLATE_INDEX" val="20181194"/>
  <p:tag name="KSO_WM_UNIT_TYPE" val="n_h_i"/>
  <p:tag name="KSO_WM_UNIT_INDEX" val="1_1_5"/>
  <p:tag name="KSO_WM_UNIT_ID" val="diagram20181194_4*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684"/>
</p:tagLst>
</file>

<file path=ppt/tags/tag750.xml><?xml version="1.0" encoding="utf-8"?>
<p:tagLst xmlns:p="http://schemas.openxmlformats.org/presentationml/2006/main">
  <p:tag name="KSO_WM_TEMPLATE_CATEGORY" val="diagram"/>
  <p:tag name="KSO_WM_TEMPLATE_INDEX" val="20181194"/>
  <p:tag name="KSO_WM_UNIT_TYPE" val="n_h_i"/>
  <p:tag name="KSO_WM_UNIT_INDEX" val="1_1_6"/>
  <p:tag name="KSO_WM_UNIT_ID" val="diagram20181194_4*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1.xml><?xml version="1.0" encoding="utf-8"?>
<p:tagLst xmlns:p="http://schemas.openxmlformats.org/presentationml/2006/main">
  <p:tag name="KSO_WM_TEMPLATE_CATEGORY" val="diagram"/>
  <p:tag name="KSO_WM_TEMPLATE_INDEX" val="20181194"/>
  <p:tag name="KSO_WM_UNIT_TYPE" val="n_h_i"/>
  <p:tag name="KSO_WM_UNIT_INDEX" val="1_1_7"/>
  <p:tag name="KSO_WM_UNIT_ID" val="diagram20181194_4*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2.xml><?xml version="1.0" encoding="utf-8"?>
<p:tagLst xmlns:p="http://schemas.openxmlformats.org/presentationml/2006/main">
  <p:tag name="KSO_WM_TEMPLATE_CATEGORY" val="diagram"/>
  <p:tag name="KSO_WM_TEMPLATE_INDEX" val="20181194"/>
  <p:tag name="KSO_WM_UNIT_TYPE" val="n_h_i"/>
  <p:tag name="KSO_WM_UNIT_INDEX" val="1_1_8"/>
  <p:tag name="KSO_WM_UNIT_ID" val="diagram20181194_4*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3.xml><?xml version="1.0" encoding="utf-8"?>
<p:tagLst xmlns:p="http://schemas.openxmlformats.org/presentationml/2006/main">
  <p:tag name="KSO_WM_TEMPLATE_CATEGORY" val="diagram"/>
  <p:tag name="KSO_WM_TEMPLATE_INDEX" val="20181194"/>
  <p:tag name="KSO_WM_UNIT_TYPE" val="n_h_i"/>
  <p:tag name="KSO_WM_UNIT_INDEX" val="1_1_9"/>
  <p:tag name="KSO_WM_UNIT_ID" val="diagram20181194_4*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4.xml><?xml version="1.0" encoding="utf-8"?>
<p:tagLst xmlns:p="http://schemas.openxmlformats.org/presentationml/2006/main">
  <p:tag name="KSO_WM_TEMPLATE_CATEGORY" val="diagram"/>
  <p:tag name="KSO_WM_TEMPLATE_INDEX" val="20181194"/>
  <p:tag name="KSO_WM_UNIT_TYPE" val="n_h_i"/>
  <p:tag name="KSO_WM_UNIT_INDEX" val="1_1_10"/>
  <p:tag name="KSO_WM_UNIT_ID" val="diagram20181194_4*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5.xml><?xml version="1.0" encoding="utf-8"?>
<p:tagLst xmlns:p="http://schemas.openxmlformats.org/presentationml/2006/main">
  <p:tag name="KSO_WM_TEMPLATE_CATEGORY" val="diagram"/>
  <p:tag name="KSO_WM_TEMPLATE_INDEX" val="20181194"/>
  <p:tag name="KSO_WM_UNIT_TYPE" val="n_h_i"/>
  <p:tag name="KSO_WM_UNIT_INDEX" val="1_1_11"/>
  <p:tag name="KSO_WM_UNIT_ID" val="diagram20181194_4*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6.xml><?xml version="1.0" encoding="utf-8"?>
<p:tagLst xmlns:p="http://schemas.openxmlformats.org/presentationml/2006/main">
  <p:tag name="KSO_WM_TEMPLATE_CATEGORY" val="diagram"/>
  <p:tag name="KSO_WM_TEMPLATE_INDEX" val="20181194"/>
  <p:tag name="KSO_WM_UNIT_TYPE" val="n_h_i"/>
  <p:tag name="KSO_WM_UNIT_INDEX" val="1_1_12"/>
  <p:tag name="KSO_WM_UNIT_ID" val="diagram20181194_4*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7.xml><?xml version="1.0" encoding="utf-8"?>
<p:tagLst xmlns:p="http://schemas.openxmlformats.org/presentationml/2006/main">
  <p:tag name="KSO_WM_TEMPLATE_CATEGORY" val="diagram"/>
  <p:tag name="KSO_WM_TEMPLATE_INDEX" val="20181194"/>
  <p:tag name="KSO_WM_UNIT_TYPE" val="n_h_i"/>
  <p:tag name="KSO_WM_UNIT_INDEX" val="1_1_14"/>
  <p:tag name="KSO_WM_UNIT_ID" val="diagram20181194_4*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8.xml><?xml version="1.0" encoding="utf-8"?>
<p:tagLst xmlns:p="http://schemas.openxmlformats.org/presentationml/2006/main">
  <p:tag name="KSO_WM_TEMPLATE_CATEGORY" val="diagram"/>
  <p:tag name="KSO_WM_TEMPLATE_INDEX" val="20181194"/>
  <p:tag name="KSO_WM_UNIT_TYPE" val="n_h_i"/>
  <p:tag name="KSO_WM_UNIT_INDEX" val="1_1_15"/>
  <p:tag name="KSO_WM_UNIT_ID" val="diagram20181194_4*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59.xml><?xml version="1.0" encoding="utf-8"?>
<p:tagLst xmlns:p="http://schemas.openxmlformats.org/presentationml/2006/main">
  <p:tag name="KSO_WM_TEMPLATE_CATEGORY" val="diagram"/>
  <p:tag name="KSO_WM_TEMPLATE_INDEX" val="20181194"/>
  <p:tag name="KSO_WM_UNIT_TYPE" val="n_h_i"/>
  <p:tag name="KSO_WM_UNIT_INDEX" val="1_1_16"/>
  <p:tag name="KSO_WM_UNIT_ID" val="diagram20181194_4*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0732"/>
</p:tagLst>
</file>

<file path=ppt/tags/tag760.xml><?xml version="1.0" encoding="utf-8"?>
<p:tagLst xmlns:p="http://schemas.openxmlformats.org/presentationml/2006/main">
  <p:tag name="KSO_WM_TEMPLATE_CATEGORY" val="diagram"/>
  <p:tag name="KSO_WM_TEMPLATE_INDEX" val="20181194"/>
  <p:tag name="KSO_WM_UNIT_TYPE" val="n_h_i"/>
  <p:tag name="KSO_WM_UNIT_INDEX" val="1_1_17"/>
  <p:tag name="KSO_WM_UNIT_ID" val="diagram20181194_4*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61.xml><?xml version="1.0" encoding="utf-8"?>
<p:tagLst xmlns:p="http://schemas.openxmlformats.org/presentationml/2006/main">
  <p:tag name="KSO_WM_TEMPLATE_CATEGORY" val="diagram"/>
  <p:tag name="KSO_WM_TEMPLATE_INDEX" val="20181194"/>
  <p:tag name="KSO_WM_UNIT_TYPE" val="n_h_i"/>
  <p:tag name="KSO_WM_UNIT_INDEX" val="1_1_18"/>
  <p:tag name="KSO_WM_UNIT_ID" val="diagram20181194_4*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62.xml><?xml version="1.0" encoding="utf-8"?>
<p:tagLst xmlns:p="http://schemas.openxmlformats.org/presentationml/2006/main">
  <p:tag name="KSO_WM_TEMPLATE_CATEGORY" val="diagram"/>
  <p:tag name="KSO_WM_TEMPLATE_INDEX" val="20181194"/>
  <p:tag name="KSO_WM_UNIT_TYPE" val="n_h_i"/>
  <p:tag name="KSO_WM_UNIT_INDEX" val="1_1_19"/>
  <p:tag name="KSO_WM_UNIT_ID" val="diagram20181194_4*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63.xml><?xml version="1.0" encoding="utf-8"?>
<p:tagLst xmlns:p="http://schemas.openxmlformats.org/presentationml/2006/main">
  <p:tag name="KSO_WM_TEMPLATE_CATEGORY" val="diagram"/>
  <p:tag name="KSO_WM_TEMPLATE_INDEX" val="20181194"/>
  <p:tag name="KSO_WM_UNIT_TYPE" val="n_h_i"/>
  <p:tag name="KSO_WM_UNIT_INDEX" val="1_1_20"/>
  <p:tag name="KSO_WM_UNIT_ID" val="diagram20181194_4*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64.xml><?xml version="1.0" encoding="utf-8"?>
<p:tagLst xmlns:p="http://schemas.openxmlformats.org/presentationml/2006/main">
  <p:tag name="KSO_WM_TEMPLATE_CATEGORY" val="diagram"/>
  <p:tag name="KSO_WM_TEMPLATE_INDEX" val="20181194"/>
  <p:tag name="KSO_WM_UNIT_TYPE" val="n_h_i"/>
  <p:tag name="KSO_WM_UNIT_INDEX" val="1_1_21"/>
  <p:tag name="KSO_WM_UNIT_ID" val="diagram20181194_4*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65.xml><?xml version="1.0" encoding="utf-8"?>
<p:tagLst xmlns:p="http://schemas.openxmlformats.org/presentationml/2006/main">
  <p:tag name="KSO_WM_TEMPLATE_CATEGORY" val="diagram"/>
  <p:tag name="KSO_WM_TEMPLATE_INDEX" val="20181194"/>
  <p:tag name="KSO_WM_UNIT_TYPE" val="n_h_i"/>
  <p:tag name="KSO_WM_UNIT_INDEX" val="1_1_22"/>
  <p:tag name="KSO_WM_UNIT_ID" val="diagram20181194_4*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766.xml><?xml version="1.0" encoding="utf-8"?>
<p:tagLst xmlns:p="http://schemas.openxmlformats.org/presentationml/2006/main">
  <p:tag name="KSO_WM_TEMPLATE_CATEGORY" val="diagram"/>
  <p:tag name="KSO_WM_TEMPLATE_INDEX" val="20181194"/>
  <p:tag name="KSO_WM_UNIT_TYPE" val="n_h_i"/>
  <p:tag name="KSO_WM_UNIT_INDEX" val="1_1_23"/>
  <p:tag name="KSO_WM_UNIT_ID" val="diagram20181194_4*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Lst>
</file>

<file path=ppt/tags/tag767.xml><?xml version="1.0" encoding="utf-8"?>
<p:tagLst xmlns:p="http://schemas.openxmlformats.org/presentationml/2006/main">
  <p:tag name="KSO_WM_TEMPLATE_CATEGORY" val="diagram"/>
  <p:tag name="KSO_WM_TEMPLATE_INDEX" val="20181194"/>
  <p:tag name="KSO_WM_UNIT_TYPE" val="n_h_i"/>
  <p:tag name="KSO_WM_UNIT_INDEX" val="1_1_25"/>
  <p:tag name="KSO_WM_UNIT_ID" val="diagram20181194_4*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768.xml><?xml version="1.0" encoding="utf-8"?>
<p:tagLst xmlns:p="http://schemas.openxmlformats.org/presentationml/2006/main">
  <p:tag name="KSO_WM_TEMPLATE_CATEGORY" val="diagram"/>
  <p:tag name="KSO_WM_TEMPLATE_INDEX" val="20181194"/>
  <p:tag name="KSO_WM_UNIT_TYPE" val="n_h_a"/>
  <p:tag name="KSO_WM_UNIT_INDEX" val="1_1_1"/>
  <p:tag name="KSO_WM_UNIT_ID" val="diagram20181194_4*n_h_a*1_1_1"/>
  <p:tag name="KSO_WM_UNIT_LAYERLEVEL" val="1_1_1"/>
  <p:tag name="KSO_WM_UNIT_VALUE" val="4"/>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5"/>
  <p:tag name="KSO_WM_UNIT_TEXT_FILL_TYPE" val="1"/>
</p:tagLst>
</file>

<file path=ppt/tags/tag769.xml><?xml version="1.0" encoding="utf-8"?>
<p:tagLst xmlns:p="http://schemas.openxmlformats.org/presentationml/2006/main">
  <p:tag name="KSO_WM_TEMPLATE_CATEGORY" val="diagram"/>
  <p:tag name="KSO_WM_TEMPLATE_INDEX" val="20181194"/>
  <p:tag name="KSO_WM_UNIT_TYPE" val="n_h_h_i"/>
  <p:tag name="KSO_WM_UNIT_INDEX" val="1_2_1_2"/>
  <p:tag name="KSO_WM_UNIT_ID" val="diagram20181194_4*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5"/>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412"/>
</p:tagLst>
</file>

<file path=ppt/tags/tag770.xml><?xml version="1.0" encoding="utf-8"?>
<p:tagLst xmlns:p="http://schemas.openxmlformats.org/presentationml/2006/main">
  <p:tag name="KSO_WM_TEMPLATE_CATEGORY" val="diagram"/>
  <p:tag name="KSO_WM_TEMPLATE_INDEX" val="20181194"/>
  <p:tag name="KSO_WM_UNIT_TYPE" val="n_h_h_i"/>
  <p:tag name="KSO_WM_UNIT_INDEX" val="1_2_1_3"/>
  <p:tag name="KSO_WM_UNIT_ID" val="diagram20181194_4*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4"/>
  <p:tag name="KSO_WM_UNIT_FILL_TYPE" val="1"/>
  <p:tag name="KSO_WM_UNIT_TEXT_FILL_FORE_SCHEMECOLOR_INDEX" val="15"/>
  <p:tag name="KSO_WM_UNIT_TEXT_FILL_TYPE" val="1"/>
</p:tagLst>
</file>

<file path=ppt/tags/tag771.xml><?xml version="1.0" encoding="utf-8"?>
<p:tagLst xmlns:p="http://schemas.openxmlformats.org/presentationml/2006/main">
  <p:tag name="KSO_WM_TEMPLATE_CATEGORY" val="diagram"/>
  <p:tag name="KSO_WM_TEMPLATE_INDEX" val="20181194"/>
  <p:tag name="KSO_WM_UNIT_TYPE" val="n_h_h_f"/>
  <p:tag name="KSO_WM_UNIT_INDEX" val="1_2_1_1"/>
  <p:tag name="KSO_WM_UNIT_ID" val="diagram20181194_4*n_h_h_f*1_2_1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72.xml><?xml version="1.0" encoding="utf-8"?>
<p:tagLst xmlns:p="http://schemas.openxmlformats.org/presentationml/2006/main">
  <p:tag name="KSO_WM_TEMPLATE_CATEGORY" val="diagram"/>
  <p:tag name="KSO_WM_TEMPLATE_INDEX" val="20181194"/>
  <p:tag name="KSO_WM_UNIT_TYPE" val="n_h_h_i"/>
  <p:tag name="KSO_WM_UNIT_INDEX" val="1_2_2_3"/>
  <p:tag name="KSO_WM_UNIT_ID" val="diagram20181194_4*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5"/>
  <p:tag name="KSO_WM_UNIT_TEXT_FILL_TYPE" val="1"/>
</p:tagLst>
</file>

<file path=ppt/tags/tag773.xml><?xml version="1.0" encoding="utf-8"?>
<p:tagLst xmlns:p="http://schemas.openxmlformats.org/presentationml/2006/main">
  <p:tag name="KSO_WM_TEMPLATE_CATEGORY" val="diagram"/>
  <p:tag name="KSO_WM_TEMPLATE_INDEX" val="20181194"/>
  <p:tag name="KSO_WM_UNIT_TYPE" val="n_h_h_i"/>
  <p:tag name="KSO_WM_UNIT_INDEX" val="1_2_2_4"/>
  <p:tag name="KSO_WM_UNIT_ID" val="diagram20181194_4*n_h_h_i*1_2_2_4"/>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4"/>
  <p:tag name="KSO_WM_UNIT_FILL_TYPE" val="1"/>
  <p:tag name="KSO_WM_UNIT_TEXT_FILL_FORE_SCHEMECOLOR_INDEX" val="15"/>
  <p:tag name="KSO_WM_UNIT_TEXT_FILL_TYPE" val="1"/>
</p:tagLst>
</file>

<file path=ppt/tags/tag774.xml><?xml version="1.0" encoding="utf-8"?>
<p:tagLst xmlns:p="http://schemas.openxmlformats.org/presentationml/2006/main">
  <p:tag name="KSO_WM_TEMPLATE_CATEGORY" val="diagram"/>
  <p:tag name="KSO_WM_TEMPLATE_INDEX" val="20181194"/>
  <p:tag name="KSO_WM_UNIT_TYPE" val="n_h_h_i"/>
  <p:tag name="KSO_WM_UNIT_INDEX" val="1_2_2_1"/>
  <p:tag name="KSO_WM_UNIT_ID" val="diagram20181194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4"/>
  <p:tag name="KSO_WM_UNIT_FILL_TYPE" val="1"/>
  <p:tag name="KSO_WM_UNIT_TEXT_FILL_FORE_SCHEMECOLOR_INDEX" val="15"/>
  <p:tag name="KSO_WM_UNIT_TEXT_FILL_TYPE" val="1"/>
</p:tagLst>
</file>

<file path=ppt/tags/tag775.xml><?xml version="1.0" encoding="utf-8"?>
<p:tagLst xmlns:p="http://schemas.openxmlformats.org/presentationml/2006/main">
  <p:tag name="KSO_WM_TEMPLATE_CATEGORY" val="diagram"/>
  <p:tag name="KSO_WM_TEMPLATE_INDEX" val="20181194"/>
  <p:tag name="KSO_WM_UNIT_TYPE" val="n_h_h_f"/>
  <p:tag name="KSO_WM_UNIT_INDEX" val="1_2_2_1"/>
  <p:tag name="KSO_WM_UNIT_ID" val="diagram20181194_4*n_h_h_f*1_2_2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76.xml><?xml version="1.0" encoding="utf-8"?>
<p:tagLst xmlns:p="http://schemas.openxmlformats.org/presentationml/2006/main">
  <p:tag name="KSO_WM_TEMPLATE_CATEGORY" val="diagram"/>
  <p:tag name="KSO_WM_TEMPLATE_INDEX" val="20181194"/>
  <p:tag name="KSO_WM_UNIT_TYPE" val="n_h_h_i"/>
  <p:tag name="KSO_WM_UNIT_INDEX" val="1_2_3_1"/>
  <p:tag name="KSO_WM_UNIT_ID" val="diagram20181194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5"/>
  <p:tag name="KSO_WM_UNIT_TEXT_FILL_TYPE" val="1"/>
</p:tagLst>
</file>

<file path=ppt/tags/tag777.xml><?xml version="1.0" encoding="utf-8"?>
<p:tagLst xmlns:p="http://schemas.openxmlformats.org/presentationml/2006/main">
  <p:tag name="KSO_WM_TEMPLATE_CATEGORY" val="diagram"/>
  <p:tag name="KSO_WM_TEMPLATE_INDEX" val="20181194"/>
  <p:tag name="KSO_WM_UNIT_TYPE" val="n_h_h_i"/>
  <p:tag name="KSO_WM_UNIT_INDEX" val="1_2_3_2"/>
  <p:tag name="KSO_WM_UNIT_ID" val="diagram20181194_4*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4"/>
  <p:tag name="KSO_WM_UNIT_FILL_TYPE" val="1"/>
  <p:tag name="KSO_WM_UNIT_TEXT_FILL_FORE_SCHEMECOLOR_INDEX" val="15"/>
  <p:tag name="KSO_WM_UNIT_TEXT_FILL_TYPE" val="1"/>
</p:tagLst>
</file>

<file path=ppt/tags/tag778.xml><?xml version="1.0" encoding="utf-8"?>
<p:tagLst xmlns:p="http://schemas.openxmlformats.org/presentationml/2006/main">
  <p:tag name="KSO_WM_TEMPLATE_CATEGORY" val="diagram"/>
  <p:tag name="KSO_WM_TEMPLATE_INDEX" val="20181194"/>
  <p:tag name="KSO_WM_UNIT_TYPE" val="n_h_h_f"/>
  <p:tag name="KSO_WM_UNIT_INDEX" val="1_2_3_1"/>
  <p:tag name="KSO_WM_UNIT_ID" val="diagram20181194_4*n_h_h_f*1_2_3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79.xml><?xml version="1.0" encoding="utf-8"?>
<p:tagLst xmlns:p="http://schemas.openxmlformats.org/presentationml/2006/main">
  <p:tag name="KSO_WM_TEMPLATE_CATEGORY" val="diagram"/>
  <p:tag name="KSO_WM_TEMPLATE_INDEX" val="20181194"/>
  <p:tag name="KSO_WM_UNIT_TYPE" val="n_h_h_i"/>
  <p:tag name="KSO_WM_UNIT_INDEX" val="1_2_4_2"/>
  <p:tag name="KSO_WM_UNIT_ID" val="diagram20181194_4*n_h_h_i*1_2_4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5"/>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3724"/>
</p:tagLst>
</file>

<file path=ppt/tags/tag780.xml><?xml version="1.0" encoding="utf-8"?>
<p:tagLst xmlns:p="http://schemas.openxmlformats.org/presentationml/2006/main">
  <p:tag name="KSO_WM_TEMPLATE_CATEGORY" val="diagram"/>
  <p:tag name="KSO_WM_TEMPLATE_INDEX" val="20181194"/>
  <p:tag name="KSO_WM_UNIT_TYPE" val="n_h_h_i"/>
  <p:tag name="KSO_WM_UNIT_INDEX" val="1_2_4_1"/>
  <p:tag name="KSO_WM_UNIT_ID" val="diagram20181194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4"/>
  <p:tag name="KSO_WM_UNIT_FILL_TYPE" val="1"/>
  <p:tag name="KSO_WM_UNIT_TEXT_FILL_FORE_SCHEMECOLOR_INDEX" val="15"/>
  <p:tag name="KSO_WM_UNIT_TEXT_FILL_TYPE" val="1"/>
</p:tagLst>
</file>

<file path=ppt/tags/tag781.xml><?xml version="1.0" encoding="utf-8"?>
<p:tagLst xmlns:p="http://schemas.openxmlformats.org/presentationml/2006/main">
  <p:tag name="KSO_WM_TEMPLATE_CATEGORY" val="diagram"/>
  <p:tag name="KSO_WM_TEMPLATE_INDEX" val="20181194"/>
  <p:tag name="KSO_WM_UNIT_TYPE" val="n_h_h_f"/>
  <p:tag name="KSO_WM_UNIT_INDEX" val="1_2_4_1"/>
  <p:tag name="KSO_WM_UNIT_ID" val="diagram20181194_4*n_h_h_f*1_2_4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82.xml><?xml version="1.0" encoding="utf-8"?>
<p:tagLst xmlns:p="http://schemas.openxmlformats.org/presentationml/2006/main">
  <p:tag name="KSO_WM_TEMPLATE_CATEGORY" val="diagram"/>
  <p:tag name="KSO_WM_TEMPLATE_INDEX" val="20181194"/>
  <p:tag name="KSO_WM_UNIT_TYPE" val="n_h_h_i"/>
  <p:tag name="KSO_WM_UNIT_INDEX" val="1_2_5_2"/>
  <p:tag name="KSO_WM_UNIT_ID" val="diagram20181194_4*n_h_h_i*1_2_5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5"/>
  <p:tag name="KSO_WM_UNIT_TEXT_FILL_TYPE" val="1"/>
</p:tagLst>
</file>

<file path=ppt/tags/tag783.xml><?xml version="1.0" encoding="utf-8"?>
<p:tagLst xmlns:p="http://schemas.openxmlformats.org/presentationml/2006/main">
  <p:tag name="KSO_WM_TEMPLATE_CATEGORY" val="diagram"/>
  <p:tag name="KSO_WM_TEMPLATE_INDEX" val="20181194"/>
  <p:tag name="KSO_WM_UNIT_TYPE" val="n_h_h_i"/>
  <p:tag name="KSO_WM_UNIT_INDEX" val="1_2_5_3"/>
  <p:tag name="KSO_WM_UNIT_ID" val="diagram20181194_4*n_h_h_i*1_2_5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4"/>
  <p:tag name="KSO_WM_UNIT_FILL_TYPE" val="1"/>
  <p:tag name="KSO_WM_UNIT_TEXT_FILL_FORE_SCHEMECOLOR_INDEX" val="15"/>
  <p:tag name="KSO_WM_UNIT_TEXT_FILL_TYPE" val="1"/>
</p:tagLst>
</file>

<file path=ppt/tags/tag784.xml><?xml version="1.0" encoding="utf-8"?>
<p:tagLst xmlns:p="http://schemas.openxmlformats.org/presentationml/2006/main">
  <p:tag name="KSO_WM_TEMPLATE_CATEGORY" val="diagram"/>
  <p:tag name="KSO_WM_TEMPLATE_INDEX" val="20181194"/>
  <p:tag name="KSO_WM_UNIT_TYPE" val="n_h_h_f"/>
  <p:tag name="KSO_WM_UNIT_INDEX" val="1_2_5_1"/>
  <p:tag name="KSO_WM_UNIT_ID" val="diagram20181194_4*n_h_h_f*1_2_5_1"/>
  <p:tag name="KSO_WM_UNIT_LAYERLEVEL" val="1_1_1_1"/>
  <p:tag name="KSO_WM_UNIT_VALUE" val="24"/>
  <p:tag name="KSO_WM_UNIT_HIGHLIGHT" val="0"/>
  <p:tag name="KSO_WM_UNIT_COMPATIBLE" val="0"/>
  <p:tag name="KSO_WM_BEAUTIFY_FLAG" val="#wm#"/>
  <p:tag name="KSO_WM_TAG_VERSION" val="1.0"/>
  <p:tag name="KSO_WM_DIAGRAM_GROUP_CODE" val="n1-1"/>
  <p:tag name="KSO_WM_UNIT_PRESET_TEXT" val="单击此处添加文本具体内容"/>
  <p:tag name="KSO_WM_UNIT_NOCLEAR" val="0"/>
  <p:tag name="KSO_WM_UNIT_DIAGRAM_ISNUMVISUAL" val="0"/>
  <p:tag name="KSO_WM_UNIT_DIAGRAM_ISREFERUNIT" val="0"/>
  <p:tag name="KSO_WM_UNIT_TEXT_FILL_FORE_SCHEMECOLOR_INDEX" val="15"/>
  <p:tag name="KSO_WM_UNIT_TEXT_FILL_TYPE"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181194_4*n_h_i*1_2_1"/>
  <p:tag name="KSO_WM_TEMPLATE_CATEGORY" val="diagram"/>
  <p:tag name="KSO_WM_TEMPLATE_INDEX" val="20181194"/>
  <p:tag name="KSO_WM_UNIT_LAYERLEVEL" val="1_1_1"/>
  <p:tag name="KSO_WM_TAG_VERSION" val="1.0"/>
  <p:tag name="KSO_WM_BEAUTIFY_FLAG" val="#wm#"/>
  <p:tag name="KSO_WM_UNIT_LINE_FORE_SCHEMECOLOR_INDEX" val="5"/>
  <p:tag name="KSO_WM_UNIT_LINE_FILL_TYPE" val="2"/>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81194_4*n_h_h_i*1_2_1_1"/>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81194_4*n_h_h_i*1_2_2_2"/>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1194_4*n_h_h_i*1_2_3_3"/>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181194_4*n_h_h_i*1_2_4_3"/>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1004"/>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181194_4*n_h_h_i*1_2_5_1"/>
  <p:tag name="KSO_WM_TEMPLATE_CATEGORY" val="diagram"/>
  <p:tag name="KSO_WM_TEMPLATE_INDEX" val="20181194"/>
  <p:tag name="KSO_WM_UNIT_LAYERLEVEL" val="1_1_1_1"/>
  <p:tag name="KSO_WM_TAG_VERSION" val="1.0"/>
  <p:tag name="KSO_WM_BEAUTIFY_FLAG" val="#wm#"/>
  <p:tag name="KSO_WM_UNIT_LINE_FORE_SCHEMECOLOR_INDEX" val="5"/>
  <p:tag name="KSO_WM_UNIT_LINE_FILL_TYPE" val="2"/>
</p:tagLst>
</file>

<file path=ppt/tags/tag791.xml><?xml version="1.0" encoding="utf-8"?>
<p:tagLst xmlns:p="http://schemas.openxmlformats.org/presentationml/2006/main">
  <p:tag name="KSO_WM_BEAUTIFY_FLAG" val="#wm#"/>
  <p:tag name="KSO_WM_TEMPLATE_CATEGORY" val="custom"/>
  <p:tag name="KSO_WM_TEMPLATE_INDEX" val="20204564"/>
</p:tagLst>
</file>

<file path=ppt/tags/tag79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9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79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79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79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79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9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79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 name="REFSHAPE" val="194664748"/>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REFSHAPE" val="194672908"/>
</p:tagLst>
</file>

<file path=ppt/tags/tag800.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0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02.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0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0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0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06.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08.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0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0868"/>
</p:tagLst>
</file>

<file path=ppt/tags/tag810.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1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1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1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1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1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1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18.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1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REFSHAPE" val="194671140"/>
</p:tagLst>
</file>

<file path=ppt/tags/tag82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2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22.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24.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2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26.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2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2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2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276"/>
</p:tagLst>
</file>

<file path=ppt/tags/tag830.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32.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3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34.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35.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36.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3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38.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1548"/>
</p:tagLst>
</file>

<file path=ppt/tags/tag840.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4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42.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4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4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4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46.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48.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4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044"/>
</p:tagLst>
</file>

<file path=ppt/tags/tag850.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5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5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5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5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56.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5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58.xml><?xml version="1.0" encoding="utf-8"?>
<p:tagLst xmlns:p="http://schemas.openxmlformats.org/presentationml/2006/main">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UNIT_HIGHLIGHT" val="0"/>
  <p:tag name="KSO_WM_UNIT_COMPATIBLE" val="0"/>
  <p:tag name="KSO_WM_UNIT_DIAGRAM_ISNUMVISUAL" val="0"/>
  <p:tag name="KSO_WM_UNIT_DIAGRAM_ISREFERUNIT" val="0"/>
  <p:tag name="KSO_WM_DIAGRAM_GROUP_CODE" val="ζ1-1"/>
  <p:tag name="KSO_WM_UNIT_TYPE" val="h_i"/>
  <p:tag name="KSO_WM_UNIT_INDEX" val="1_1"/>
  <p:tag name="KSO_WM_UNIT_LAYERLEVEL" val="1_1"/>
  <p:tag name="KSO_WM_TAG_VERSION" val="1.0"/>
  <p:tag name="KSO_WM_BEAUTIFY_FLAG" val="#wm#"/>
  <p:tag name="KSO_WM_TEMPLATE_CATEGORY" val="custom"/>
  <p:tag name="KSO_WM_TEMPLATE_INDEX" val="20204564"/>
  <p:tag name="KSO_WM_UNIT_ID" val="custom20204564_36*h_i*1_1"/>
  <p:tag name="KSO_WM_UNIT_FILL_FORE_SCHEMECOLOR_INDEX" val="16"/>
  <p:tag name="KSO_WM_UNIT_FILL_TYPE" val="1"/>
  <p:tag name="KSO_WM_UNIT_SHADOW_SCHEMECOLOR_INDEX" val="13"/>
  <p:tag name="KSO_WM_UNIT_USESOURCEFORMAT_APPLY" val="1"/>
</p:tagLst>
</file>

<file path=ppt/tags/tag859.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REFSHAPE" val="194673180"/>
</p:tagLst>
</file>

<file path=ppt/tags/tag86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61.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62.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LAYERLEVEL" val="1"/>
  <p:tag name="KSO_WM_TAG_VERSION" val="1.0"/>
  <p:tag name="KSO_WM_BEAUTIFY_FLAG" val="#wm#"/>
  <p:tag name="KSO_WM_TEMPLATE_CATEGORY" val="custom"/>
  <p:tag name="KSO_WM_TEMPLATE_INDEX" val="20204564"/>
  <p:tag name="KSO_WM_UNIT_ID" val="custom20204564_36*i*4"/>
  <p:tag name="KSO_WM_UNIT_TYPE" val="i"/>
  <p:tag name="KSO_WM_UNIT_INDEX" val="4"/>
  <p:tag name="KSO_WM_UNIT_LINE_FORE_SCHEMECOLOR_INDEX" val="5"/>
  <p:tag name="KSO_WM_UNIT_LINE_FILL_TYPE" val="2"/>
  <p:tag name="KSO_WM_UNIT_TEXT_FILL_FORE_SCHEMECOLOR_INDEX" val="2"/>
  <p:tag name="KSO_WM_UNIT_TEXT_FILL_TYPE" val="1"/>
  <p:tag name="KSO_WM_UNIT_USESOURCEFORMAT_APPLY" val="1"/>
  <p:tag name="REFSHAPE" val="477088124"/>
</p:tagLst>
</file>

<file path=ppt/tags/tag864.xml><?xml version="1.0" encoding="utf-8"?>
<p:tagLst xmlns:p="http://schemas.openxmlformats.org/presentationml/2006/main">
  <p:tag name="KSO_WM_UNIT_VALUE" val="789*859"/>
  <p:tag name="KSO_WM_UNIT_HIGHLIGHT" val="0"/>
  <p:tag name="KSO_WM_UNIT_COMPATIBLE" val="0"/>
  <p:tag name="KSO_WM_UNIT_DIAGRAM_ISNUMVISUAL" val="0"/>
  <p:tag name="KSO_WM_UNIT_DIAGRAM_ISREFERUNIT" val="0"/>
  <p:tag name="KSO_WM_DIAGRAM_GROUP_CODE" val="ζ1-1"/>
  <p:tag name="KSO_WM_UNIT_TYPE" val="d"/>
  <p:tag name="KSO_WM_UNIT_INDEX" val="1"/>
  <p:tag name="KSO_WM_UNIT_SUPPORT_UNIT_TYPE" val="[]"/>
  <p:tag name="KSO_WM_UNIT_LAYERLEVEL" val="1"/>
  <p:tag name="KSO_WM_TAG_VERSION" val="1.0"/>
  <p:tag name="KSO_WM_BEAUTIFY_FLAG" val="#wm#"/>
  <p:tag name="KSO_WM_TEMPLATE_CATEGORY" val="custom"/>
  <p:tag name="KSO_WM_TEMPLATE_INDEX" val="20204564"/>
  <p:tag name="KSO_WM_UNIT_ID" val="custom20204564_36*d*1"/>
  <p:tag name="KSO_WM_UNIT_USESOURCEFORMAT_APPLY" val="1"/>
  <p:tag name="REFSHAPE" val="477087988"/>
</p:tagLst>
</file>

<file path=ppt/tags/tag86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6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6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6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69.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7.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1"/>
  <p:tag name="KSO_WM_UNIT_LAYERLEVEL" val="1"/>
  <p:tag name="KSO_WM_TAG_VERSION" val="1.0"/>
  <p:tag name="KSO_WM_BEAUTIFY_FLAG" val="#wm#"/>
  <p:tag name="REFSHAPE" val="194673588"/>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589_1*l_i*1_1"/>
  <p:tag name="KSO_WM_TEMPLATE_CATEGORY" val="diagram"/>
  <p:tag name="KSO_WM_TEMPLATE_INDEX" val="20203589"/>
  <p:tag name="KSO_WM_UNIT_LAYERLEVEL" val="1_1"/>
  <p:tag name="KSO_WM_TAG_VERSION" val="1.0"/>
  <p:tag name="KSO_WM_BEAUTIFY_FLAG" val="#wm#"/>
  <p:tag name="KSO_WM_UNIT_FILL_FORE_SCHEMECOLOR_INDEX" val="5"/>
  <p:tag name="KSO_WM_UNIT_FILL_TYPE" val="1"/>
  <p:tag name="KSO_WM_UNIT_LINE_FORE_SCHEMECOLOR_INDEX" val="6"/>
  <p:tag name="KSO_WM_UNIT_LINE_FILL_TYPE" val="2"/>
  <p:tag name="KSO_WM_UNIT_TEXT_FILL_FORE_SCHEMECOLOR_INDEX" val="13"/>
  <p:tag name="KSO_WM_UNIT_TEXT_FILL_TYPE"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589_1*l_i*1_2"/>
  <p:tag name="KSO_WM_TEMPLATE_CATEGORY" val="diagram"/>
  <p:tag name="KSO_WM_TEMPLATE_INDEX" val="2020358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589_1*l_i*1_3"/>
  <p:tag name="KSO_WM_TEMPLATE_CATEGORY" val="diagram"/>
  <p:tag name="KSO_WM_TEMPLATE_INDEX" val="20203589"/>
  <p:tag name="KSO_WM_UNIT_LAYERLEVEL" val="1_1"/>
  <p:tag name="KSO_WM_TAG_VERSION" val="1.0"/>
  <p:tag name="KSO_WM_BEAUTIFY_FLAG" val="#wm#"/>
  <p:tag name="KSO_WM_UNIT_FILL_FORE_SCHEMECOLOR_INDEX" val="6"/>
  <p:tag name="KSO_WM_UNIT_FILL_TYPE" val="1"/>
  <p:tag name="KSO_WM_UNIT_LINE_FORE_SCHEMECOLOR_INDEX" val="5"/>
  <p:tag name="KSO_WM_UNIT_LINE_FILL_TYPE" val="2"/>
  <p:tag name="KSO_WM_UNIT_TEXT_FILL_FORE_SCHEMECOLOR_INDEX" val="13"/>
  <p:tag name="KSO_WM_UNIT_TEXT_FILL_TYPE"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3589_1*l_i*1_4"/>
  <p:tag name="KSO_WM_TEMPLATE_CATEGORY" val="diagram"/>
  <p:tag name="KSO_WM_TEMPLATE_INDEX" val="20203589"/>
  <p:tag name="KSO_WM_UNIT_LAYERLEVEL" val="1_1"/>
  <p:tag name="KSO_WM_TAG_VERSION" val="1.0"/>
  <p:tag name="KSO_WM_BEAUTIFY_FLAG" val="#wm#"/>
  <p:tag name="KSO_WM_UNIT_FILL_FORE_SCHEMECOLOR_INDEX" val="6"/>
  <p:tag name="KSO_WM_UNIT_FILL_TYPE" val="1"/>
  <p:tag name="KSO_WM_UNIT_LINE_FORE_SCHEMECOLOR_INDEX" val="5"/>
  <p:tag name="KSO_WM_UNIT_LINE_FILL_TYPE" val="2"/>
  <p:tag name="KSO_WM_UNIT_TEXT_FILL_FORE_SCHEMECOLOR_INDEX" val="13"/>
  <p:tag name="KSO_WM_UNIT_TEXT_FILL_TYPE" val="1"/>
</p:tagLst>
</file>

<file path=ppt/tags/tag8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589_1*l_h_f*1_1_1"/>
  <p:tag name="KSO_WM_TEMPLATE_CATEGORY" val="diagram"/>
  <p:tag name="KSO_WM_TEMPLATE_INDEX" val="20203589"/>
  <p:tag name="KSO_WM_UNIT_LAYERLEVEL" val="1_1_1"/>
  <p:tag name="KSO_WM_TAG_VERSION" val="1.0"/>
  <p:tag name="KSO_WM_BEAUTIFY_FLAG" val="#wm#"/>
  <p:tag name="KSO_WM_UNIT_PRESET_TEXT" val="LOREM IPSUM"/>
  <p:tag name="KSO_WM_UNIT_TEXT_FILL_FORE_SCHEMECOLOR_INDEX" val="7"/>
  <p:tag name="KSO_WM_UNIT_TEXT_FILL_TYPE"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03589_1*l_i*1_5"/>
  <p:tag name="KSO_WM_TEMPLATE_CATEGORY" val="diagram"/>
  <p:tag name="KSO_WM_TEMPLATE_INDEX" val="20203589"/>
  <p:tag name="KSO_WM_UNIT_LAYERLEVEL" val="1_1"/>
  <p:tag name="KSO_WM_TAG_VERSION" val="1.0"/>
  <p:tag name="KSO_WM_BEAUTIFY_FLAG" val="#wm#"/>
  <p:tag name="KSO_WM_UNIT_FILL_FORE_SCHEMECOLOR_INDEX" val="6"/>
  <p:tag name="KSO_WM_UNIT_FILL_TYPE" val="1"/>
  <p:tag name="KSO_WM_UNIT_LINE_FORE_SCHEMECOLOR_INDEX" val="5"/>
  <p:tag name="KSO_WM_UNIT_LINE_FILL_TYPE" val="2"/>
  <p:tag name="KSO_WM_UNIT_TEXT_FILL_FORE_SCHEMECOLOR_INDEX" val="13"/>
  <p:tag name="KSO_WM_UNIT_TEXT_FILL_TYPE" val="1"/>
</p:tagLst>
</file>

<file path=ppt/tags/tag876.xml><?xml version="1.0" encoding="utf-8"?>
<p:tagLst xmlns:p="http://schemas.openxmlformats.org/presentationml/2006/main">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3589_1*l_h_f*1_4_1"/>
  <p:tag name="KSO_WM_TEMPLATE_CATEGORY" val="diagram"/>
  <p:tag name="KSO_WM_TEMPLATE_INDEX" val="20203589"/>
  <p:tag name="KSO_WM_UNIT_LAYERLEVEL" val="1_1_1"/>
  <p:tag name="KSO_WM_TAG_VERSION" val="1.0"/>
  <p:tag name="KSO_WM_BEAUTIFY_FLAG" val="#wm#"/>
  <p:tag name="KSO_WM_UNIT_PRESET_TEXT" val="LOREM IPSUM"/>
  <p:tag name="KSO_WM_UNIT_TEXT_FILL_FORE_SCHEMECOLOR_INDEX" val="7"/>
  <p:tag name="KSO_WM_UNIT_TEXT_FILL_TYPE" val="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03589_1*l_i*1_6"/>
  <p:tag name="KSO_WM_TEMPLATE_CATEGORY" val="diagram"/>
  <p:tag name="KSO_WM_TEMPLATE_INDEX" val="20203589"/>
  <p:tag name="KSO_WM_UNIT_LAYERLEVEL" val="1_1"/>
  <p:tag name="KSO_WM_TAG_VERSION" val="1.0"/>
  <p:tag name="KSO_WM_BEAUTIFY_FLAG" val="#wm#"/>
  <p:tag name="KSO_WM_UNIT_FILL_FORE_SCHEMECOLOR_INDEX" val="6"/>
  <p:tag name="KSO_WM_UNIT_FILL_TYPE" val="1"/>
  <p:tag name="KSO_WM_UNIT_LINE_FORE_SCHEMECOLOR_INDEX" val="5"/>
  <p:tag name="KSO_WM_UNIT_LINE_FILL_TYPE" val="2"/>
  <p:tag name="KSO_WM_UNIT_TEXT_FILL_FORE_SCHEMECOLOR_INDEX" val="13"/>
  <p:tag name="KSO_WM_UNIT_TEXT_FILL_TYPE" val="1"/>
</p:tagLst>
</file>

<file path=ppt/tags/tag8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589_1*l_h_f*1_2_1"/>
  <p:tag name="KSO_WM_TEMPLATE_CATEGORY" val="diagram"/>
  <p:tag name="KSO_WM_TEMPLATE_INDEX" val="20203589"/>
  <p:tag name="KSO_WM_UNIT_LAYERLEVEL" val="1_1_1"/>
  <p:tag name="KSO_WM_TAG_VERSION" val="1.0"/>
  <p:tag name="KSO_WM_BEAUTIFY_FLAG" val="#wm#"/>
  <p:tag name="KSO_WM_UNIT_PRESET_TEXT" val="LOREM IPSUM"/>
  <p:tag name="KSO_WM_UNIT_TEXT_FILL_FORE_SCHEMECOLOR_INDEX" val="7"/>
  <p:tag name="KSO_WM_UNIT_TEXT_FILL_TYPE" val="1"/>
</p:tagLst>
</file>

<file path=ppt/tags/tag8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589_1*l_h_f*1_3_1"/>
  <p:tag name="KSO_WM_TEMPLATE_CATEGORY" val="diagram"/>
  <p:tag name="KSO_WM_TEMPLATE_INDEX" val="20203589"/>
  <p:tag name="KSO_WM_UNIT_LAYERLEVEL" val="1_1_1"/>
  <p:tag name="KSO_WM_TAG_VERSION" val="1.0"/>
  <p:tag name="KSO_WM_BEAUTIFY_FLAG" val="#wm#"/>
  <p:tag name="KSO_WM_UNIT_PRESET_TEXT" val="LOREM IPSUM"/>
  <p:tag name="KSO_WM_UNIT_TEXT_FILL_FORE_SCHEMECOLOR_INDEX" val="7"/>
  <p:tag name="KSO_WM_UNIT_TEXT_FILL_TYPE" val="1"/>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820"/>
</p:tagLst>
</file>

<file path=ppt/tags/tag88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8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8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8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8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8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8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8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8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89.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REFSHAPE" val="194671956"/>
</p:tagLst>
</file>

<file path=ppt/tags/tag89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91.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92.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9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94.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89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896.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97.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89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899.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REFSHAPE" val="194662980"/>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092"/>
</p:tagLst>
</file>

<file path=ppt/tags/tag90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1"/>
  <p:tag name="KSO_WM_UNIT_ID" val="diagram20171623_2*q_h_i*1_1_1"/>
  <p:tag name="KSO_WM_UNIT_LAYERLEVEL" val="1_1_1"/>
  <p:tag name="KSO_WM_DIAGRAM_GROUP_CODE" val="q1-1"/>
  <p:tag name="KSO_WM_UNIT_LINE_FORE_SCHEMECOLOR_INDEX" val="14"/>
  <p:tag name="KSO_WM_UNIT_LINE_FILL_TYPE" val="2"/>
</p:tagLst>
</file>

<file path=ppt/tags/tag901.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2"/>
  <p:tag name="KSO_WM_UNIT_ID" val="diagram20171623_2*q_h_i*1_1_2"/>
  <p:tag name="KSO_WM_UNIT_LAYERLEVEL" val="1_1_1"/>
  <p:tag name="KSO_WM_DIAGRAM_GROUP_CODE" val="q1-1"/>
  <p:tag name="KSO_WM_UNIT_FILL_FORE_SCHEMECOLOR_INDEX" val="10"/>
  <p:tag name="KSO_WM_UNIT_FILL_TYPE" val="1"/>
  <p:tag name="KSO_WM_UNIT_TEXT_FILL_FORE_SCHEMECOLOR_INDEX" val="14"/>
  <p:tag name="KSO_WM_UNIT_TEXT_FILL_TYPE" val="1"/>
</p:tagLst>
</file>

<file path=ppt/tags/tag90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3"/>
  <p:tag name="KSO_WM_UNIT_ID" val="diagram20171623_2*q_h_i*1_1_3"/>
  <p:tag name="KSO_WM_UNIT_LAYERLEVEL" val="1_1_1"/>
  <p:tag name="KSO_WM_DIAGRAM_GROUP_CODE" val="q1-1"/>
  <p:tag name="KSO_WM_UNIT_FILL_FORE_SCHEMECOLOR_INDEX" val="10"/>
  <p:tag name="KSO_WM_UNIT_FILL_TYPE" val="1"/>
  <p:tag name="KSO_WM_UNIT_TEXT_FILL_FORE_SCHEMECOLOR_INDEX" val="13"/>
  <p:tag name="KSO_WM_UNIT_TEXT_FILL_TYPE" val="1"/>
</p:tagLst>
</file>

<file path=ppt/tags/tag903.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1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q1-1"/>
  <p:tag name="KSO_WM_UNIT_ID" val="diagram20171623_2*q_h_f*1_1_1"/>
  <p:tag name="KSO_WM_UNIT_TEXT_FILL_FORE_SCHEMECOLOR_INDEX" val="13"/>
  <p:tag name="KSO_WM_UNIT_TEXT_FILL_TYPE" val="1"/>
</p:tagLst>
</file>

<file path=ppt/tags/tag90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1"/>
  <p:tag name="KSO_WM_UNIT_ID" val="diagram20171623_2*q_h_i*1_2_1"/>
  <p:tag name="KSO_WM_UNIT_LAYERLEVEL" val="1_1_1"/>
  <p:tag name="KSO_WM_DIAGRAM_GROUP_CODE" val="q1-1"/>
  <p:tag name="KSO_WM_UNIT_LINE_FORE_SCHEMECOLOR_INDEX" val="14"/>
  <p:tag name="KSO_WM_UNIT_LINE_FILL_TYPE" val="2"/>
</p:tagLst>
</file>

<file path=ppt/tags/tag905.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2"/>
  <p:tag name="KSO_WM_UNIT_ID" val="diagram20171623_2*q_h_i*1_2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90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3"/>
  <p:tag name="KSO_WM_UNIT_ID" val="diagram20171623_2*q_h_i*1_2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907.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2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q1-1"/>
  <p:tag name="KSO_WM_UNIT_ID" val="diagram20171623_2*q_h_f*1_2_1"/>
  <p:tag name="KSO_WM_UNIT_TEXT_FILL_FORE_SCHEMECOLOR_INDEX" val="13"/>
  <p:tag name="KSO_WM_UNIT_TEXT_FILL_TYPE" val="1"/>
</p:tagLst>
</file>

<file path=ppt/tags/tag908.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1"/>
  <p:tag name="KSO_WM_UNIT_ID" val="diagram20171623_2*q_h_i*1_3_1"/>
  <p:tag name="KSO_WM_UNIT_LAYERLEVEL" val="1_1_1"/>
  <p:tag name="KSO_WM_DIAGRAM_GROUP_CODE" val="q1-1"/>
  <p:tag name="KSO_WM_UNIT_LINE_FORE_SCHEMECOLOR_INDEX" val="14"/>
  <p:tag name="KSO_WM_UNIT_LINE_FILL_TYPE" val="2"/>
</p:tagLst>
</file>

<file path=ppt/tags/tag909.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2"/>
  <p:tag name="KSO_WM_UNIT_ID" val="diagram20171623_2*q_h_i*1_3_2"/>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500"/>
</p:tagLst>
</file>

<file path=ppt/tags/tag91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3"/>
  <p:tag name="KSO_WM_UNIT_ID" val="diagram20171623_2*q_h_i*1_3_3"/>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911.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3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q1-1"/>
  <p:tag name="KSO_WM_UNIT_ID" val="diagram20171623_2*q_h_f*1_3_1"/>
  <p:tag name="KSO_WM_UNIT_TEXT_FILL_FORE_SCHEMECOLOR_INDEX" val="13"/>
  <p:tag name="KSO_WM_UNIT_TEXT_FILL_TYPE" val="1"/>
</p:tagLst>
</file>

<file path=ppt/tags/tag91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1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1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91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916.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91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1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1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2364"/>
</p:tagLst>
</file>

<file path=ppt/tags/tag92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921.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92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23.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2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925.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926.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92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28.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2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0188"/>
</p:tagLst>
</file>

<file path=ppt/tags/tag930.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93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3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3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93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93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93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37.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38.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939.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REFSHAPE" val="194673316"/>
</p:tagLst>
</file>

<file path=ppt/tags/tag940.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941.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42.xml><?xml version="1.0" encoding="utf-8"?>
<p:tagLst xmlns:p="http://schemas.openxmlformats.org/presentationml/2006/main">
  <p:tag name="KSO_WM_SLIDE_BACKGROUND_TYPE" val="navigation"/>
  <p:tag name="KSO_WM_UNIT_SUBTYPE" val="h"/>
  <p:tag name="KSO_WM_TEMPLATE_CATEGORY" val="custom"/>
  <p:tag name="KSO_WM_TEMPLATE_INDEX" val="20204564"/>
  <p:tag name="KSO_WM_UNIT_ID" val="custom20204564_36*i*1"/>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BK_DARK_LIGHT" val="1"/>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43.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ζ1-1"/>
  <p:tag name="KSO_WM_UNIT_ID" val="custom20204564_36*i*1"/>
  <p:tag name="KSO_WM_UNIT_LAYERLEVEL" val="1"/>
  <p:tag name="KSO_WM_TAG_VERSION" val="1.0"/>
  <p:tag name="KSO_WM_BEAUTIFY_FLAG" val="#wm#"/>
  <p:tag name="KSO_WM_UNIT_USESOURCEFORMAT_APPLY" val="1"/>
</p:tagLst>
</file>

<file path=ppt/tags/tag944.xml><?xml version="1.0" encoding="utf-8"?>
<p:tagLst xmlns:p="http://schemas.openxmlformats.org/presentationml/2006/main">
  <p:tag name="KSO_WM_SLIDE_BACKGROUND_TYPE" val="navigation"/>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ζ1-1"/>
  <p:tag name="KSO_WM_UNIT_ID" val="custom20204564_36*i*2"/>
  <p:tag name="KSO_WM_UNIT_LAYERLEVEL" val="1"/>
  <p:tag name="KSO_WM_TAG_VERSION" val="1.0"/>
  <p:tag name="KSO_WM_BEAUTIFY_FLAG" val="#wm#"/>
  <p:tag name="KSO_WM_UNIT_USESOURCEFORMAT_APPLY" val="1"/>
</p:tagLst>
</file>

<file path=ppt/tags/tag945.xml><?xml version="1.0" encoding="utf-8"?>
<p:tagLst xmlns:p="http://schemas.openxmlformats.org/presentationml/2006/main">
  <p:tag name="KSO_WM_TEMPLATE_CATEGORY" val="diagram"/>
  <p:tag name="KSO_WM_TEMPLATE_INDEX" val="20169749"/>
  <p:tag name="KSO_WM_TAG_VERSION" val="1.0"/>
  <p:tag name="KSO_WM_BEAUTIFY_FLAG" val="#wm#"/>
  <p:tag name="KSO_WM_UNIT_TYPE" val="m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m1-1"/>
  <p:tag name="KSO_WM_UNIT_ID" val="diagram20169749_2*m_h_a*1_2_1"/>
  <p:tag name="KSO_WM_UNIT_TEXT_FILL_FORE_SCHEMECOLOR_INDEX" val="14"/>
  <p:tag name="KSO_WM_UNIT_TEXT_FILL_TYPE" val="1"/>
</p:tagLst>
</file>

<file path=ppt/tags/tag946.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5},&quot;minSize&quot;:{&quot;size1&quot;:13.5},&quot;maxSize&quot;:{&quot;size1&quot;:13.5},&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0,&quot;right&quot;:1.69,&quot;bottom&quot;:0.026},&quot;edge&quot;:{&quot;left&quot;:true,&quot;top&quot;:true,&quot;right&quot;:true,&quot;bottom&quot;:false}},{&quot;direction&quot;:1,&quot;horizontalAlign&quot;:-1,&quot;verticalAlign&quot;:-1,&quot;type&quot;:0,&quot;diagramDirection&quot;:0,&quot;canSetOverLayout&quot;:0,&quot;isOverLayout&quot;:0,&quot;normalSize&quot;:{&quot;size1&quot;:52.4},&quot;minSize&quot;:{&quot;size1&quot;:35.0},&quot;maxSize&quot;:{&quot;size1&quot;:70.0},&quot;edge&quot;:{&quot;left&quot;:true,&quot;top&quot;:false,&quot;right&quot;:true,&quot;bottom&quot;:true},&quot;subLayout&quot;:[{&quot;direction&quot;:0,&quot;horizontalAlign&quot;:-1,&quot;verticalAlign&quot;:-1,&quot;type&quot;:0,&quot;diagramDirection&quot;:0,&quot;canSetOverLayout&quot;:0,&quot;isOverLayout&quot;:0,&quot;margin&quot;:{&quot;left&quot;:2.11,&quot;top&quot;:2.3,&quot;right&quot;:2.1,&quot;bottom&quot;:4.04},&quot;edge&quot;:{&quot;left&quot;:true,&quot;top&quot;:false,&quot;right&quot;:false,&quot;bottom&quot;:true}},{&quot;direction&quot;:1,&quot;horizontalAlign&quot;:-1,&quot;verticalAlign&quot;:-1,&quot;type&quot;:0,&quot;diagramDirection&quot;:0,&quot;canSetOverLayout&quot;:0,&quot;isOverLayout&quot;:0,&quot;margin&quot;:{&quot;left&quot;:0.85,&quot;top&quot;:2.73,&quot;right&quot;:2.57,&quot;bottom&quot;:4.48},&quot;edge&quot;:{&quot;left&quot;:false,&quot;top&quot;:false,&quot;right&quot;:true,&quot;bottom&quot;:true}}]}]}"/>
  <p:tag name="KSO_WM_SLIDE_CAN_ADD_NAVIGATION" val="1"/>
  <p:tag name="KSO_WM_SLIDE_BACKGROUND" val="[&quot;general&quot;,&quot;navigation&quot;]"/>
  <p:tag name="KSO_WM_SLIDE_RATIO" val="1.777778"/>
  <p:tag name="KSO_WM_TEMPLATE_SUBCATEGORY" val="6"/>
  <p:tag name="KSO_WM_SLIDE_TYPE" val="text"/>
  <p:tag name="KSO_WM_SLIDE_SUBTYPE" val="picTxt"/>
  <p:tag name="KSO_WM_SLIDE_ITEM_CNT" val="1"/>
  <p:tag name="KSO_WM_SLIDE_INDEX" val="36"/>
  <p:tag name="KSO_WM_SLIDE_SIZE" val="830.301*311.886"/>
  <p:tag name="KSO_WM_SLIDE_POSITION" val="81.75*123.905"/>
  <p:tag name="KSO_WM_DIAGRAM_GROUP_CODE" val="ζ1-1"/>
  <p:tag name="KSO_WM_SLIDE_DIAGTYPE" val="ζ"/>
  <p:tag name="KSO_WM_TAG_VERSION" val="1.0"/>
  <p:tag name="KSO_WM_BEAUTIFY_FLAG" val="#wm#"/>
  <p:tag name="KSO_WM_SLIDE_LAYOUT" val="a_d_i_h_ζ"/>
  <p:tag name="KSO_WM_SLIDE_LAYOUT_CNT" val="1_1_1_1_1"/>
  <p:tag name="KSO_WM_TEMPLATE_MASTER_TYPE" val="1"/>
  <p:tag name="KSO_WM_TEMPLATE_COLOR_TYPE" val="1"/>
  <p:tag name="KSO_WM_TEMPLATE_CATEGORY" val="custom"/>
  <p:tag name="KSO_WM_TEMPLATE_INDEX" val="20204564"/>
  <p:tag name="KSO_WM_SLIDE_ID" val="custom20204564_36"/>
</p:tagLst>
</file>

<file path=ppt/tags/tag947.xml><?xml version="1.0" encoding="utf-8"?>
<p:tagLst xmlns:p="http://schemas.openxmlformats.org/presentationml/2006/main">
  <p:tag name="KSO_WM_BEAUTIFY_FLAG" val="#wm#"/>
  <p:tag name="KSO_WM_TEMPLATE_CATEGORY" val="custom"/>
  <p:tag name="KSO_WM_TEMPLATE_INDEX" val="20204564"/>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64_12*i*1"/>
  <p:tag name="KSO_WM_TEMPLATE_CATEGORY" val="custom"/>
  <p:tag name="KSO_WM_TEMPLATE_INDEX" val="20204564"/>
  <p:tag name="KSO_WM_UNIT_LAYERLEVEL" val="1"/>
  <p:tag name="KSO_WM_TAG_VERSION" val="1.0"/>
  <p:tag name="KSO_WM_BEAUTIFY_FLAG" val="#wm#"/>
  <p:tag name="KSO_WM_DIAGRAM_GROUP_CODE" val="l1-2"/>
  <p:tag name="KSO_WM_UNIT_TYPE" val="i"/>
  <p:tag name="KSO_WM_UNIT_INDEX" val="1"/>
  <p:tag name="KSO_WM_UNIT_BLOCK" val="0"/>
  <p:tag name="KSO_WM_UNIT_SUBTYPE" val="h"/>
  <p:tag name="KSO_WM_UNIT_BK_DARK_LIGHT" val="2"/>
  <p:tag name="KSO_WM_UNIT_FILL_FORE_SCHEMECOLOR_INDEX" val="15"/>
  <p:tag name="KSO_WM_UNIT_FILL_TYPE" val="1"/>
  <p:tag name="KSO_WM_UNIT_TEXT_FILL_FORE_SCHEMECOLOR_INDEX" val="2"/>
  <p:tag name="KSO_WM_UNIT_TEXT_FILL_TYPE" val="1"/>
  <p:tag name="KSO_WM_UNIT_USESOURCEFORMAT_APPLY" val="1"/>
</p:tagLst>
</file>

<file path=ppt/tags/tag949.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1"/>
  <p:tag name="KSO_WM_UNIT_HIGHLIGHT" val="0"/>
  <p:tag name="KSO_WM_UNIT_COMPATIBLE" val="0"/>
  <p:tag name="KSO_WM_UNIT_DIAGRAM_ISNUMVISUAL" val="0"/>
  <p:tag name="KSO_WM_UNIT_DIAGRAM_ISREFERUNIT" val="0"/>
  <p:tag name="KSO_WM_DIAGRAM_GROUP_CODE" val="l1-2"/>
  <p:tag name="KSO_WM_UNIT_ID" val="custom20204564_12*i*1"/>
  <p:tag name="KSO_WM_UNIT_LAYERLEVEL" val="1"/>
  <p:tag name="KSO_WM_TAG_VERSION" val="1.0"/>
  <p:tag name="KSO_WM_BEAUTIFY_FLAG" val="#wm#"/>
  <p:tag name="KSO_WM_UNIT_USESOURCEFORMAT_APPLY" val="1"/>
</p:tagLst>
</file>

<file path=ppt/tags/tag95.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1"/>
  <p:tag name="KSO_WM_UNIT_LAYERLEVEL" val="1"/>
  <p:tag name="KSO_WM_TAG_VERSION" val="1.0"/>
  <p:tag name="KSO_WM_BEAUTIFY_FLAG" val="#wm#"/>
  <p:tag name="REFSHAPE" val="194672228"/>
</p:tagLst>
</file>

<file path=ppt/tags/tag950.xml><?xml version="1.0" encoding="utf-8"?>
<p:tagLst xmlns:p="http://schemas.openxmlformats.org/presentationml/2006/main">
  <p:tag name="KSO_WM_SLIDE_BACKGROUND_TYPE" val="belt"/>
  <p:tag name="KSO_WM_TEMPLATE_CATEGORY" val="custom"/>
  <p:tag name="KSO_WM_TEMPLATE_INDEX" val="20204564"/>
  <p:tag name="KSO_WM_UNIT_TYPE" val="i"/>
  <p:tag name="KSO_WM_UNIT_INDEX" val="2"/>
  <p:tag name="KSO_WM_UNIT_HIGHLIGHT" val="0"/>
  <p:tag name="KSO_WM_UNIT_COMPATIBLE" val="0"/>
  <p:tag name="KSO_WM_UNIT_DIAGRAM_ISNUMVISUAL" val="0"/>
  <p:tag name="KSO_WM_UNIT_DIAGRAM_ISREFERUNIT" val="0"/>
  <p:tag name="KSO_WM_DIAGRAM_GROUP_CODE" val="l1-2"/>
  <p:tag name="KSO_WM_UNIT_ID" val="custom20204564_12*i*2"/>
  <p:tag name="KSO_WM_UNIT_LAYERLEVEL" val="1"/>
  <p:tag name="KSO_WM_TAG_VERSION" val="1.0"/>
  <p:tag name="KSO_WM_BEAUTIFY_FLAG" val="#wm#"/>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9"/>
  <p:tag name="KSO_WM_UNIT_TYPE" val="a"/>
  <p:tag name="KSO_WM_UNIT_INDEX" val="1"/>
  <p:tag name="KSO_WM_UNIT_PRESET_TEXT" val="单击此处添加标题"/>
  <p:tag name="KSO_WM_TEMPLATE_CATEGORY" val="custom"/>
  <p:tag name="KSO_WM_TEMPLATE_INDEX" val="20204564"/>
  <p:tag name="KSO_WM_UNIT_ID" val="custom20204564_7*a*1"/>
</p:tagLst>
</file>

<file path=ppt/tags/tag952.xml><?xml version="1.0" encoding="utf-8"?>
<p:tagLst xmlns:p="http://schemas.openxmlformats.org/presentationml/2006/main">
  <p:tag name="KSO_WM_SLIDE_ID" val="custom20204564_12"/>
  <p:tag name="KSO_WM_TEMPLATE_SUBCATEGORY" val="0"/>
  <p:tag name="KSO_WM_TEMPLATE_MASTER_TYPE" val="1"/>
  <p:tag name="KSO_WM_TEMPLATE_COLOR_TYPE" val="1"/>
  <p:tag name="KSO_WM_SLIDE_ITEM_CNT" val="1"/>
  <p:tag name="KSO_WM_SLIDE_INDEX" val="12"/>
  <p:tag name="KSO_WM_TAG_VERSION" val="1.0"/>
  <p:tag name="KSO_WM_BEAUTIFY_FLAG" val="#wm#"/>
  <p:tag name="KSO_WM_TEMPLATE_CATEGORY" val="custom"/>
  <p:tag name="KSO_WM_TEMPLATE_INDEX" val="20204564"/>
  <p:tag name="KSO_WM_SLIDE_TYPE" val="text"/>
  <p:tag name="KSO_WM_SLIDE_SUBTYPE" val="diag"/>
  <p:tag name="KSO_WM_SLIDE_SIZE" val="723.5*43.55"/>
  <p:tag name="KSO_WM_SLIDE_POSITION" val="118.3*297.35"/>
  <p:tag name="KSO_WM_DIAGRAM_GROUP_CODE" val="l1-2"/>
  <p:tag name="KSO_WM_SLIDE_DIAGTYPE" val="l"/>
  <p:tag name="KSO_WM_SLIDE_LAYOUT" val="i_l"/>
  <p:tag name="KSO_WM_SLIDE_LAYOUT_CNT" val="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BACKGROUND" val="[&quot;general&quot;,&quot;belt&quot;]"/>
  <p:tag name="KSO_WM_SLIDE_RATIO" val="1.777778"/>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单击此处添加副标题内容"/>
  <p:tag name="KSO_WM_TEMPLATE_CATEGORY" val="custom"/>
  <p:tag name="KSO_WM_TEMPLATE_INDEX" val="20204564"/>
  <p:tag name="KSO_WM_UNIT_ID" val="custom20204564_38*b*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观看"/>
  <p:tag name="KSO_WM_TEMPLATE_CATEGORY" val="custom"/>
  <p:tag name="KSO_WM_TEMPLATE_INDEX" val="20204564"/>
  <p:tag name="KSO_WM_UNIT_ID" val="custom20204564_38*a*1"/>
</p:tagLst>
</file>

<file path=ppt/tags/tag955.xml><?xml version="1.0" encoding="utf-8"?>
<p:tagLst xmlns:p="http://schemas.openxmlformats.org/presentationml/2006/main">
  <p:tag name="KSO_WM_TEMPLATE_THUMBS_INDEX" val="1"/>
  <p:tag name="KSO_WM_TEMPLATE_SUBCATEGORY" val="0"/>
  <p:tag name="KSO_WM_SLIDE_TYPE" val="endPage"/>
  <p:tag name="KSO_WM_SLIDE_SUBTYPE" val="pureTxt"/>
  <p:tag name="KSO_WM_SLIDE_ITEM_CNT" val="0"/>
  <p:tag name="KSO_WM_SLIDE_INDEX" val="38"/>
  <p:tag name="KSO_WM_TAG_VERSION" val="1.0"/>
  <p:tag name="KSO_WM_BEAUTIFY_FLAG" val="#wm#"/>
  <p:tag name="KSO_WM_SLIDE_LAYOUT" val="a_b"/>
  <p:tag name="KSO_WM_SLIDE_LAYOUT_CNT" val="1_1"/>
  <p:tag name="KSO_WM_TEMPLATE_MASTER_TYPE" val="1"/>
  <p:tag name="KSO_WM_TEMPLATE_COLOR_TYPE" val="1"/>
  <p:tag name="KSO_WM_TEMPLATE_CATEGORY" val="custom"/>
  <p:tag name="KSO_WM_TEMPLATE_INDEX" val="20204564"/>
  <p:tag name="KSO_WM_SLIDE_ID" val="custom20204564_38"/>
</p:tagLst>
</file>

<file path=ppt/tags/tag9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REFSHAPE" val="194669508"/>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78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6991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 name="REFSHAPE" val="194670052"/>
</p:tagLst>
</file>

<file path=ppt/theme/theme1.xml><?xml version="1.0" encoding="utf-8"?>
<a:theme xmlns:a="http://schemas.openxmlformats.org/drawingml/2006/main" name="Office 主题​​">
  <a:themeElements>
    <a:clrScheme name="1435">
      <a:dk1>
        <a:sysClr val="windowText" lastClr="000000"/>
      </a:dk1>
      <a:lt1>
        <a:sysClr val="window" lastClr="FFFFFF"/>
      </a:lt1>
      <a:dk2>
        <a:srgbClr val="113D5B"/>
      </a:dk2>
      <a:lt2>
        <a:srgbClr val="FFFFFF"/>
      </a:lt2>
      <a:accent1>
        <a:srgbClr val="0087B7"/>
      </a:accent1>
      <a:accent2>
        <a:srgbClr val="1B9192"/>
      </a:accent2>
      <a:accent3>
        <a:srgbClr val="369A6E"/>
      </a:accent3>
      <a:accent4>
        <a:srgbClr val="51A449"/>
      </a:accent4>
      <a:accent5>
        <a:srgbClr val="6CAD25"/>
      </a:accent5>
      <a:accent6>
        <a:srgbClr val="87B70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6396</Words>
  <Application>WPS 演示</Application>
  <PresentationFormat>宽屏</PresentationFormat>
  <Paragraphs>668</Paragraphs>
  <Slides>63</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63</vt:i4>
      </vt:variant>
    </vt:vector>
  </HeadingPairs>
  <TitlesOfParts>
    <vt:vector size="74" baseType="lpstr">
      <vt:lpstr>Arial</vt:lpstr>
      <vt:lpstr>宋体</vt:lpstr>
      <vt:lpstr>Wingdings</vt:lpstr>
      <vt:lpstr>微软雅黑</vt:lpstr>
      <vt:lpstr>汉仪旗黑-85S</vt:lpstr>
      <vt:lpstr>Segoe UI</vt:lpstr>
      <vt:lpstr>Arial Unicode MS</vt:lpstr>
      <vt:lpstr>黑体</vt:lpstr>
      <vt:lpstr>幼圆</vt:lpstr>
      <vt:lpstr>Wingdings</vt:lpstr>
      <vt:lpstr>Office 主题​​</vt:lpstr>
      <vt:lpstr>助力疫情防控 增强心理调适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众志成城抗疫战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饼干</cp:lastModifiedBy>
  <cp:revision>72</cp:revision>
  <dcterms:created xsi:type="dcterms:W3CDTF">2019-06-19T02:08:00Z</dcterms:created>
  <dcterms:modified xsi:type="dcterms:W3CDTF">2020-02-17T02:06:01Z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