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7"/>
  </p:handoutMasterIdLst>
  <p:sldIdLst>
    <p:sldId id="256" r:id="rId3"/>
    <p:sldId id="342" r:id="rId5"/>
    <p:sldId id="297" r:id="rId6"/>
    <p:sldId id="298" r:id="rId7"/>
    <p:sldId id="299" r:id="rId8"/>
    <p:sldId id="301" r:id="rId9"/>
    <p:sldId id="371" r:id="rId10"/>
    <p:sldId id="372" r:id="rId11"/>
    <p:sldId id="373" r:id="rId12"/>
    <p:sldId id="374" r:id="rId13"/>
    <p:sldId id="409" r:id="rId14"/>
    <p:sldId id="375" r:id="rId15"/>
    <p:sldId id="376" r:id="rId16"/>
    <p:sldId id="377" r:id="rId17"/>
    <p:sldId id="378" r:id="rId18"/>
    <p:sldId id="379" r:id="rId19"/>
    <p:sldId id="381" r:id="rId20"/>
    <p:sldId id="380" r:id="rId21"/>
    <p:sldId id="382" r:id="rId22"/>
    <p:sldId id="383" r:id="rId23"/>
    <p:sldId id="307" r:id="rId24"/>
    <p:sldId id="385" r:id="rId25"/>
    <p:sldId id="386" r:id="rId26"/>
    <p:sldId id="387" r:id="rId27"/>
    <p:sldId id="388" r:id="rId28"/>
    <p:sldId id="308" r:id="rId29"/>
    <p:sldId id="288" r:id="rId30"/>
    <p:sldId id="317" r:id="rId31"/>
    <p:sldId id="318" r:id="rId32"/>
    <p:sldId id="319" r:id="rId33"/>
    <p:sldId id="280" r:id="rId34"/>
    <p:sldId id="320" r:id="rId35"/>
    <p:sldId id="314" r:id="rId36"/>
    <p:sldId id="321" r:id="rId37"/>
    <p:sldId id="322" r:id="rId38"/>
    <p:sldId id="323" r:id="rId39"/>
    <p:sldId id="324" r:id="rId40"/>
    <p:sldId id="410" r:id="rId41"/>
    <p:sldId id="411" r:id="rId42"/>
    <p:sldId id="412" r:id="rId43"/>
    <p:sldId id="413" r:id="rId44"/>
    <p:sldId id="414" r:id="rId45"/>
    <p:sldId id="415" r:id="rId46"/>
    <p:sldId id="416" r:id="rId47"/>
    <p:sldId id="417" r:id="rId48"/>
    <p:sldId id="418" r:id="rId49"/>
    <p:sldId id="420" r:id="rId50"/>
    <p:sldId id="421" r:id="rId51"/>
    <p:sldId id="422" r:id="rId52"/>
    <p:sldId id="310" r:id="rId53"/>
    <p:sldId id="325" r:id="rId54"/>
    <p:sldId id="296" r:id="rId55"/>
    <p:sldId id="294"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14"/>
        <p:guide pos="383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3.png"/><Relationship Id="rId5" Type="http://schemas.openxmlformats.org/officeDocument/2006/relationships/tags" Target="../tags/tag74.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8.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7.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1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1.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4.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3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5.png"/><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42.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5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2.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0.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685800"/>
            <a:ext cx="5486400" cy="5486400"/>
          </a:xfrm>
          <a:prstGeom prst="rect">
            <a:avLst/>
          </a:prstGeom>
        </p:spPr>
      </p:pic>
      <p:pic>
        <p:nvPicPr>
          <p:cNvPr id="5" name="图片 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16" name="日期占位符 15"/>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6" hasCustomPrompt="1"/>
            <p:custDataLst>
              <p:tags r:id="rId11"/>
            </p:custDataLst>
          </p:nvPr>
        </p:nvSpPr>
        <p:spPr>
          <a:xfrm>
            <a:off x="6473826" y="430149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2"/>
            </p:custDataLst>
          </p:nvPr>
        </p:nvSpPr>
        <p:spPr>
          <a:xfrm>
            <a:off x="6473826" y="482346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9" name="任意多边形 5"/>
          <p:cNvSpPr/>
          <p:nvPr>
            <p:custDataLst>
              <p:tags r:id="rId13"/>
            </p:custDataLst>
          </p:nvPr>
        </p:nvSpPr>
        <p:spPr>
          <a:xfrm>
            <a:off x="6473825" y="1625600"/>
            <a:ext cx="1250950" cy="241490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 name="标题 2"/>
          <p:cNvSpPr>
            <a:spLocks noGrp="1"/>
          </p:cNvSpPr>
          <p:nvPr>
            <p:ph type="ctrTitle" idx="14" hasCustomPrompt="1"/>
            <p:custDataLst>
              <p:tags r:id="rId14"/>
            </p:custDataLst>
          </p:nvPr>
        </p:nvSpPr>
        <p:spPr>
          <a:xfrm>
            <a:off x="6734176" y="2041526"/>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5"/>
            </p:custDataLst>
          </p:nvPr>
        </p:nvSpPr>
        <p:spPr>
          <a:xfrm>
            <a:off x="6734175" y="3216911"/>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685800"/>
            <a:ext cx="5486400" cy="5486400"/>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10" name="矩形 9"/>
          <p:cNvSpPr/>
          <p:nvPr>
            <p:custDataLst>
              <p:tags r:id="rId11"/>
            </p:custDataLst>
          </p:nvPr>
        </p:nvSpPr>
        <p:spPr>
          <a:xfrm>
            <a:off x="762317" y="4210685"/>
            <a:ext cx="4825365" cy="49403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9" name="文本占位符 8"/>
          <p:cNvSpPr>
            <a:spLocks noGrp="1"/>
          </p:cNvSpPr>
          <p:nvPr>
            <p:ph type="body" idx="14" hasCustomPrompt="1"/>
            <p:custDataLst>
              <p:tags r:id="rId12"/>
            </p:custDataLst>
          </p:nvPr>
        </p:nvSpPr>
        <p:spPr>
          <a:xfrm>
            <a:off x="905827" y="4214495"/>
            <a:ext cx="4518660" cy="490220"/>
          </a:xfrm>
        </p:spPr>
        <p:txBody>
          <a:bodyPr vert="horz" wrap="square" lIns="0" tIns="0" rIns="0" bIns="0" anchor="ctr"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3"/>
            </p:custDataLst>
          </p:nvPr>
        </p:nvSpPr>
        <p:spPr>
          <a:xfrm>
            <a:off x="762317" y="2834005"/>
            <a:ext cx="4359910"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0" name="图片 9"/>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8" name="图片 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702175" y="2738353"/>
            <a:ext cx="4536440" cy="8356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4702175" y="3777214"/>
            <a:ext cx="4536440" cy="32194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10" name="图片 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sp>
        <p:nvSpPr>
          <p:cNvPr id="2" name="标题 1"/>
          <p:cNvSpPr>
            <a:spLocks noGrp="1"/>
          </p:cNvSpPr>
          <p:nvPr>
            <p:ph type="title"/>
            <p:custDataLst>
              <p:tags r:id="rId9"/>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2.xml"/><Relationship Id="rId19" Type="http://schemas.openxmlformats.org/officeDocument/2006/relationships/tags" Target="../tags/tag14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66.xml"/><Relationship Id="rId16" Type="http://schemas.openxmlformats.org/officeDocument/2006/relationships/notesSlide" Target="../notesSlides/notesSlide9.xml"/><Relationship Id="rId15" Type="http://schemas.openxmlformats.org/officeDocument/2006/relationships/slideLayout" Target="../slideLayouts/slideLayout7.xml"/><Relationship Id="rId14" Type="http://schemas.openxmlformats.org/officeDocument/2006/relationships/tags" Target="../tags/tag273.xml"/><Relationship Id="rId13" Type="http://schemas.openxmlformats.org/officeDocument/2006/relationships/image" Target="../media/image9.jpeg"/><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5.xml"/></Relationships>
</file>

<file path=ppt/slides/_rels/slide11.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7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75.xml"/><Relationship Id="rId13" Type="http://schemas.openxmlformats.org/officeDocument/2006/relationships/notesSlide" Target="../notesSlides/notesSlide10.xml"/><Relationship Id="rId12" Type="http://schemas.openxmlformats.org/officeDocument/2006/relationships/slideLayout" Target="../slideLayouts/slideLayout7.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4.xml"/></Relationships>
</file>

<file path=ppt/slides/_rels/slide12.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8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82.xml"/><Relationship Id="rId16" Type="http://schemas.openxmlformats.org/officeDocument/2006/relationships/notesSlide" Target="../notesSlides/notesSlide11.xml"/><Relationship Id="rId15" Type="http://schemas.openxmlformats.org/officeDocument/2006/relationships/slideLayout" Target="../slideLayouts/slideLayout7.xml"/><Relationship Id="rId14" Type="http://schemas.openxmlformats.org/officeDocument/2006/relationships/tags" Target="../tags/tag289.xml"/><Relationship Id="rId13" Type="http://schemas.openxmlformats.org/officeDocument/2006/relationships/image" Target="../media/image10.jpeg"/><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tags" Target="../tags/tag281.xml"/></Relationships>
</file>

<file path=ppt/slides/_rels/slide13.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9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91.xml"/><Relationship Id="rId16" Type="http://schemas.openxmlformats.org/officeDocument/2006/relationships/notesSlide" Target="../notesSlides/notesSlide12.xml"/><Relationship Id="rId15" Type="http://schemas.openxmlformats.org/officeDocument/2006/relationships/slideLayout" Target="../slideLayouts/slideLayout7.xml"/><Relationship Id="rId14" Type="http://schemas.openxmlformats.org/officeDocument/2006/relationships/tags" Target="../tags/tag298.xml"/><Relationship Id="rId13" Type="http://schemas.openxmlformats.org/officeDocument/2006/relationships/image" Target="../media/image10.jpeg"/><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90.xml"/></Relationships>
</file>

<file path=ppt/slides/_rels/slide14.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0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00.xml"/><Relationship Id="rId16" Type="http://schemas.openxmlformats.org/officeDocument/2006/relationships/notesSlide" Target="../notesSlides/notesSlide13.xml"/><Relationship Id="rId15" Type="http://schemas.openxmlformats.org/officeDocument/2006/relationships/slideLayout" Target="../slideLayouts/slideLayout7.xml"/><Relationship Id="rId14" Type="http://schemas.openxmlformats.org/officeDocument/2006/relationships/tags" Target="../tags/tag307.xml"/><Relationship Id="rId13" Type="http://schemas.openxmlformats.org/officeDocument/2006/relationships/image" Target="../media/image10.jpeg"/><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tags" Target="../tags/tag299.xml"/></Relationships>
</file>

<file path=ppt/slides/_rels/slide15.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1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09.xml"/><Relationship Id="rId16" Type="http://schemas.openxmlformats.org/officeDocument/2006/relationships/notesSlide" Target="../notesSlides/notesSlide14.xml"/><Relationship Id="rId15" Type="http://schemas.openxmlformats.org/officeDocument/2006/relationships/slideLayout" Target="../slideLayouts/slideLayout7.xml"/><Relationship Id="rId14" Type="http://schemas.openxmlformats.org/officeDocument/2006/relationships/tags" Target="../tags/tag316.xml"/><Relationship Id="rId13" Type="http://schemas.openxmlformats.org/officeDocument/2006/relationships/image" Target="../media/image10.jpeg"/><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8.xml"/></Relationships>
</file>

<file path=ppt/slides/_rels/slide16.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1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18.xml"/><Relationship Id="rId16" Type="http://schemas.openxmlformats.org/officeDocument/2006/relationships/notesSlide" Target="../notesSlides/notesSlide15.xml"/><Relationship Id="rId15" Type="http://schemas.openxmlformats.org/officeDocument/2006/relationships/slideLayout" Target="../slideLayouts/slideLayout7.xml"/><Relationship Id="rId14" Type="http://schemas.openxmlformats.org/officeDocument/2006/relationships/tags" Target="../tags/tag325.xml"/><Relationship Id="rId13" Type="http://schemas.openxmlformats.org/officeDocument/2006/relationships/image" Target="../media/image10.jpeg"/><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7.xml"/></Relationships>
</file>

<file path=ppt/slides/_rels/slide17.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2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27.xml"/><Relationship Id="rId16" Type="http://schemas.openxmlformats.org/officeDocument/2006/relationships/notesSlide" Target="../notesSlides/notesSlide16.xml"/><Relationship Id="rId15" Type="http://schemas.openxmlformats.org/officeDocument/2006/relationships/slideLayout" Target="../slideLayouts/slideLayout7.xml"/><Relationship Id="rId14" Type="http://schemas.openxmlformats.org/officeDocument/2006/relationships/tags" Target="../tags/tag334.xml"/><Relationship Id="rId13" Type="http://schemas.openxmlformats.org/officeDocument/2006/relationships/image" Target="../media/image11.png"/><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6.xml"/></Relationships>
</file>

<file path=ppt/slides/_rels/slide18.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3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36.xml"/><Relationship Id="rId16" Type="http://schemas.openxmlformats.org/officeDocument/2006/relationships/notesSlide" Target="../notesSlides/notesSlide17.xml"/><Relationship Id="rId15" Type="http://schemas.openxmlformats.org/officeDocument/2006/relationships/slideLayout" Target="../slideLayouts/slideLayout7.xml"/><Relationship Id="rId14" Type="http://schemas.openxmlformats.org/officeDocument/2006/relationships/tags" Target="../tags/tag343.xml"/><Relationship Id="rId13" Type="http://schemas.openxmlformats.org/officeDocument/2006/relationships/image" Target="../media/image11.png"/><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5.xml"/></Relationships>
</file>

<file path=ppt/slides/_rels/slide19.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4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45.xml"/><Relationship Id="rId16" Type="http://schemas.openxmlformats.org/officeDocument/2006/relationships/notesSlide" Target="../notesSlides/notesSlide18.xml"/><Relationship Id="rId15" Type="http://schemas.openxmlformats.org/officeDocument/2006/relationships/slideLayout" Target="../slideLayouts/slideLayout7.xml"/><Relationship Id="rId14" Type="http://schemas.openxmlformats.org/officeDocument/2006/relationships/tags" Target="../tags/tag352.xml"/><Relationship Id="rId13" Type="http://schemas.openxmlformats.org/officeDocument/2006/relationships/image" Target="../media/image11.png"/><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tags" Target="../tags/tag344.xml"/></Relationships>
</file>

<file path=ppt/slides/_rels/slide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8.png"/><Relationship Id="rId5" Type="http://schemas.openxmlformats.org/officeDocument/2006/relationships/tags" Target="../tags/tag1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7.png"/><Relationship Id="rId2" Type="http://schemas.openxmlformats.org/officeDocument/2006/relationships/tags" Target="../tags/tag150.xml"/><Relationship Id="rId11" Type="http://schemas.openxmlformats.org/officeDocument/2006/relationships/slideLayout" Target="../slideLayouts/slideLayout7.xml"/><Relationship Id="rId10" Type="http://schemas.openxmlformats.org/officeDocument/2006/relationships/tags" Target="../tags/tag154.xml"/><Relationship Id="rId1" Type="http://schemas.openxmlformats.org/officeDocument/2006/relationships/tags" Target="../tags/tag149.xml"/></Relationships>
</file>

<file path=ppt/slides/_rels/slide20.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5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54.xml"/><Relationship Id="rId16" Type="http://schemas.openxmlformats.org/officeDocument/2006/relationships/notesSlide" Target="../notesSlides/notesSlide19.xml"/><Relationship Id="rId15" Type="http://schemas.openxmlformats.org/officeDocument/2006/relationships/slideLayout" Target="../slideLayouts/slideLayout7.xml"/><Relationship Id="rId14" Type="http://schemas.openxmlformats.org/officeDocument/2006/relationships/tags" Target="../tags/tag361.xml"/><Relationship Id="rId13" Type="http://schemas.openxmlformats.org/officeDocument/2006/relationships/image" Target="../media/image11.png"/><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tags" Target="../tags/tag353.xml"/></Relationships>
</file>

<file path=ppt/slides/_rels/slide21.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6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63.xml"/><Relationship Id="rId16" Type="http://schemas.openxmlformats.org/officeDocument/2006/relationships/notesSlide" Target="../notesSlides/notesSlide20.xml"/><Relationship Id="rId15" Type="http://schemas.openxmlformats.org/officeDocument/2006/relationships/slideLayout" Target="../slideLayouts/slideLayout7.xml"/><Relationship Id="rId14" Type="http://schemas.openxmlformats.org/officeDocument/2006/relationships/tags" Target="../tags/tag370.xml"/><Relationship Id="rId13" Type="http://schemas.openxmlformats.org/officeDocument/2006/relationships/image" Target="../media/image12.jpeg"/><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tags" Target="../tags/tag362.xml"/></Relationships>
</file>

<file path=ppt/slides/_rels/slide22.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7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72.xml"/><Relationship Id="rId16" Type="http://schemas.openxmlformats.org/officeDocument/2006/relationships/notesSlide" Target="../notesSlides/notesSlide21.xml"/><Relationship Id="rId15" Type="http://schemas.openxmlformats.org/officeDocument/2006/relationships/slideLayout" Target="../slideLayouts/slideLayout7.xml"/><Relationship Id="rId14" Type="http://schemas.openxmlformats.org/officeDocument/2006/relationships/tags" Target="../tags/tag379.xml"/><Relationship Id="rId13" Type="http://schemas.openxmlformats.org/officeDocument/2006/relationships/image" Target="../media/image12.jpeg"/><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71.xml"/></Relationships>
</file>

<file path=ppt/slides/_rels/slide23.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8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81.xml"/><Relationship Id="rId16" Type="http://schemas.openxmlformats.org/officeDocument/2006/relationships/notesSlide" Target="../notesSlides/notesSlide22.xml"/><Relationship Id="rId15" Type="http://schemas.openxmlformats.org/officeDocument/2006/relationships/slideLayout" Target="../slideLayouts/slideLayout7.xml"/><Relationship Id="rId14" Type="http://schemas.openxmlformats.org/officeDocument/2006/relationships/tags" Target="../tags/tag388.xml"/><Relationship Id="rId13" Type="http://schemas.openxmlformats.org/officeDocument/2006/relationships/image" Target="../media/image12.jpeg"/><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80.xml"/></Relationships>
</file>

<file path=ppt/slides/_rels/slide24.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9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90.xml"/><Relationship Id="rId16" Type="http://schemas.openxmlformats.org/officeDocument/2006/relationships/notesSlide" Target="../notesSlides/notesSlide23.xml"/><Relationship Id="rId15" Type="http://schemas.openxmlformats.org/officeDocument/2006/relationships/slideLayout" Target="../slideLayouts/slideLayout7.xml"/><Relationship Id="rId14" Type="http://schemas.openxmlformats.org/officeDocument/2006/relationships/tags" Target="../tags/tag397.xml"/><Relationship Id="rId13" Type="http://schemas.openxmlformats.org/officeDocument/2006/relationships/image" Target="../media/image12.jpeg"/><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tags" Target="../tags/tag389.xml"/></Relationships>
</file>

<file path=ppt/slides/_rels/slide25.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0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99.xml"/><Relationship Id="rId16" Type="http://schemas.openxmlformats.org/officeDocument/2006/relationships/notesSlide" Target="../notesSlides/notesSlide24.xml"/><Relationship Id="rId15" Type="http://schemas.openxmlformats.org/officeDocument/2006/relationships/slideLayout" Target="../slideLayouts/slideLayout7.xml"/><Relationship Id="rId14" Type="http://schemas.openxmlformats.org/officeDocument/2006/relationships/tags" Target="../tags/tag406.xml"/><Relationship Id="rId13" Type="http://schemas.openxmlformats.org/officeDocument/2006/relationships/image" Target="../media/image12.jpeg"/><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8.xml"/></Relationships>
</file>

<file path=ppt/slides/_rels/slide26.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0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5" Type="http://schemas.openxmlformats.org/officeDocument/2006/relationships/notesSlide" Target="../notesSlides/notesSlide25.xml"/><Relationship Id="rId24" Type="http://schemas.openxmlformats.org/officeDocument/2006/relationships/slideLayout" Target="../slideLayouts/slideLayout7.xml"/><Relationship Id="rId23" Type="http://schemas.openxmlformats.org/officeDocument/2006/relationships/tags" Target="../tags/tag422.xml"/><Relationship Id="rId22" Type="http://schemas.openxmlformats.org/officeDocument/2006/relationships/image" Target="../media/image15.png"/><Relationship Id="rId21" Type="http://schemas.openxmlformats.org/officeDocument/2006/relationships/tags" Target="../tags/tag421.xml"/><Relationship Id="rId20" Type="http://schemas.openxmlformats.org/officeDocument/2006/relationships/tags" Target="../tags/tag420.xml"/><Relationship Id="rId2" Type="http://schemas.openxmlformats.org/officeDocument/2006/relationships/tags" Target="../tags/tag408.xml"/><Relationship Id="rId19" Type="http://schemas.openxmlformats.org/officeDocument/2006/relationships/tags" Target="../tags/tag419.xml"/><Relationship Id="rId18" Type="http://schemas.openxmlformats.org/officeDocument/2006/relationships/image" Target="../media/image14.png"/><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image" Target="../media/image13.png"/><Relationship Id="rId13" Type="http://schemas.openxmlformats.org/officeDocument/2006/relationships/tags" Target="../tags/tag415.xml"/><Relationship Id="rId12" Type="http://schemas.openxmlformats.org/officeDocument/2006/relationships/tags" Target="../tags/tag41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tags" Target="../tags/tag407.xml"/></Relationships>
</file>

<file path=ppt/slides/_rels/slide27.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2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4" Type="http://schemas.openxmlformats.org/officeDocument/2006/relationships/slideLayout" Target="../slideLayouts/slideLayout7.xml"/><Relationship Id="rId23" Type="http://schemas.openxmlformats.org/officeDocument/2006/relationships/tags" Target="../tags/tag441.xml"/><Relationship Id="rId22" Type="http://schemas.openxmlformats.org/officeDocument/2006/relationships/tags" Target="../tags/tag440.xml"/><Relationship Id="rId21" Type="http://schemas.openxmlformats.org/officeDocument/2006/relationships/tags" Target="../tags/tag439.xml"/><Relationship Id="rId20" Type="http://schemas.openxmlformats.org/officeDocument/2006/relationships/tags" Target="../tags/tag438.xml"/><Relationship Id="rId2" Type="http://schemas.openxmlformats.org/officeDocument/2006/relationships/tags" Target="../tags/tag424.xml"/><Relationship Id="rId19" Type="http://schemas.openxmlformats.org/officeDocument/2006/relationships/tags" Target="../tags/tag437.xml"/><Relationship Id="rId18" Type="http://schemas.openxmlformats.org/officeDocument/2006/relationships/tags" Target="../tags/tag436.xml"/><Relationship Id="rId17" Type="http://schemas.openxmlformats.org/officeDocument/2006/relationships/tags" Target="../tags/tag435.xml"/><Relationship Id="rId16" Type="http://schemas.openxmlformats.org/officeDocument/2006/relationships/tags" Target="../tags/tag434.xml"/><Relationship Id="rId15" Type="http://schemas.openxmlformats.org/officeDocument/2006/relationships/tags" Target="../tags/tag433.xml"/><Relationship Id="rId14" Type="http://schemas.openxmlformats.org/officeDocument/2006/relationships/tags" Target="../tags/tag432.xml"/><Relationship Id="rId13" Type="http://schemas.openxmlformats.org/officeDocument/2006/relationships/tags" Target="../tags/tag431.xml"/><Relationship Id="rId12" Type="http://schemas.openxmlformats.org/officeDocument/2006/relationships/tags" Target="../tags/tag430.xml"/><Relationship Id="rId11" Type="http://schemas.openxmlformats.org/officeDocument/2006/relationships/tags" Target="../tags/tag429.xml"/><Relationship Id="rId10" Type="http://schemas.openxmlformats.org/officeDocument/2006/relationships/tags" Target="../tags/tag428.xml"/><Relationship Id="rId1" Type="http://schemas.openxmlformats.org/officeDocument/2006/relationships/tags" Target="../tags/tag42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4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43.xml"/></Relationships>
</file>

<file path=ppt/slides/_rels/slide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5" Type="http://schemas.openxmlformats.org/officeDocument/2006/relationships/notesSlide" Target="../notesSlides/notesSlide2.xml"/><Relationship Id="rId24" Type="http://schemas.openxmlformats.org/officeDocument/2006/relationships/slideLayout" Target="../slideLayouts/slideLayout7.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6.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44.xml"/></Relationships>
</file>

<file path=ppt/slides/_rels/slide31.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4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5" Type="http://schemas.openxmlformats.org/officeDocument/2006/relationships/slideLayout" Target="../slideLayouts/slideLayout7.xml"/><Relationship Id="rId24" Type="http://schemas.openxmlformats.org/officeDocument/2006/relationships/tags" Target="../tags/tag463.xml"/><Relationship Id="rId23" Type="http://schemas.openxmlformats.org/officeDocument/2006/relationships/tags" Target="../tags/tag462.xml"/><Relationship Id="rId22" Type="http://schemas.openxmlformats.org/officeDocument/2006/relationships/image" Target="../media/image13.png"/><Relationship Id="rId21" Type="http://schemas.openxmlformats.org/officeDocument/2006/relationships/tags" Target="../tags/tag461.xml"/><Relationship Id="rId20" Type="http://schemas.openxmlformats.org/officeDocument/2006/relationships/tags" Target="../tags/tag460.xml"/><Relationship Id="rId2" Type="http://schemas.openxmlformats.org/officeDocument/2006/relationships/tags" Target="../tags/tag446.xml"/><Relationship Id="rId19" Type="http://schemas.openxmlformats.org/officeDocument/2006/relationships/tags" Target="../tags/tag459.xml"/><Relationship Id="rId18" Type="http://schemas.openxmlformats.org/officeDocument/2006/relationships/tags" Target="../tags/tag458.xml"/><Relationship Id="rId17" Type="http://schemas.openxmlformats.org/officeDocument/2006/relationships/tags" Target="../tags/tag457.xml"/><Relationship Id="rId16" Type="http://schemas.openxmlformats.org/officeDocument/2006/relationships/tags" Target="../tags/tag456.xml"/><Relationship Id="rId15" Type="http://schemas.openxmlformats.org/officeDocument/2006/relationships/tags" Target="../tags/tag455.xml"/><Relationship Id="rId14" Type="http://schemas.openxmlformats.org/officeDocument/2006/relationships/tags" Target="../tags/tag454.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tags" Target="../tags/tag445.xml"/></Relationships>
</file>

<file path=ppt/slides/_rels/slide3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6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5" Type="http://schemas.openxmlformats.org/officeDocument/2006/relationships/slideLayout" Target="../slideLayouts/slideLayout7.xml"/><Relationship Id="rId24" Type="http://schemas.openxmlformats.org/officeDocument/2006/relationships/tags" Target="../tags/tag482.xml"/><Relationship Id="rId23" Type="http://schemas.openxmlformats.org/officeDocument/2006/relationships/tags" Target="../tags/tag481.xml"/><Relationship Id="rId22" Type="http://schemas.openxmlformats.org/officeDocument/2006/relationships/image" Target="../media/image13.png"/><Relationship Id="rId21" Type="http://schemas.openxmlformats.org/officeDocument/2006/relationships/tags" Target="../tags/tag480.xml"/><Relationship Id="rId20" Type="http://schemas.openxmlformats.org/officeDocument/2006/relationships/tags" Target="../tags/tag479.xml"/><Relationship Id="rId2" Type="http://schemas.openxmlformats.org/officeDocument/2006/relationships/tags" Target="../tags/tag465.xml"/><Relationship Id="rId19" Type="http://schemas.openxmlformats.org/officeDocument/2006/relationships/tags" Target="../tags/tag478.xml"/><Relationship Id="rId18" Type="http://schemas.openxmlformats.org/officeDocument/2006/relationships/tags" Target="../tags/tag477.xml"/><Relationship Id="rId17" Type="http://schemas.openxmlformats.org/officeDocument/2006/relationships/tags" Target="../tags/tag476.xml"/><Relationship Id="rId16" Type="http://schemas.openxmlformats.org/officeDocument/2006/relationships/tags" Target="../tags/tag475.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tags" Target="../tags/tag464.xml"/></Relationships>
</file>

<file path=ppt/slides/_rels/slide33.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85.xml"/><Relationship Id="rId42" Type="http://schemas.openxmlformats.org/officeDocument/2006/relationships/notesSlide" Target="../notesSlides/notesSlide26.xml"/><Relationship Id="rId41" Type="http://schemas.openxmlformats.org/officeDocument/2006/relationships/slideLayout" Target="../slideLayouts/slideLayout7.xml"/><Relationship Id="rId40" Type="http://schemas.openxmlformats.org/officeDocument/2006/relationships/tags" Target="../tags/tag517.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516.xml"/><Relationship Id="rId38" Type="http://schemas.openxmlformats.org/officeDocument/2006/relationships/tags" Target="../tags/tag515.xml"/><Relationship Id="rId37" Type="http://schemas.openxmlformats.org/officeDocument/2006/relationships/tags" Target="../tags/tag514.xml"/><Relationship Id="rId36" Type="http://schemas.openxmlformats.org/officeDocument/2006/relationships/tags" Target="../tags/tag513.xml"/><Relationship Id="rId35" Type="http://schemas.openxmlformats.org/officeDocument/2006/relationships/tags" Target="../tags/tag512.xml"/><Relationship Id="rId34" Type="http://schemas.openxmlformats.org/officeDocument/2006/relationships/tags" Target="../tags/tag511.xml"/><Relationship Id="rId33" Type="http://schemas.openxmlformats.org/officeDocument/2006/relationships/tags" Target="../tags/tag510.xml"/><Relationship Id="rId32" Type="http://schemas.openxmlformats.org/officeDocument/2006/relationships/tags" Target="../tags/tag509.xml"/><Relationship Id="rId31" Type="http://schemas.openxmlformats.org/officeDocument/2006/relationships/tags" Target="../tags/tag508.xml"/><Relationship Id="rId30" Type="http://schemas.openxmlformats.org/officeDocument/2006/relationships/tags" Target="../tags/tag507.xml"/><Relationship Id="rId3" Type="http://schemas.openxmlformats.org/officeDocument/2006/relationships/image" Target="../media/image5.png"/><Relationship Id="rId29" Type="http://schemas.openxmlformats.org/officeDocument/2006/relationships/tags" Target="../tags/tag506.xml"/><Relationship Id="rId28" Type="http://schemas.openxmlformats.org/officeDocument/2006/relationships/tags" Target="../tags/tag505.xml"/><Relationship Id="rId27" Type="http://schemas.openxmlformats.org/officeDocument/2006/relationships/tags" Target="../tags/tag504.xml"/><Relationship Id="rId26" Type="http://schemas.openxmlformats.org/officeDocument/2006/relationships/tags" Target="../tags/tag503.xml"/><Relationship Id="rId25" Type="http://schemas.openxmlformats.org/officeDocument/2006/relationships/tags" Target="../tags/tag502.xml"/><Relationship Id="rId24" Type="http://schemas.openxmlformats.org/officeDocument/2006/relationships/tags" Target="../tags/tag501.xml"/><Relationship Id="rId23" Type="http://schemas.openxmlformats.org/officeDocument/2006/relationships/tags" Target="../tags/tag500.xml"/><Relationship Id="rId22" Type="http://schemas.openxmlformats.org/officeDocument/2006/relationships/tags" Target="../tags/tag499.xml"/><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84.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image" Target="../media/image15.png"/><Relationship Id="rId10" Type="http://schemas.openxmlformats.org/officeDocument/2006/relationships/tags" Target="../tags/tag488.xml"/><Relationship Id="rId1" Type="http://schemas.openxmlformats.org/officeDocument/2006/relationships/tags" Target="../tags/tag483.xml"/></Relationships>
</file>

<file path=ppt/slides/_rels/slide34.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2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19.xml"/><Relationship Id="rId15" Type="http://schemas.openxmlformats.org/officeDocument/2006/relationships/notesSlide" Target="../notesSlides/notesSlide27.xml"/><Relationship Id="rId14" Type="http://schemas.openxmlformats.org/officeDocument/2006/relationships/slideLayout" Target="../slideLayouts/slideLayout7.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image" Target="../media/image15.png"/><Relationship Id="rId10" Type="http://schemas.openxmlformats.org/officeDocument/2006/relationships/tags" Target="../tags/tag523.xml"/><Relationship Id="rId1" Type="http://schemas.openxmlformats.org/officeDocument/2006/relationships/tags" Target="../tags/tag518.xml"/></Relationships>
</file>

<file path=ppt/slides/_rels/slide35.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2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27.xml"/><Relationship Id="rId15" Type="http://schemas.openxmlformats.org/officeDocument/2006/relationships/notesSlide" Target="../notesSlides/notesSlide28.xml"/><Relationship Id="rId14" Type="http://schemas.openxmlformats.org/officeDocument/2006/relationships/slideLayout" Target="../slideLayouts/slideLayout7.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image" Target="../media/image15.png"/><Relationship Id="rId10" Type="http://schemas.openxmlformats.org/officeDocument/2006/relationships/tags" Target="../tags/tag531.xml"/><Relationship Id="rId1" Type="http://schemas.openxmlformats.org/officeDocument/2006/relationships/tags" Target="../tags/tag526.xml"/></Relationships>
</file>

<file path=ppt/slides/_rels/slide36.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tags" Target="../tags/tag53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3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35.xml"/><Relationship Id="rId15" Type="http://schemas.openxmlformats.org/officeDocument/2006/relationships/notesSlide" Target="../notesSlides/notesSlide29.xml"/><Relationship Id="rId14" Type="http://schemas.openxmlformats.org/officeDocument/2006/relationships/slideLayout" Target="../slideLayouts/slideLayout7.xml"/><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image" Target="../media/image15.png"/><Relationship Id="rId10" Type="http://schemas.openxmlformats.org/officeDocument/2006/relationships/tags" Target="../tags/tag539.xml"/><Relationship Id="rId1" Type="http://schemas.openxmlformats.org/officeDocument/2006/relationships/tags" Target="../tags/tag534.xml"/></Relationships>
</file>

<file path=ppt/slides/_rels/slide37.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4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43.xml"/><Relationship Id="rId15" Type="http://schemas.openxmlformats.org/officeDocument/2006/relationships/notesSlide" Target="../notesSlides/notesSlide30.xml"/><Relationship Id="rId14" Type="http://schemas.openxmlformats.org/officeDocument/2006/relationships/slideLayout" Target="../slideLayouts/slideLayout7.xml"/><Relationship Id="rId13" Type="http://schemas.openxmlformats.org/officeDocument/2006/relationships/tags" Target="../tags/tag549.xml"/><Relationship Id="rId12" Type="http://schemas.openxmlformats.org/officeDocument/2006/relationships/tags" Target="../tags/tag548.xml"/><Relationship Id="rId11" Type="http://schemas.openxmlformats.org/officeDocument/2006/relationships/image" Target="../media/image15.png"/><Relationship Id="rId10" Type="http://schemas.openxmlformats.org/officeDocument/2006/relationships/tags" Target="../tags/tag547.xml"/><Relationship Id="rId1" Type="http://schemas.openxmlformats.org/officeDocument/2006/relationships/tags" Target="../tags/tag542.xml"/></Relationships>
</file>

<file path=ppt/slides/_rels/slide38.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55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5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51.xml"/><Relationship Id="rId12" Type="http://schemas.openxmlformats.org/officeDocument/2006/relationships/notesSlide" Target="../notesSlides/notesSlide31.xml"/><Relationship Id="rId11" Type="http://schemas.openxmlformats.org/officeDocument/2006/relationships/slideLayout" Target="../slideLayouts/slideLayout7.xml"/><Relationship Id="rId10" Type="http://schemas.openxmlformats.org/officeDocument/2006/relationships/tags" Target="../tags/tag554.xml"/><Relationship Id="rId1" Type="http://schemas.openxmlformats.org/officeDocument/2006/relationships/tags" Target="../tags/tag550.xml"/></Relationships>
</file>

<file path=ppt/slides/_rels/slide39.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tags" Target="../tags/tag5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56.xml"/><Relationship Id="rId12" Type="http://schemas.openxmlformats.org/officeDocument/2006/relationships/notesSlide" Target="../notesSlides/notesSlide32.xml"/><Relationship Id="rId11" Type="http://schemas.openxmlformats.org/officeDocument/2006/relationships/slideLayout" Target="../slideLayouts/slideLayout7.xml"/><Relationship Id="rId10" Type="http://schemas.openxmlformats.org/officeDocument/2006/relationships/tags" Target="../tags/tag559.xml"/><Relationship Id="rId1" Type="http://schemas.openxmlformats.org/officeDocument/2006/relationships/tags" Target="../tags/tag555.xml"/></Relationships>
</file>

<file path=ppt/slides/_rels/slide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76.xml"/><Relationship Id="rId44" Type="http://schemas.openxmlformats.org/officeDocument/2006/relationships/notesSlide" Target="../notesSlides/notesSlide3.xml"/><Relationship Id="rId43" Type="http://schemas.openxmlformats.org/officeDocument/2006/relationships/slideLayout" Target="../slideLayouts/slideLayout7.xml"/><Relationship Id="rId42" Type="http://schemas.openxmlformats.org/officeDocument/2006/relationships/tags" Target="../tags/tag211.xml"/><Relationship Id="rId41" Type="http://schemas.openxmlformats.org/officeDocument/2006/relationships/tags" Target="../tags/tag210.xml"/><Relationship Id="rId40" Type="http://schemas.openxmlformats.org/officeDocument/2006/relationships/tags" Target="../tags/tag209.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208.xml"/><Relationship Id="rId38" Type="http://schemas.openxmlformats.org/officeDocument/2006/relationships/tags" Target="../tags/tag207.xml"/><Relationship Id="rId37" Type="http://schemas.openxmlformats.org/officeDocument/2006/relationships/tags" Target="../tags/tag206.xml"/><Relationship Id="rId36" Type="http://schemas.openxmlformats.org/officeDocument/2006/relationships/tags" Target="../tags/tag205.xml"/><Relationship Id="rId35" Type="http://schemas.openxmlformats.org/officeDocument/2006/relationships/tags" Target="../tags/tag204.xml"/><Relationship Id="rId34" Type="http://schemas.openxmlformats.org/officeDocument/2006/relationships/tags" Target="../tags/tag203.xml"/><Relationship Id="rId33" Type="http://schemas.openxmlformats.org/officeDocument/2006/relationships/tags" Target="../tags/tag202.xml"/><Relationship Id="rId32" Type="http://schemas.openxmlformats.org/officeDocument/2006/relationships/tags" Target="../tags/tag201.xml"/><Relationship Id="rId31" Type="http://schemas.openxmlformats.org/officeDocument/2006/relationships/tags" Target="../tags/tag200.xml"/><Relationship Id="rId30" Type="http://schemas.openxmlformats.org/officeDocument/2006/relationships/tags" Target="../tags/tag199.xml"/><Relationship Id="rId3" Type="http://schemas.openxmlformats.org/officeDocument/2006/relationships/image" Target="../media/image5.png"/><Relationship Id="rId29" Type="http://schemas.openxmlformats.org/officeDocument/2006/relationships/tags" Target="../tags/tag198.xml"/><Relationship Id="rId28" Type="http://schemas.openxmlformats.org/officeDocument/2006/relationships/tags" Target="../tags/tag197.xml"/><Relationship Id="rId27" Type="http://schemas.openxmlformats.org/officeDocument/2006/relationships/tags" Target="../tags/tag196.xml"/><Relationship Id="rId26" Type="http://schemas.openxmlformats.org/officeDocument/2006/relationships/tags" Target="../tags/tag195.xml"/><Relationship Id="rId25" Type="http://schemas.openxmlformats.org/officeDocument/2006/relationships/tags" Target="../tags/tag194.xml"/><Relationship Id="rId24" Type="http://schemas.openxmlformats.org/officeDocument/2006/relationships/tags" Target="../tags/tag193.xml"/><Relationship Id="rId23" Type="http://schemas.openxmlformats.org/officeDocument/2006/relationships/tags" Target="../tags/tag192.xml"/><Relationship Id="rId22" Type="http://schemas.openxmlformats.org/officeDocument/2006/relationships/tags" Target="../tags/tag191.xml"/><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tags" Target="../tags/tag175.xml"/><Relationship Id="rId19" Type="http://schemas.openxmlformats.org/officeDocument/2006/relationships/tags" Target="../tags/tag188.xml"/><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4.xml"/></Relationships>
</file>

<file path=ppt/slides/_rels/slide4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56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6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61.xml"/><Relationship Id="rId12" Type="http://schemas.openxmlformats.org/officeDocument/2006/relationships/notesSlide" Target="../notesSlides/notesSlide33.xml"/><Relationship Id="rId11" Type="http://schemas.openxmlformats.org/officeDocument/2006/relationships/slideLayout" Target="../slideLayouts/slideLayout7.xml"/><Relationship Id="rId10" Type="http://schemas.openxmlformats.org/officeDocument/2006/relationships/tags" Target="../tags/tag564.xml"/><Relationship Id="rId1" Type="http://schemas.openxmlformats.org/officeDocument/2006/relationships/tags" Target="../tags/tag560.xml"/></Relationships>
</file>

<file path=ppt/slides/_rels/slide41.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5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66.xml"/><Relationship Id="rId12" Type="http://schemas.openxmlformats.org/officeDocument/2006/relationships/notesSlide" Target="../notesSlides/notesSlide34.xml"/><Relationship Id="rId11" Type="http://schemas.openxmlformats.org/officeDocument/2006/relationships/slideLayout" Target="../slideLayouts/slideLayout7.xml"/><Relationship Id="rId10" Type="http://schemas.openxmlformats.org/officeDocument/2006/relationships/tags" Target="../tags/tag569.xml"/><Relationship Id="rId1" Type="http://schemas.openxmlformats.org/officeDocument/2006/relationships/tags" Target="../tags/tag565.xml"/></Relationships>
</file>

<file path=ppt/slides/_rels/slide42.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57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7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71.xml"/><Relationship Id="rId12" Type="http://schemas.openxmlformats.org/officeDocument/2006/relationships/notesSlide" Target="../notesSlides/notesSlide35.xml"/><Relationship Id="rId11" Type="http://schemas.openxmlformats.org/officeDocument/2006/relationships/slideLayout" Target="../slideLayouts/slideLayout7.xml"/><Relationship Id="rId10" Type="http://schemas.openxmlformats.org/officeDocument/2006/relationships/tags" Target="../tags/tag574.xml"/><Relationship Id="rId1" Type="http://schemas.openxmlformats.org/officeDocument/2006/relationships/tags" Target="../tags/tag570.xml"/></Relationships>
</file>

<file path=ppt/slides/_rels/slide43.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5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76.xml"/><Relationship Id="rId12" Type="http://schemas.openxmlformats.org/officeDocument/2006/relationships/notesSlide" Target="../notesSlides/notesSlide36.xml"/><Relationship Id="rId11" Type="http://schemas.openxmlformats.org/officeDocument/2006/relationships/slideLayout" Target="../slideLayouts/slideLayout7.xml"/><Relationship Id="rId10" Type="http://schemas.openxmlformats.org/officeDocument/2006/relationships/tags" Target="../tags/tag579.xml"/><Relationship Id="rId1" Type="http://schemas.openxmlformats.org/officeDocument/2006/relationships/tags" Target="../tags/tag575.xml"/></Relationships>
</file>

<file path=ppt/slides/_rels/slide44.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58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8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81.xml"/><Relationship Id="rId12" Type="http://schemas.openxmlformats.org/officeDocument/2006/relationships/notesSlide" Target="../notesSlides/notesSlide37.xml"/><Relationship Id="rId11" Type="http://schemas.openxmlformats.org/officeDocument/2006/relationships/slideLayout" Target="../slideLayouts/slideLayout7.xml"/><Relationship Id="rId10" Type="http://schemas.openxmlformats.org/officeDocument/2006/relationships/tags" Target="../tags/tag584.xml"/><Relationship Id="rId1" Type="http://schemas.openxmlformats.org/officeDocument/2006/relationships/tags" Target="../tags/tag580.xml"/></Relationships>
</file>

<file path=ppt/slides/_rels/slide45.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tags" Target="../tags/tag58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8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86.xml"/><Relationship Id="rId12" Type="http://schemas.openxmlformats.org/officeDocument/2006/relationships/notesSlide" Target="../notesSlides/notesSlide38.xml"/><Relationship Id="rId11" Type="http://schemas.openxmlformats.org/officeDocument/2006/relationships/slideLayout" Target="../slideLayouts/slideLayout7.xml"/><Relationship Id="rId10" Type="http://schemas.openxmlformats.org/officeDocument/2006/relationships/tags" Target="../tags/tag589.xml"/><Relationship Id="rId1" Type="http://schemas.openxmlformats.org/officeDocument/2006/relationships/tags" Target="../tags/tag585.xml"/></Relationships>
</file>

<file path=ppt/slides/_rels/slide46.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59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9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91.xml"/><Relationship Id="rId12" Type="http://schemas.openxmlformats.org/officeDocument/2006/relationships/notesSlide" Target="../notesSlides/notesSlide39.xml"/><Relationship Id="rId11" Type="http://schemas.openxmlformats.org/officeDocument/2006/relationships/slideLayout" Target="../slideLayouts/slideLayout7.xml"/><Relationship Id="rId10" Type="http://schemas.openxmlformats.org/officeDocument/2006/relationships/tags" Target="../tags/tag594.xml"/><Relationship Id="rId1" Type="http://schemas.openxmlformats.org/officeDocument/2006/relationships/tags" Target="../tags/tag590.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9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9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96.xml"/><Relationship Id="rId10" Type="http://schemas.openxmlformats.org/officeDocument/2006/relationships/notesSlide" Target="../notesSlides/notesSlide40.xml"/><Relationship Id="rId1" Type="http://schemas.openxmlformats.org/officeDocument/2006/relationships/tags" Target="../tags/tag595.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0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0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00.xml"/><Relationship Id="rId10" Type="http://schemas.openxmlformats.org/officeDocument/2006/relationships/notesSlide" Target="../notesSlides/notesSlide41.xml"/><Relationship Id="rId1" Type="http://schemas.openxmlformats.org/officeDocument/2006/relationships/tags" Target="../tags/tag599.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0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0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04.xml"/><Relationship Id="rId10" Type="http://schemas.openxmlformats.org/officeDocument/2006/relationships/notesSlide" Target="../notesSlides/notesSlide42.xml"/><Relationship Id="rId1" Type="http://schemas.openxmlformats.org/officeDocument/2006/relationships/tags" Target="../tags/tag603.xml"/></Relationships>
</file>

<file path=ppt/slides/_rels/slide5.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1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3" Type="http://schemas.openxmlformats.org/officeDocument/2006/relationships/notesSlide" Target="../notesSlides/notesSlide4.xml"/><Relationship Id="rId22" Type="http://schemas.openxmlformats.org/officeDocument/2006/relationships/slideLayout" Target="../slideLayouts/slideLayout7.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tags" Target="../tags/tag213.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12.xml"/></Relationships>
</file>

<file path=ppt/slides/_rels/slide50.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0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08.xml"/><Relationship Id="rId16" Type="http://schemas.openxmlformats.org/officeDocument/2006/relationships/notesSlide" Target="../notesSlides/notesSlide43.xml"/><Relationship Id="rId15" Type="http://schemas.openxmlformats.org/officeDocument/2006/relationships/slideLayout" Target="../slideLayouts/slideLayout7.xml"/><Relationship Id="rId14" Type="http://schemas.openxmlformats.org/officeDocument/2006/relationships/tags" Target="../tags/tag613.xml"/><Relationship Id="rId13" Type="http://schemas.openxmlformats.org/officeDocument/2006/relationships/tags" Target="../tags/tag612.xml"/><Relationship Id="rId12" Type="http://schemas.openxmlformats.org/officeDocument/2006/relationships/image" Target="../media/image14.png"/><Relationship Id="rId11" Type="http://schemas.openxmlformats.org/officeDocument/2006/relationships/tags" Target="../tags/tag611.xml"/><Relationship Id="rId10" Type="http://schemas.openxmlformats.org/officeDocument/2006/relationships/tags" Target="../tags/tag610.xml"/><Relationship Id="rId1" Type="http://schemas.openxmlformats.org/officeDocument/2006/relationships/tags" Target="../tags/tag607.xml"/></Relationships>
</file>

<file path=ppt/slides/_rels/slide51.xml.rels><?xml version="1.0" encoding="UTF-8" standalone="yes"?>
<Relationships xmlns="http://schemas.openxmlformats.org/package/2006/relationships"><Relationship Id="rId9" Type="http://schemas.openxmlformats.org/officeDocument/2006/relationships/tags" Target="../tags/tag618.xml"/><Relationship Id="rId8" Type="http://schemas.openxmlformats.org/officeDocument/2006/relationships/tags" Target="../tags/tag61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1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15.xml"/><Relationship Id="rId17" Type="http://schemas.openxmlformats.org/officeDocument/2006/relationships/notesSlide" Target="../notesSlides/notesSlide44.xml"/><Relationship Id="rId16" Type="http://schemas.openxmlformats.org/officeDocument/2006/relationships/slideLayout" Target="../slideLayouts/slideLayout7.xml"/><Relationship Id="rId15" Type="http://schemas.openxmlformats.org/officeDocument/2006/relationships/tags" Target="../tags/tag620.xml"/><Relationship Id="rId14" Type="http://schemas.openxmlformats.org/officeDocument/2006/relationships/image" Target="../media/image29.png"/><Relationship Id="rId13" Type="http://schemas.openxmlformats.org/officeDocument/2006/relationships/image" Target="../media/image28.png"/><Relationship Id="rId12" Type="http://schemas.openxmlformats.org/officeDocument/2006/relationships/image" Target="../media/image27.png"/><Relationship Id="rId11" Type="http://schemas.openxmlformats.org/officeDocument/2006/relationships/tags" Target="../tags/tag619.xml"/><Relationship Id="rId10" Type="http://schemas.openxmlformats.org/officeDocument/2006/relationships/image" Target="../media/image14.png"/><Relationship Id="rId1" Type="http://schemas.openxmlformats.org/officeDocument/2006/relationships/tags" Target="../tags/tag614.xml"/></Relationships>
</file>

<file path=ppt/slides/_rels/slide52.xml.rels><?xml version="1.0" encoding="UTF-8" standalone="yes"?>
<Relationships xmlns="http://schemas.openxmlformats.org/package/2006/relationships"><Relationship Id="rId99" Type="http://schemas.openxmlformats.org/officeDocument/2006/relationships/tags" Target="../tags/tag715.xml"/><Relationship Id="rId98" Type="http://schemas.openxmlformats.org/officeDocument/2006/relationships/tags" Target="../tags/tag714.xml"/><Relationship Id="rId97" Type="http://schemas.openxmlformats.org/officeDocument/2006/relationships/tags" Target="../tags/tag713.xml"/><Relationship Id="rId96" Type="http://schemas.openxmlformats.org/officeDocument/2006/relationships/tags" Target="../tags/tag712.xml"/><Relationship Id="rId95" Type="http://schemas.openxmlformats.org/officeDocument/2006/relationships/tags" Target="../tags/tag711.xml"/><Relationship Id="rId94" Type="http://schemas.openxmlformats.org/officeDocument/2006/relationships/tags" Target="../tags/tag710.xml"/><Relationship Id="rId93" Type="http://schemas.openxmlformats.org/officeDocument/2006/relationships/tags" Target="../tags/tag709.xml"/><Relationship Id="rId92" Type="http://schemas.openxmlformats.org/officeDocument/2006/relationships/tags" Target="../tags/tag708.xml"/><Relationship Id="rId91" Type="http://schemas.openxmlformats.org/officeDocument/2006/relationships/tags" Target="../tags/tag707.xml"/><Relationship Id="rId90" Type="http://schemas.openxmlformats.org/officeDocument/2006/relationships/tags" Target="../tags/tag706.xml"/><Relationship Id="rId9" Type="http://schemas.openxmlformats.org/officeDocument/2006/relationships/tags" Target="../tags/tag625.xml"/><Relationship Id="rId89" Type="http://schemas.openxmlformats.org/officeDocument/2006/relationships/tags" Target="../tags/tag705.xml"/><Relationship Id="rId88" Type="http://schemas.openxmlformats.org/officeDocument/2006/relationships/tags" Target="../tags/tag704.xml"/><Relationship Id="rId87" Type="http://schemas.openxmlformats.org/officeDocument/2006/relationships/tags" Target="../tags/tag703.xml"/><Relationship Id="rId86" Type="http://schemas.openxmlformats.org/officeDocument/2006/relationships/tags" Target="../tags/tag702.xml"/><Relationship Id="rId85" Type="http://schemas.openxmlformats.org/officeDocument/2006/relationships/tags" Target="../tags/tag701.xml"/><Relationship Id="rId84" Type="http://schemas.openxmlformats.org/officeDocument/2006/relationships/tags" Target="../tags/tag700.xml"/><Relationship Id="rId83" Type="http://schemas.openxmlformats.org/officeDocument/2006/relationships/tags" Target="../tags/tag699.xml"/><Relationship Id="rId82" Type="http://schemas.openxmlformats.org/officeDocument/2006/relationships/tags" Target="../tags/tag698.xml"/><Relationship Id="rId81" Type="http://schemas.openxmlformats.org/officeDocument/2006/relationships/tags" Target="../tags/tag697.xml"/><Relationship Id="rId80" Type="http://schemas.openxmlformats.org/officeDocument/2006/relationships/tags" Target="../tags/tag696.xml"/><Relationship Id="rId8" Type="http://schemas.openxmlformats.org/officeDocument/2006/relationships/tags" Target="../tags/tag624.xml"/><Relationship Id="rId79" Type="http://schemas.openxmlformats.org/officeDocument/2006/relationships/tags" Target="../tags/tag695.xml"/><Relationship Id="rId78" Type="http://schemas.openxmlformats.org/officeDocument/2006/relationships/tags" Target="../tags/tag694.xml"/><Relationship Id="rId77" Type="http://schemas.openxmlformats.org/officeDocument/2006/relationships/tags" Target="../tags/tag693.xml"/><Relationship Id="rId76" Type="http://schemas.openxmlformats.org/officeDocument/2006/relationships/tags" Target="../tags/tag692.xml"/><Relationship Id="rId75" Type="http://schemas.openxmlformats.org/officeDocument/2006/relationships/tags" Target="../tags/tag691.xml"/><Relationship Id="rId74" Type="http://schemas.openxmlformats.org/officeDocument/2006/relationships/tags" Target="../tags/tag690.xml"/><Relationship Id="rId73" Type="http://schemas.openxmlformats.org/officeDocument/2006/relationships/tags" Target="../tags/tag689.xml"/><Relationship Id="rId72" Type="http://schemas.openxmlformats.org/officeDocument/2006/relationships/tags" Target="../tags/tag688.xml"/><Relationship Id="rId71" Type="http://schemas.openxmlformats.org/officeDocument/2006/relationships/tags" Target="../tags/tag687.xml"/><Relationship Id="rId70" Type="http://schemas.openxmlformats.org/officeDocument/2006/relationships/tags" Target="../tags/tag686.xml"/><Relationship Id="rId7" Type="http://schemas.openxmlformats.org/officeDocument/2006/relationships/image" Target="file:///C:\Users\1V994W2\PycharmProjects\PPT_Background_Generation/pic_temp/1_pic_quater_left_down.png" TargetMode="External"/><Relationship Id="rId69" Type="http://schemas.openxmlformats.org/officeDocument/2006/relationships/tags" Target="../tags/tag685.xml"/><Relationship Id="rId68" Type="http://schemas.openxmlformats.org/officeDocument/2006/relationships/tags" Target="../tags/tag684.xml"/><Relationship Id="rId67" Type="http://schemas.openxmlformats.org/officeDocument/2006/relationships/tags" Target="../tags/tag683.xml"/><Relationship Id="rId66" Type="http://schemas.openxmlformats.org/officeDocument/2006/relationships/tags" Target="../tags/tag682.xml"/><Relationship Id="rId65" Type="http://schemas.openxmlformats.org/officeDocument/2006/relationships/tags" Target="../tags/tag681.xml"/><Relationship Id="rId64" Type="http://schemas.openxmlformats.org/officeDocument/2006/relationships/tags" Target="../tags/tag680.xml"/><Relationship Id="rId63" Type="http://schemas.openxmlformats.org/officeDocument/2006/relationships/tags" Target="../tags/tag679.xml"/><Relationship Id="rId62" Type="http://schemas.openxmlformats.org/officeDocument/2006/relationships/tags" Target="../tags/tag678.xml"/><Relationship Id="rId61" Type="http://schemas.openxmlformats.org/officeDocument/2006/relationships/tags" Target="../tags/tag677.xml"/><Relationship Id="rId60" Type="http://schemas.openxmlformats.org/officeDocument/2006/relationships/tags" Target="../tags/tag676.xml"/><Relationship Id="rId6" Type="http://schemas.openxmlformats.org/officeDocument/2006/relationships/image" Target="../media/image6.png"/><Relationship Id="rId59" Type="http://schemas.openxmlformats.org/officeDocument/2006/relationships/tags" Target="../tags/tag675.xml"/><Relationship Id="rId58" Type="http://schemas.openxmlformats.org/officeDocument/2006/relationships/tags" Target="../tags/tag674.xml"/><Relationship Id="rId57" Type="http://schemas.openxmlformats.org/officeDocument/2006/relationships/tags" Target="../tags/tag673.xml"/><Relationship Id="rId56" Type="http://schemas.openxmlformats.org/officeDocument/2006/relationships/tags" Target="../tags/tag672.xml"/><Relationship Id="rId55" Type="http://schemas.openxmlformats.org/officeDocument/2006/relationships/tags" Target="../tags/tag671.xml"/><Relationship Id="rId54" Type="http://schemas.openxmlformats.org/officeDocument/2006/relationships/tags" Target="../tags/tag670.xml"/><Relationship Id="rId53" Type="http://schemas.openxmlformats.org/officeDocument/2006/relationships/tags" Target="../tags/tag669.xml"/><Relationship Id="rId52" Type="http://schemas.openxmlformats.org/officeDocument/2006/relationships/tags" Target="../tags/tag668.xml"/><Relationship Id="rId51" Type="http://schemas.openxmlformats.org/officeDocument/2006/relationships/tags" Target="../tags/tag667.xml"/><Relationship Id="rId50" Type="http://schemas.openxmlformats.org/officeDocument/2006/relationships/tags" Target="../tags/tag666.xml"/><Relationship Id="rId5" Type="http://schemas.openxmlformats.org/officeDocument/2006/relationships/tags" Target="../tags/tag623.xml"/><Relationship Id="rId49" Type="http://schemas.openxmlformats.org/officeDocument/2006/relationships/tags" Target="../tags/tag665.xml"/><Relationship Id="rId48" Type="http://schemas.openxmlformats.org/officeDocument/2006/relationships/tags" Target="../tags/tag664.xml"/><Relationship Id="rId47" Type="http://schemas.openxmlformats.org/officeDocument/2006/relationships/tags" Target="../tags/tag663.xml"/><Relationship Id="rId46" Type="http://schemas.openxmlformats.org/officeDocument/2006/relationships/tags" Target="../tags/tag662.xml"/><Relationship Id="rId45" Type="http://schemas.openxmlformats.org/officeDocument/2006/relationships/tags" Target="../tags/tag661.xml"/><Relationship Id="rId44" Type="http://schemas.openxmlformats.org/officeDocument/2006/relationships/tags" Target="../tags/tag660.xml"/><Relationship Id="rId43" Type="http://schemas.openxmlformats.org/officeDocument/2006/relationships/tags" Target="../tags/tag659.xml"/><Relationship Id="rId42" Type="http://schemas.openxmlformats.org/officeDocument/2006/relationships/tags" Target="../tags/tag658.xml"/><Relationship Id="rId41" Type="http://schemas.openxmlformats.org/officeDocument/2006/relationships/tags" Target="../tags/tag657.xml"/><Relationship Id="rId40" Type="http://schemas.openxmlformats.org/officeDocument/2006/relationships/tags" Target="../tags/tag656.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655.xml"/><Relationship Id="rId38" Type="http://schemas.openxmlformats.org/officeDocument/2006/relationships/tags" Target="../tags/tag654.xml"/><Relationship Id="rId37" Type="http://schemas.openxmlformats.org/officeDocument/2006/relationships/tags" Target="../tags/tag653.xml"/><Relationship Id="rId36" Type="http://schemas.openxmlformats.org/officeDocument/2006/relationships/tags" Target="../tags/tag652.xml"/><Relationship Id="rId35" Type="http://schemas.openxmlformats.org/officeDocument/2006/relationships/tags" Target="../tags/tag651.xml"/><Relationship Id="rId34" Type="http://schemas.openxmlformats.org/officeDocument/2006/relationships/tags" Target="../tags/tag650.xml"/><Relationship Id="rId33" Type="http://schemas.openxmlformats.org/officeDocument/2006/relationships/tags" Target="../tags/tag649.xml"/><Relationship Id="rId32" Type="http://schemas.openxmlformats.org/officeDocument/2006/relationships/tags" Target="../tags/tag648.xml"/><Relationship Id="rId31" Type="http://schemas.openxmlformats.org/officeDocument/2006/relationships/tags" Target="../tags/tag647.xml"/><Relationship Id="rId30" Type="http://schemas.openxmlformats.org/officeDocument/2006/relationships/tags" Target="../tags/tag646.xml"/><Relationship Id="rId3" Type="http://schemas.openxmlformats.org/officeDocument/2006/relationships/image" Target="../media/image5.png"/><Relationship Id="rId29" Type="http://schemas.openxmlformats.org/officeDocument/2006/relationships/tags" Target="../tags/tag645.xml"/><Relationship Id="rId28" Type="http://schemas.openxmlformats.org/officeDocument/2006/relationships/tags" Target="../tags/tag644.xml"/><Relationship Id="rId27" Type="http://schemas.openxmlformats.org/officeDocument/2006/relationships/tags" Target="../tags/tag643.xml"/><Relationship Id="rId26" Type="http://schemas.openxmlformats.org/officeDocument/2006/relationships/tags" Target="../tags/tag642.xml"/><Relationship Id="rId25" Type="http://schemas.openxmlformats.org/officeDocument/2006/relationships/tags" Target="../tags/tag641.xml"/><Relationship Id="rId24" Type="http://schemas.openxmlformats.org/officeDocument/2006/relationships/tags" Target="../tags/tag640.xml"/><Relationship Id="rId23" Type="http://schemas.openxmlformats.org/officeDocument/2006/relationships/tags" Target="../tags/tag639.xml"/><Relationship Id="rId22" Type="http://schemas.openxmlformats.org/officeDocument/2006/relationships/tags" Target="../tags/tag638.xml"/><Relationship Id="rId21" Type="http://schemas.openxmlformats.org/officeDocument/2006/relationships/tags" Target="../tags/tag637.xml"/><Relationship Id="rId20" Type="http://schemas.openxmlformats.org/officeDocument/2006/relationships/tags" Target="../tags/tag636.xml"/><Relationship Id="rId2" Type="http://schemas.openxmlformats.org/officeDocument/2006/relationships/tags" Target="../tags/tag622.xml"/><Relationship Id="rId19" Type="http://schemas.openxmlformats.org/officeDocument/2006/relationships/tags" Target="../tags/tag635.xml"/><Relationship Id="rId18" Type="http://schemas.openxmlformats.org/officeDocument/2006/relationships/tags" Target="../tags/tag634.xml"/><Relationship Id="rId17" Type="http://schemas.openxmlformats.org/officeDocument/2006/relationships/tags" Target="../tags/tag633.xml"/><Relationship Id="rId16" Type="http://schemas.openxmlformats.org/officeDocument/2006/relationships/tags" Target="../tags/tag632.xml"/><Relationship Id="rId15" Type="http://schemas.openxmlformats.org/officeDocument/2006/relationships/tags" Target="../tags/tag631.xml"/><Relationship Id="rId147" Type="http://schemas.openxmlformats.org/officeDocument/2006/relationships/slideLayout" Target="../slideLayouts/slideLayout7.xml"/><Relationship Id="rId146" Type="http://schemas.openxmlformats.org/officeDocument/2006/relationships/tags" Target="../tags/tag758.xml"/><Relationship Id="rId145" Type="http://schemas.openxmlformats.org/officeDocument/2006/relationships/image" Target="../media/image2.svg"/><Relationship Id="rId144" Type="http://schemas.openxmlformats.org/officeDocument/2006/relationships/image" Target="../media/image31.png"/><Relationship Id="rId143" Type="http://schemas.openxmlformats.org/officeDocument/2006/relationships/image" Target="../media/image1.svg"/><Relationship Id="rId142" Type="http://schemas.openxmlformats.org/officeDocument/2006/relationships/image" Target="../media/image30.png"/><Relationship Id="rId141" Type="http://schemas.openxmlformats.org/officeDocument/2006/relationships/tags" Target="../tags/tag757.xml"/><Relationship Id="rId140" Type="http://schemas.openxmlformats.org/officeDocument/2006/relationships/tags" Target="../tags/tag756.xml"/><Relationship Id="rId14" Type="http://schemas.openxmlformats.org/officeDocument/2006/relationships/tags" Target="../tags/tag630.xml"/><Relationship Id="rId139" Type="http://schemas.openxmlformats.org/officeDocument/2006/relationships/tags" Target="../tags/tag755.xml"/><Relationship Id="rId138" Type="http://schemas.openxmlformats.org/officeDocument/2006/relationships/tags" Target="../tags/tag754.xml"/><Relationship Id="rId137" Type="http://schemas.openxmlformats.org/officeDocument/2006/relationships/tags" Target="../tags/tag753.xml"/><Relationship Id="rId136" Type="http://schemas.openxmlformats.org/officeDocument/2006/relationships/tags" Target="../tags/tag752.xml"/><Relationship Id="rId135" Type="http://schemas.openxmlformats.org/officeDocument/2006/relationships/tags" Target="../tags/tag751.xml"/><Relationship Id="rId134" Type="http://schemas.openxmlformats.org/officeDocument/2006/relationships/tags" Target="../tags/tag750.xml"/><Relationship Id="rId133" Type="http://schemas.openxmlformats.org/officeDocument/2006/relationships/tags" Target="../tags/tag749.xml"/><Relationship Id="rId132" Type="http://schemas.openxmlformats.org/officeDocument/2006/relationships/tags" Target="../tags/tag748.xml"/><Relationship Id="rId131" Type="http://schemas.openxmlformats.org/officeDocument/2006/relationships/tags" Target="../tags/tag747.xml"/><Relationship Id="rId130" Type="http://schemas.openxmlformats.org/officeDocument/2006/relationships/tags" Target="../tags/tag746.xml"/><Relationship Id="rId13" Type="http://schemas.openxmlformats.org/officeDocument/2006/relationships/tags" Target="../tags/tag629.xml"/><Relationship Id="rId129" Type="http://schemas.openxmlformats.org/officeDocument/2006/relationships/tags" Target="../tags/tag745.xml"/><Relationship Id="rId128" Type="http://schemas.openxmlformats.org/officeDocument/2006/relationships/tags" Target="../tags/tag744.xml"/><Relationship Id="rId127" Type="http://schemas.openxmlformats.org/officeDocument/2006/relationships/tags" Target="../tags/tag743.xml"/><Relationship Id="rId126" Type="http://schemas.openxmlformats.org/officeDocument/2006/relationships/tags" Target="../tags/tag742.xml"/><Relationship Id="rId125" Type="http://schemas.openxmlformats.org/officeDocument/2006/relationships/tags" Target="../tags/tag741.xml"/><Relationship Id="rId124" Type="http://schemas.openxmlformats.org/officeDocument/2006/relationships/tags" Target="../tags/tag740.xml"/><Relationship Id="rId123" Type="http://schemas.openxmlformats.org/officeDocument/2006/relationships/tags" Target="../tags/tag739.xml"/><Relationship Id="rId122" Type="http://schemas.openxmlformats.org/officeDocument/2006/relationships/tags" Target="../tags/tag738.xml"/><Relationship Id="rId121" Type="http://schemas.openxmlformats.org/officeDocument/2006/relationships/tags" Target="../tags/tag737.xml"/><Relationship Id="rId120" Type="http://schemas.openxmlformats.org/officeDocument/2006/relationships/tags" Target="../tags/tag736.xml"/><Relationship Id="rId12" Type="http://schemas.openxmlformats.org/officeDocument/2006/relationships/tags" Target="../tags/tag628.xml"/><Relationship Id="rId119" Type="http://schemas.openxmlformats.org/officeDocument/2006/relationships/tags" Target="../tags/tag735.xml"/><Relationship Id="rId118" Type="http://schemas.openxmlformats.org/officeDocument/2006/relationships/tags" Target="../tags/tag734.xml"/><Relationship Id="rId117" Type="http://schemas.openxmlformats.org/officeDocument/2006/relationships/tags" Target="../tags/tag733.xml"/><Relationship Id="rId116" Type="http://schemas.openxmlformats.org/officeDocument/2006/relationships/tags" Target="../tags/tag732.xml"/><Relationship Id="rId115" Type="http://schemas.openxmlformats.org/officeDocument/2006/relationships/tags" Target="../tags/tag731.xml"/><Relationship Id="rId114" Type="http://schemas.openxmlformats.org/officeDocument/2006/relationships/tags" Target="../tags/tag730.xml"/><Relationship Id="rId113" Type="http://schemas.openxmlformats.org/officeDocument/2006/relationships/tags" Target="../tags/tag729.xml"/><Relationship Id="rId112" Type="http://schemas.openxmlformats.org/officeDocument/2006/relationships/tags" Target="../tags/tag728.xml"/><Relationship Id="rId111" Type="http://schemas.openxmlformats.org/officeDocument/2006/relationships/tags" Target="../tags/tag727.xml"/><Relationship Id="rId110" Type="http://schemas.openxmlformats.org/officeDocument/2006/relationships/tags" Target="../tags/tag726.xml"/><Relationship Id="rId11" Type="http://schemas.openxmlformats.org/officeDocument/2006/relationships/tags" Target="../tags/tag627.xml"/><Relationship Id="rId109" Type="http://schemas.openxmlformats.org/officeDocument/2006/relationships/tags" Target="../tags/tag725.xml"/><Relationship Id="rId108" Type="http://schemas.openxmlformats.org/officeDocument/2006/relationships/tags" Target="../tags/tag724.xml"/><Relationship Id="rId107" Type="http://schemas.openxmlformats.org/officeDocument/2006/relationships/tags" Target="../tags/tag723.xml"/><Relationship Id="rId106" Type="http://schemas.openxmlformats.org/officeDocument/2006/relationships/tags" Target="../tags/tag722.xml"/><Relationship Id="rId105" Type="http://schemas.openxmlformats.org/officeDocument/2006/relationships/tags" Target="../tags/tag721.xml"/><Relationship Id="rId104" Type="http://schemas.openxmlformats.org/officeDocument/2006/relationships/tags" Target="../tags/tag720.xml"/><Relationship Id="rId103" Type="http://schemas.openxmlformats.org/officeDocument/2006/relationships/tags" Target="../tags/tag719.xml"/><Relationship Id="rId102" Type="http://schemas.openxmlformats.org/officeDocument/2006/relationships/tags" Target="../tags/tag718.xml"/><Relationship Id="rId101" Type="http://schemas.openxmlformats.org/officeDocument/2006/relationships/tags" Target="../tags/tag717.xml"/><Relationship Id="rId100" Type="http://schemas.openxmlformats.org/officeDocument/2006/relationships/tags" Target="../tags/tag716.xml"/><Relationship Id="rId10" Type="http://schemas.openxmlformats.org/officeDocument/2006/relationships/tags" Target="../tags/tag626.xml"/><Relationship Id="rId1" Type="http://schemas.openxmlformats.org/officeDocument/2006/relationships/tags" Target="../tags/tag62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1.xml"/><Relationship Id="rId3" Type="http://schemas.openxmlformats.org/officeDocument/2006/relationships/tags" Target="../tags/tag761.xml"/><Relationship Id="rId2" Type="http://schemas.openxmlformats.org/officeDocument/2006/relationships/tags" Target="../tags/tag760.xml"/><Relationship Id="rId1" Type="http://schemas.openxmlformats.org/officeDocument/2006/relationships/tags" Target="../tags/tag759.xml"/></Relationships>
</file>

<file path=ppt/slides/_rels/slide6.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3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30.xml"/><Relationship Id="rId16" Type="http://schemas.openxmlformats.org/officeDocument/2006/relationships/notesSlide" Target="../notesSlides/notesSlide5.xml"/><Relationship Id="rId15" Type="http://schemas.openxmlformats.org/officeDocument/2006/relationships/slideLayout" Target="../slideLayouts/slideLayout7.xml"/><Relationship Id="rId14" Type="http://schemas.openxmlformats.org/officeDocument/2006/relationships/tags" Target="../tags/tag237.xml"/><Relationship Id="rId13" Type="http://schemas.openxmlformats.org/officeDocument/2006/relationships/image" Target="../media/image9.jpeg"/><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9.xml"/></Relationships>
</file>

<file path=ppt/slides/_rels/slide7.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4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39.xml"/><Relationship Id="rId16" Type="http://schemas.openxmlformats.org/officeDocument/2006/relationships/notesSlide" Target="../notesSlides/notesSlide6.xml"/><Relationship Id="rId15" Type="http://schemas.openxmlformats.org/officeDocument/2006/relationships/slideLayout" Target="../slideLayouts/slideLayout7.xml"/><Relationship Id="rId14" Type="http://schemas.openxmlformats.org/officeDocument/2006/relationships/tags" Target="../tags/tag246.xml"/><Relationship Id="rId13" Type="http://schemas.openxmlformats.org/officeDocument/2006/relationships/image" Target="../media/image9.jpeg"/><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8.xml"/></Relationships>
</file>

<file path=ppt/slides/_rels/slide8.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4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48.xml"/><Relationship Id="rId16" Type="http://schemas.openxmlformats.org/officeDocument/2006/relationships/notesSlide" Target="../notesSlides/notesSlide7.xml"/><Relationship Id="rId15" Type="http://schemas.openxmlformats.org/officeDocument/2006/relationships/slideLayout" Target="../slideLayouts/slideLayout7.xml"/><Relationship Id="rId14" Type="http://schemas.openxmlformats.org/officeDocument/2006/relationships/tags" Target="../tags/tag255.xml"/><Relationship Id="rId13" Type="http://schemas.openxmlformats.org/officeDocument/2006/relationships/image" Target="../media/image9.jpeg"/><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7.xml"/></Relationships>
</file>

<file path=ppt/slides/_rels/slide9.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5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57.xml"/><Relationship Id="rId16" Type="http://schemas.openxmlformats.org/officeDocument/2006/relationships/notesSlide" Target="../notesSlides/notesSlide8.xml"/><Relationship Id="rId15" Type="http://schemas.openxmlformats.org/officeDocument/2006/relationships/slideLayout" Target="../slideLayouts/slideLayout7.xml"/><Relationship Id="rId14" Type="http://schemas.openxmlformats.org/officeDocument/2006/relationships/tags" Target="../tags/tag264.xml"/><Relationship Id="rId13" Type="http://schemas.openxmlformats.org/officeDocument/2006/relationships/image" Target="../media/image9.jpeg"/><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4"/>
            <p:custDataLst>
              <p:tags r:id="rId1"/>
            </p:custDataLst>
          </p:nvPr>
        </p:nvSpPr>
        <p:spPr/>
        <p:txBody>
          <a:bodyPr>
            <a:normAutofit fontScale="90000"/>
          </a:bodyPr>
          <a:lstStyle/>
          <a:p>
            <a:r>
              <a:rPr lang="zh-CN" altLang="en-US" b="1">
                <a:latin typeface="宋体" panose="02010600030101010101" pitchFamily="2" charset="-122"/>
                <a:ea typeface="宋体" panose="02010600030101010101" pitchFamily="2" charset="-122"/>
                <a:cs typeface="宋体" panose="02010600030101010101" pitchFamily="2" charset="-122"/>
              </a:rPr>
              <a:t>助力疫情防控</a:t>
            </a:r>
            <a:br>
              <a:rPr lang="zh-CN" altLang="en-US" b="1">
                <a:latin typeface="宋体" panose="02010600030101010101" pitchFamily="2" charset="-122"/>
                <a:ea typeface="宋体" panose="02010600030101010101" pitchFamily="2" charset="-122"/>
                <a:cs typeface="宋体" panose="02010600030101010101" pitchFamily="2" charset="-122"/>
              </a:rPr>
            </a:br>
            <a:r>
              <a:rPr lang="zh-CN" altLang="en-US" b="1">
                <a:latin typeface="宋体" panose="02010600030101010101" pitchFamily="2" charset="-122"/>
                <a:ea typeface="宋体" panose="02010600030101010101" pitchFamily="2" charset="-122"/>
                <a:cs typeface="宋体" panose="02010600030101010101" pitchFamily="2" charset="-122"/>
              </a:rPr>
              <a:t>增强心理调适</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3" name="文本占位符 2"/>
          <p:cNvSpPr>
            <a:spLocks noGrp="1"/>
          </p:cNvSpPr>
          <p:nvPr>
            <p:ph type="body" sz="quarter" idx="16"/>
            <p:custDataLst>
              <p:tags r:id="rId2"/>
            </p:custDataLst>
          </p:nvPr>
        </p:nvSpPr>
        <p:spPr>
          <a:xfrm>
            <a:off x="8744585" y="6080760"/>
            <a:ext cx="3055620" cy="408940"/>
          </a:xfrm>
        </p:spPr>
        <p:txBody>
          <a:bodyPr>
            <a:no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7" name="副标题 6"/>
          <p:cNvSpPr>
            <a:spLocks noGrp="1"/>
          </p:cNvSpPr>
          <p:nvPr>
            <p:ph type="subTitle" idx="13"/>
          </p:nvPr>
        </p:nvSpPr>
        <p:spPr>
          <a:xfrm>
            <a:off x="4958715" y="5708015"/>
            <a:ext cx="4912995" cy="657860"/>
          </a:xfrm>
        </p:spPr>
        <p:txBody>
          <a:bodyPr>
            <a:normAutofit fontScale="25000"/>
          </a:bodyPr>
          <a:p>
            <a:r>
              <a:rPr lang="zh-CN" altLang="en-US" sz="12000" b="1">
                <a:latin typeface="宋体" panose="02010600030101010101" pitchFamily="2" charset="-122"/>
                <a:ea typeface="宋体" panose="02010600030101010101" pitchFamily="2" charset="-122"/>
              </a:rPr>
              <a:t>郑州电力职业技术学院</a:t>
            </a:r>
            <a:endParaRPr lang="zh-CN" altLang="en-US" sz="12000" b="1">
              <a:latin typeface="宋体" panose="02010600030101010101" pitchFamily="2" charset="-122"/>
              <a:ea typeface="宋体" panose="02010600030101010101" pitchFamily="2" charset="-122"/>
            </a:endParaRPr>
          </a:p>
          <a:p>
            <a:r>
              <a:rPr lang="zh-CN" altLang="en-US"/>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睡眠不好怎么办</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720090" y="1442085"/>
            <a:ext cx="5040630" cy="5262245"/>
          </a:xfrm>
          <a:prstGeom prst="rect">
            <a:avLst/>
          </a:prstGeom>
          <a:noFill/>
        </p:spPr>
        <p:txBody>
          <a:bodyPr wrap="square" rtlCol="0">
            <a:spAutoFit/>
          </a:bodyPr>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、寻求专业医生的帮助。</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当睡眠问题严重时可以寻求专业医生的帮助。切勿自行服用助眠药物。</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656844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6965315" y="2228215"/>
            <a:ext cx="2988945"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356235" y="2253615"/>
            <a:ext cx="11479530" cy="372300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、主动屏蔽：</a:t>
            </a:r>
            <a:r>
              <a:rPr lang="zh-CN" altLang="en-US" sz="2400">
                <a:latin typeface="宋体" panose="02010600030101010101" pitchFamily="2" charset="-122"/>
                <a:ea typeface="宋体" panose="02010600030101010101" pitchFamily="2" charset="-122"/>
                <a:cs typeface="宋体" panose="02010600030101010101" pitchFamily="2" charset="-122"/>
              </a:rPr>
              <a:t>明确处理信息的优先级，最好一次只做一件事。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2、果断拉黑：</a:t>
            </a:r>
            <a:r>
              <a:rPr lang="zh-CN" altLang="en-US" sz="2400">
                <a:latin typeface="宋体" panose="02010600030101010101" pitchFamily="2" charset="-122"/>
                <a:ea typeface="宋体" panose="02010600030101010101" pitchFamily="2" charset="-122"/>
                <a:cs typeface="宋体" panose="02010600030101010101" pitchFamily="2" charset="-122"/>
              </a:rPr>
              <a:t>对于优质且有用的消息现先筛选出来，而其余的直接拉黑处理。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3、学着</a:t>
            </a:r>
            <a:r>
              <a:rPr lang="zh-CN" altLang="en-US" sz="2800" b="1">
                <a:latin typeface="宋体" panose="02010600030101010101" pitchFamily="2" charset="-122"/>
                <a:ea typeface="宋体" panose="02010600030101010101" pitchFamily="2" charset="-122"/>
                <a:cs typeface="宋体" panose="02010600030101010101" pitchFamily="2" charset="-122"/>
              </a:rPr>
              <a:t>消化：</a:t>
            </a:r>
            <a:r>
              <a:rPr lang="zh-CN" altLang="en-US" sz="2400">
                <a:latin typeface="宋体" panose="02010600030101010101" pitchFamily="2" charset="-122"/>
                <a:ea typeface="宋体" panose="02010600030101010101" pitchFamily="2" charset="-122"/>
                <a:cs typeface="宋体" panose="02010600030101010101" pitchFamily="2" charset="-122"/>
              </a:rPr>
              <a:t>试着构建自己的知识框架，对信息进行消化吸收。</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4、延伸锻炼：</a:t>
            </a:r>
            <a:r>
              <a:rPr lang="zh-CN" altLang="en-US" sz="2400">
                <a:latin typeface="宋体" panose="02010600030101010101" pitchFamily="2" charset="-122"/>
                <a:ea typeface="宋体" panose="02010600030101010101" pitchFamily="2" charset="-122"/>
                <a:cs typeface="宋体" panose="02010600030101010101" pitchFamily="2" charset="-122"/>
              </a:rPr>
              <a:t>有计划的进行提升专注度训练，例如下象棋、阅读、练字等。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71780" y="1177290"/>
            <a:ext cx="11648440" cy="583565"/>
          </a:xfrm>
          <a:prstGeom prst="rect">
            <a:avLst/>
          </a:prstGeom>
          <a:noFill/>
        </p:spPr>
        <p:txBody>
          <a:bodyPr wrap="square" rtlCol="0">
            <a:spAutoFit/>
          </a:bodyPr>
          <a:p>
            <a:r>
              <a:rPr lang="zh-CN" altLang="en-US" sz="3200">
                <a:latin typeface="微软雅黑" panose="020B0503020204020204" charset="-122"/>
                <a:ea typeface="微软雅黑" panose="020B0503020204020204" charset="-122"/>
                <a:cs typeface="微软雅黑" panose="020B0503020204020204" charset="-122"/>
              </a:rPr>
              <a:t>疫情期间面对疫情</a:t>
            </a:r>
            <a:r>
              <a:rPr lang="zh-CN" altLang="en-US" sz="3200">
                <a:latin typeface="微软雅黑" panose="020B0503020204020204" charset="-122"/>
                <a:ea typeface="微软雅黑" panose="020B0503020204020204" charset="-122"/>
                <a:cs typeface="微软雅黑" panose="020B0503020204020204" charset="-122"/>
              </a:rPr>
              <a:t>信息爆炸带来的焦虑，来试试这</a:t>
            </a:r>
            <a:r>
              <a:rPr lang="en-US" altLang="zh-CN" sz="3200">
                <a:latin typeface="微软雅黑" panose="020B0503020204020204" charset="-122"/>
                <a:ea typeface="微软雅黑" panose="020B0503020204020204" charset="-122"/>
                <a:cs typeface="微软雅黑" panose="020B0503020204020204" charset="-122"/>
              </a:rPr>
              <a:t>4</a:t>
            </a:r>
            <a:r>
              <a:rPr lang="zh-CN" altLang="en-US" sz="3200">
                <a:latin typeface="微软雅黑" panose="020B0503020204020204" charset="-122"/>
                <a:ea typeface="微软雅黑" panose="020B0503020204020204" charset="-122"/>
                <a:cs typeface="微软雅黑" panose="020B0503020204020204" charset="-122"/>
              </a:rPr>
              <a:t>个步骤。</a:t>
            </a:r>
            <a:endParaRPr lang="zh-CN" altLang="en-US" sz="3200">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283960" y="1685290"/>
            <a:ext cx="5097145" cy="418465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、避免过分关注：</a:t>
            </a:r>
            <a:r>
              <a:rPr lang="zh-CN" altLang="en-US" sz="2800">
                <a:latin typeface="宋体" panose="02010600030101010101" pitchFamily="2" charset="-122"/>
                <a:ea typeface="宋体" panose="02010600030101010101" pitchFamily="2" charset="-122"/>
                <a:cs typeface="宋体" panose="02010600030101010101" pitchFamily="2" charset="-122"/>
              </a:rPr>
              <a:t>有了基本的防范措施以后就不必对自己身心感受和外界信息过度关注，应该将注意力投入到更积极、有意义的事情上。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836295" y="20777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478598" y="2545715"/>
            <a:ext cx="2463800"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283960" y="1685290"/>
            <a:ext cx="5097145" cy="3322955"/>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、保持社会联络</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通过微信、电话与熟悉的朋友保持畅通的联系，看到生活的美好，转移对疫情的过度关注。</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836295" y="20777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478598" y="2545715"/>
            <a:ext cx="2463800"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283960" y="1685290"/>
            <a:ext cx="5097145" cy="2245360"/>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、生活规律如常</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保持正常的生活规律，及时宅在家里，也要有良好的生活节奏。</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836295" y="20777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478598" y="2545715"/>
            <a:ext cx="2463800"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283960" y="1685290"/>
            <a:ext cx="5097145" cy="1814830"/>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、积极投入工作：</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积极投入工作，从工作中寻找乐趣、发现意义。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836295" y="20777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478598" y="2545715"/>
            <a:ext cx="2463800"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如何克服焦虑心理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283960" y="1685290"/>
            <a:ext cx="5097145" cy="3538220"/>
          </a:xfrm>
          <a:prstGeom prst="rect">
            <a:avLst/>
          </a:prstGeom>
          <a:noFill/>
        </p:spPr>
        <p:txBody>
          <a:bodyPr wrap="square" rtlCol="0">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、寻求专业帮助。</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如果持续心情不佳，可主动拨打心理热线进行网络咨询，寻求专业心理人员的帮助。</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836295" y="20777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478598" y="2545715"/>
            <a:ext cx="2463800"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tx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如何克服恐慌</a:t>
            </a:r>
            <a:r>
              <a:rPr lang="zh-CN" altLang="en-US" sz="2800" spc="300">
                <a:solidFill>
                  <a:schemeClr val="bg1"/>
                </a:solidFill>
                <a:latin typeface="Arial" panose="020B0604020202020204" pitchFamily="34" charset="0"/>
                <a:sym typeface="Arial" panose="020B0604020202020204" pitchFamily="34" charset="0"/>
              </a:rPr>
              <a:t>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03</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1007110" y="2473960"/>
            <a:ext cx="5283200" cy="289179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、不信谣言、理性认识是关键：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rPr>
              <a:t>通过官方的渠道了解疫情相关信息，不要轻信谣言。</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7076440" y="224155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png1"/>
          <p:cNvPicPr/>
          <p:nvPr>
            <p:custDataLst>
              <p:tags r:id="rId12"/>
            </p:custDataLst>
          </p:nvPr>
        </p:nvPicPr>
        <p:blipFill rotWithShape="1">
          <a:blip r:embed="rId13"/>
          <a:srcRect/>
          <a:stretch>
            <a:fillRect/>
          </a:stretch>
        </p:blipFill>
        <p:spPr>
          <a:xfrm>
            <a:off x="7557135" y="2970530"/>
            <a:ext cx="2659380" cy="18929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tx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如何克服恐慌</a:t>
            </a:r>
            <a:r>
              <a:rPr lang="zh-CN" altLang="en-US" sz="2800" spc="300">
                <a:solidFill>
                  <a:schemeClr val="bg1"/>
                </a:solidFill>
                <a:latin typeface="Arial" panose="020B0604020202020204" pitchFamily="34" charset="0"/>
                <a:sym typeface="Arial" panose="020B0604020202020204" pitchFamily="34" charset="0"/>
              </a:rPr>
              <a:t>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03</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1007110" y="1612265"/>
            <a:ext cx="5155565" cy="3753485"/>
          </a:xfrm>
          <a:prstGeom prst="rect">
            <a:avLst/>
          </a:prstGeom>
          <a:noFill/>
        </p:spPr>
        <p:txBody>
          <a:bodyPr wrap="square" rtlCol="0">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、有备无患、积极防治是保证：</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加强个人防范，有效切断传染源，减少感染机会。</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7076440" y="224155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png1"/>
          <p:cNvPicPr/>
          <p:nvPr>
            <p:custDataLst>
              <p:tags r:id="rId12"/>
            </p:custDataLst>
          </p:nvPr>
        </p:nvPicPr>
        <p:blipFill rotWithShape="1">
          <a:blip r:embed="rId13"/>
          <a:srcRect/>
          <a:stretch>
            <a:fillRect/>
          </a:stretch>
        </p:blipFill>
        <p:spPr>
          <a:xfrm>
            <a:off x="7557135" y="2970530"/>
            <a:ext cx="2659380" cy="18929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tx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如何克服恐慌</a:t>
            </a:r>
            <a:r>
              <a:rPr lang="zh-CN" altLang="en-US" sz="2800" spc="300">
                <a:solidFill>
                  <a:schemeClr val="bg1"/>
                </a:solidFill>
                <a:latin typeface="Arial" panose="020B0604020202020204" pitchFamily="34" charset="0"/>
                <a:sym typeface="Arial" panose="020B0604020202020204" pitchFamily="34" charset="0"/>
              </a:rPr>
              <a:t>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03</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891540" y="1612265"/>
            <a:ext cx="5305425" cy="4399915"/>
          </a:xfrm>
          <a:prstGeom prst="rect">
            <a:avLst/>
          </a:prstGeom>
          <a:noFill/>
        </p:spPr>
        <p:txBody>
          <a:bodyPr wrap="square" rtlCol="0">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、相信科学、坚定信心是前提。</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科学的力量已经帮助我们战胜了很多病魔，对抗疫情战役中，已经有了胜利的曙光。</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7076440" y="224155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png1"/>
          <p:cNvPicPr/>
          <p:nvPr>
            <p:custDataLst>
              <p:tags r:id="rId12"/>
            </p:custDataLst>
          </p:nvPr>
        </p:nvPicPr>
        <p:blipFill rotWithShape="1">
          <a:blip r:embed="rId13"/>
          <a:srcRect/>
          <a:stretch>
            <a:fillRect/>
          </a:stretch>
        </p:blipFill>
        <p:spPr>
          <a:xfrm>
            <a:off x="7557135" y="2970530"/>
            <a:ext cx="2659380" cy="18929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1"/>
            </p:custDataLst>
          </p:nvPr>
        </p:nvSpPr>
        <p:spPr>
          <a:xfrm>
            <a:off x="0" y="1312513"/>
            <a:ext cx="12192000" cy="4253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17" name="图片 1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3" name="TextBox 2"/>
          <p:cNvSpPr txBox="1"/>
          <p:nvPr>
            <p:custDataLst>
              <p:tags r:id="rId8"/>
            </p:custDataLst>
          </p:nvPr>
        </p:nvSpPr>
        <p:spPr>
          <a:xfrm>
            <a:off x="3053080" y="2899093"/>
            <a:ext cx="1487170" cy="1240790"/>
          </a:xfrm>
          <a:prstGeom prst="rect">
            <a:avLst/>
          </a:prstGeom>
          <a:noFill/>
        </p:spPr>
        <p:txBody>
          <a:bodyPr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defRPr/>
            </a:pPr>
            <a:r>
              <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rPr>
              <a:t>04</a:t>
            </a:r>
            <a:endPar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5" name="标题 4"/>
          <p:cNvSpPr>
            <a:spLocks noGrp="1"/>
          </p:cNvSpPr>
          <p:nvPr>
            <p:custDataLst>
              <p:tags r:id="rId9"/>
            </p:custDataLst>
          </p:nvPr>
        </p:nvSpPr>
        <p:spPr>
          <a:xfrm>
            <a:off x="4308475" y="3084830"/>
            <a:ext cx="9291955" cy="1402080"/>
          </a:xfrm>
          <a:prstGeom prst="rect">
            <a:avLst/>
          </a:prstGeom>
        </p:spPr>
        <p:txBody>
          <a:bodyPr vert="horz" wrap="square" lIns="0" tIns="0" rIns="0" bIns="0" rtlCol="0" anchor="ctr" anchorCtr="0">
            <a:no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u="none" strike="noStrike" kern="1200" cap="none" spc="400" normalizeH="0">
                <a:solidFill>
                  <a:schemeClr val="tx1"/>
                </a:solidFill>
                <a:uFillTx/>
                <a:latin typeface="Arial" panose="020B0604020202020204" pitchFamily="34" charset="0"/>
                <a:ea typeface="汉仪旗黑-85S" panose="00020600040101010101" pitchFamily="18" charset="-122"/>
                <a:cs typeface="+mj-cs"/>
              </a:defRPr>
            </a:lvl1pPr>
          </a:lstStyle>
          <a:p>
            <a:r>
              <a:rPr lang="en-US" altLang="zh-CN" sz="6000">
                <a:solidFill>
                  <a:schemeClr val="bg1"/>
                </a:solidFill>
                <a:sym typeface="+mn-ea"/>
              </a:rPr>
              <a:t>   </a:t>
            </a:r>
            <a:r>
              <a:rPr lang="zh-CN" altLang="en-US" sz="6000">
                <a:solidFill>
                  <a:schemeClr val="bg1"/>
                </a:solidFill>
                <a:sym typeface="+mn-ea"/>
              </a:rPr>
              <a:t>疫情期间</a:t>
            </a:r>
            <a:endParaRPr lang="zh-CN" altLang="en-US" sz="6000">
              <a:solidFill>
                <a:schemeClr val="bg1"/>
              </a:solidFill>
              <a:sym typeface="+mn-ea"/>
            </a:endParaRPr>
          </a:p>
          <a:p>
            <a:r>
              <a:rPr lang="zh-CN" altLang="en-US" sz="6000">
                <a:solidFill>
                  <a:schemeClr val="bg1"/>
                </a:solidFill>
                <a:sym typeface="+mn-ea"/>
              </a:rPr>
              <a:t>心理调适集锦</a:t>
            </a:r>
            <a:endParaRPr lang="zh-CN" altLang="en-US" sz="6000">
              <a:solidFill>
                <a:schemeClr val="bg1"/>
              </a:solidFill>
            </a:endParaRPr>
          </a:p>
          <a:p>
            <a:endParaRPr lang="zh-CN" altLang="en-US" sz="6000">
              <a:solidFill>
                <a:schemeClr val="bg1"/>
              </a:solidFill>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tx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如何克服恐慌</a:t>
            </a:r>
            <a:r>
              <a:rPr lang="zh-CN" altLang="en-US" sz="2800" spc="300">
                <a:solidFill>
                  <a:schemeClr val="bg1"/>
                </a:solidFill>
                <a:latin typeface="Arial" panose="020B0604020202020204" pitchFamily="34" charset="0"/>
                <a:sym typeface="Arial" panose="020B0604020202020204" pitchFamily="34" charset="0"/>
              </a:rPr>
              <a:t>心理</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03</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1053465" y="1537335"/>
            <a:ext cx="5363210" cy="5262245"/>
          </a:xfrm>
          <a:prstGeom prst="rect">
            <a:avLst/>
          </a:prstGeom>
          <a:noFill/>
        </p:spPr>
        <p:txBody>
          <a:bodyPr wrap="square" rtlCol="0">
            <a:spAutoFit/>
          </a:bodyPr>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反思个性、锻炼意志是收获：</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疫情是一面镜子，我们可以借此反思人生，思考生命，培养沉稳、热心、乐观的个性锻炼坚韧的意志。</a:t>
            </a:r>
            <a:endParaRPr lang="en-US" altLang="zh-CN"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7076440" y="224155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png1"/>
          <p:cNvPicPr/>
          <p:nvPr>
            <p:custDataLst>
              <p:tags r:id="rId12"/>
            </p:custDataLst>
          </p:nvPr>
        </p:nvPicPr>
        <p:blipFill rotWithShape="1">
          <a:blip r:embed="rId13"/>
          <a:srcRect/>
          <a:stretch>
            <a:fillRect/>
          </a:stretch>
        </p:blipFill>
        <p:spPr>
          <a:xfrm>
            <a:off x="7557135" y="2970530"/>
            <a:ext cx="2659380" cy="18929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担心感染怎么办</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624955" y="2306320"/>
            <a:ext cx="4161790" cy="353822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、积极防范：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rPr>
              <a:t>按照科学的手段，做好有效防护，少出门，出门戴口罩。</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1182370" y="214884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784985" y="3224530"/>
            <a:ext cx="2774315" cy="1971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担心感染怎么办</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694170" y="2329180"/>
            <a:ext cx="4161790" cy="418465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、保持警惕：</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适度了解自己的身体状况，一但有异常情况产生应及时寻求医学专业支持。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1182370" y="214884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784985" y="3224530"/>
            <a:ext cx="2774315" cy="1971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担心感染怎么办</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624955" y="2306320"/>
            <a:ext cx="4161790" cy="289179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、释放放松</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通过听音乐、深呼吸、尝试冥想训练来放松身心。</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1182370" y="214884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784985" y="3224530"/>
            <a:ext cx="2774315" cy="1971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担心感染怎么办</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624955" y="2306320"/>
            <a:ext cx="4161790" cy="375348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、调节生活：</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设计好疫情期间的生活工作计划，有规律的生活，让生活充实起来，保证生活质量。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1182370" y="214884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784985" y="3224530"/>
            <a:ext cx="2774315" cy="1971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800" spc="300">
                <a:solidFill>
                  <a:schemeClr val="bg1"/>
                </a:solidFill>
                <a:latin typeface="Arial" panose="020B0604020202020204" pitchFamily="34" charset="0"/>
                <a:sym typeface="Arial" panose="020B0604020202020204" pitchFamily="34" charset="0"/>
              </a:rPr>
              <a:t>担心感染怎么办</a:t>
            </a:r>
            <a:endParaRPr lang="zh-CN" altLang="en-US" sz="28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915" y="226695"/>
            <a:ext cx="1520190" cy="46164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6590030" y="1956435"/>
            <a:ext cx="4161790" cy="4184650"/>
          </a:xfrm>
          <a:prstGeom prst="rect">
            <a:avLst/>
          </a:prstGeom>
          <a:noFill/>
        </p:spPr>
        <p:txBody>
          <a:bodyPr wrap="square" rtlCol="0">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、升华提升：</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多掌握科学知识，多学习和探索人与自然的关系，提升自己的认识，吸取积极的力量。</a:t>
            </a:r>
            <a:endParaRPr lang="en-US" altLang="zh-CN"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1182370" y="214884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1784985" y="3224530"/>
            <a:ext cx="2774315" cy="1971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1198880" y="306070"/>
            <a:ext cx="7398385" cy="60833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altLang="zh-CN" sz="3600" b="1">
                <a:solidFill>
                  <a:schemeClr val="bg1"/>
                </a:solidFill>
                <a:latin typeface="宋体" panose="02010600030101010101" pitchFamily="2" charset="-122"/>
                <a:ea typeface="宋体" panose="02010600030101010101" pitchFamily="2" charset="-122"/>
                <a:sym typeface="+mn-ea"/>
              </a:rPr>
              <a:t>4.3</a:t>
            </a:r>
            <a:r>
              <a:rPr lang="zh-CN" altLang="en-US" sz="3600" b="1">
                <a:solidFill>
                  <a:schemeClr val="bg1"/>
                </a:solidFill>
                <a:latin typeface="宋体" panose="02010600030101010101" pitchFamily="2" charset="-122"/>
                <a:ea typeface="宋体" panose="02010600030101010101" pitchFamily="2" charset="-122"/>
                <a:sym typeface="+mn-ea"/>
              </a:rPr>
              <a:t>常见心理调适方法</a:t>
            </a:r>
            <a:endParaRPr lang="zh-CN" altLang="en-US" sz="3600" b="1">
              <a:solidFill>
                <a:schemeClr val="bg1"/>
              </a:solidFill>
              <a:latin typeface="宋体" panose="02010600030101010101" pitchFamily="2" charset="-122"/>
              <a:ea typeface="宋体" panose="02010600030101010101" pitchFamily="2" charset="-122"/>
              <a:sym typeface="+mn-ea"/>
            </a:endParaRPr>
          </a:p>
        </p:txBody>
      </p:sp>
      <p:sp>
        <p:nvSpPr>
          <p:cNvPr id="4" name="椭圆形标注 3"/>
          <p:cNvSpPr/>
          <p:nvPr>
            <p:custDataLst>
              <p:tags r:id="rId9"/>
            </p:custDataLst>
          </p:nvPr>
        </p:nvSpPr>
        <p:spPr>
          <a:xfrm>
            <a:off x="1742724" y="1833394"/>
            <a:ext cx="1089943" cy="904858"/>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5" name="圆角矩形 4"/>
          <p:cNvSpPr/>
          <p:nvPr>
            <p:custDataLst>
              <p:tags r:id="rId10"/>
            </p:custDataLst>
          </p:nvPr>
        </p:nvSpPr>
        <p:spPr>
          <a:xfrm>
            <a:off x="3031451" y="1971669"/>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情绪调节</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8" name="椭圆形标注 7"/>
          <p:cNvSpPr/>
          <p:nvPr>
            <p:custDataLst>
              <p:tags r:id="rId11"/>
            </p:custDataLst>
          </p:nvPr>
        </p:nvSpPr>
        <p:spPr>
          <a:xfrm>
            <a:off x="6775542" y="1833394"/>
            <a:ext cx="1089943" cy="904858"/>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9" name="圆角矩形 8"/>
          <p:cNvSpPr/>
          <p:nvPr>
            <p:custDataLst>
              <p:tags r:id="rId12"/>
            </p:custDataLst>
          </p:nvPr>
        </p:nvSpPr>
        <p:spPr>
          <a:xfrm>
            <a:off x="8064904" y="1971669"/>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行动策略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11" name="图片 10"/>
          <p:cNvPicPr>
            <a:picLocks noChangeAspect="1"/>
          </p:cNvPicPr>
          <p:nvPr>
            <p:custDataLst>
              <p:tags r:id="rId13"/>
            </p:custDataLst>
          </p:nvPr>
        </p:nvPicPr>
        <p:blipFill>
          <a:blip r:embed="rId14"/>
          <a:stretch>
            <a:fillRect/>
          </a:stretch>
        </p:blipFill>
        <p:spPr>
          <a:xfrm>
            <a:off x="6957784" y="1906409"/>
            <a:ext cx="725807" cy="725807"/>
          </a:xfrm>
          <a:prstGeom prst="rect">
            <a:avLst/>
          </a:prstGeom>
        </p:spPr>
      </p:pic>
      <p:sp>
        <p:nvSpPr>
          <p:cNvPr id="12" name="椭圆形标注 11"/>
          <p:cNvSpPr/>
          <p:nvPr>
            <p:custDataLst>
              <p:tags r:id="rId15"/>
            </p:custDataLst>
          </p:nvPr>
        </p:nvSpPr>
        <p:spPr>
          <a:xfrm>
            <a:off x="6775542" y="4847443"/>
            <a:ext cx="1089943" cy="904858"/>
          </a:xfrm>
          <a:prstGeom prst="wedgeEllipseCallout">
            <a:avLst>
              <a:gd name="adj1" fmla="val 41431"/>
              <a:gd name="adj2" fmla="val 51108"/>
            </a:avLst>
          </a:prstGeom>
          <a:solidFill>
            <a:srgbClr val="ED7D31"/>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13" name="圆角矩形 12"/>
          <p:cNvSpPr/>
          <p:nvPr>
            <p:custDataLst>
              <p:tags r:id="rId16"/>
            </p:custDataLst>
          </p:nvPr>
        </p:nvSpPr>
        <p:spPr>
          <a:xfrm>
            <a:off x="8064904" y="507715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身心放松</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19" name="图片 18"/>
          <p:cNvPicPr>
            <a:picLocks noChangeAspect="1"/>
          </p:cNvPicPr>
          <p:nvPr>
            <p:custDataLst>
              <p:tags r:id="rId17"/>
            </p:custDataLst>
          </p:nvPr>
        </p:nvPicPr>
        <p:blipFill>
          <a:blip r:embed="rId18"/>
          <a:stretch>
            <a:fillRect/>
          </a:stretch>
        </p:blipFill>
        <p:spPr>
          <a:xfrm>
            <a:off x="7032731" y="4994126"/>
            <a:ext cx="539607" cy="539607"/>
          </a:xfrm>
          <a:prstGeom prst="rect">
            <a:avLst/>
          </a:prstGeom>
        </p:spPr>
      </p:pic>
      <p:sp>
        <p:nvSpPr>
          <p:cNvPr id="21" name="椭圆形标注 20"/>
          <p:cNvSpPr/>
          <p:nvPr>
            <p:custDataLst>
              <p:tags r:id="rId19"/>
            </p:custDataLst>
          </p:nvPr>
        </p:nvSpPr>
        <p:spPr>
          <a:xfrm>
            <a:off x="1742724" y="4847443"/>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20"/>
            </p:custDataLst>
          </p:nvPr>
        </p:nvSpPr>
        <p:spPr>
          <a:xfrm>
            <a:off x="3031451" y="515970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21"/>
            </p:custDataLst>
          </p:nvPr>
        </p:nvPicPr>
        <p:blipFill>
          <a:blip r:embed="rId22"/>
          <a:stretch>
            <a:fillRect/>
          </a:stretch>
        </p:blipFill>
        <p:spPr>
          <a:xfrm>
            <a:off x="1963535" y="4994126"/>
            <a:ext cx="618061" cy="618061"/>
          </a:xfrm>
          <a:prstGeom prst="rect">
            <a:avLst/>
          </a:prstGeom>
        </p:spPr>
      </p:pic>
      <p:sp>
        <p:nvSpPr>
          <p:cNvPr id="35" name="笑脸 34"/>
          <p:cNvSpPr/>
          <p:nvPr/>
        </p:nvSpPr>
        <p:spPr>
          <a:xfrm>
            <a:off x="1887220" y="1906270"/>
            <a:ext cx="800100" cy="759460"/>
          </a:xfrm>
          <a:prstGeom prst="smileyFac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27" name="图片 2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28" name="图片 2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圆角矩形 4"/>
          <p:cNvSpPr/>
          <p:nvPr>
            <p:custDataLst>
              <p:tags r:id="rId8"/>
            </p:custDataLst>
          </p:nvPr>
        </p:nvSpPr>
        <p:spPr>
          <a:xfrm>
            <a:off x="1043305" y="2933700"/>
            <a:ext cx="2761615" cy="1924050"/>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9"/>
            </p:custDataLst>
          </p:nvPr>
        </p:nvSpPr>
        <p:spPr>
          <a:xfrm>
            <a:off x="682625" y="3302635"/>
            <a:ext cx="3753485" cy="921385"/>
          </a:xfrm>
          <a:prstGeom prst="rect">
            <a:avLst/>
          </a:prstGeom>
        </p:spPr>
        <p:txBody>
          <a:bodyPr wrap="square" lIns="90000" tIns="46800" rIns="90000" bIns="46800">
            <a:noAutofit/>
          </a:bodyPr>
          <a:lstStyle/>
          <a:p>
            <a:pPr algn="ctr">
              <a:lnSpc>
                <a:spcPct val="120000"/>
              </a:lnSpc>
              <a:defRPr/>
            </a:pPr>
            <a:r>
              <a:rPr lang="zh-CN" altLang="en-US" sz="3200" b="1" spc="150">
                <a:solidFill>
                  <a:schemeClr val="tx1"/>
                </a:solidFill>
                <a:uFillTx/>
                <a:latin typeface="宋体" panose="02010600030101010101" pitchFamily="2" charset="-122"/>
                <a:ea typeface="宋体" panose="02010600030101010101" pitchFamily="2" charset="-122"/>
                <a:sym typeface="Arial" panose="020B0604020202020204" pitchFamily="34" charset="0"/>
              </a:rPr>
              <a:t>情绪调节</a:t>
            </a:r>
            <a:endParaRPr lang="zh-CN" altLang="en-US" sz="3200" b="1" spc="150">
              <a:solidFill>
                <a:schemeClr val="tx1"/>
              </a:solidFill>
              <a:uFillTx/>
              <a:latin typeface="宋体" panose="02010600030101010101" pitchFamily="2" charset="-122"/>
              <a:ea typeface="宋体" panose="02010600030101010101" pitchFamily="2" charset="-122"/>
              <a:sym typeface="Arial" panose="020B0604020202020204" pitchFamily="34" charset="0"/>
            </a:endParaRPr>
          </a:p>
          <a:p>
            <a:pPr algn="ctr">
              <a:lnSpc>
                <a:spcPct val="120000"/>
              </a:lnSpc>
              <a:defRPr/>
            </a:pPr>
            <a:r>
              <a:rPr lang="zh-CN" altLang="en-US" sz="3200" b="1" spc="150">
                <a:solidFill>
                  <a:schemeClr val="tx1"/>
                </a:solidFill>
                <a:uFillTx/>
                <a:latin typeface="宋体" panose="02010600030101010101" pitchFamily="2" charset="-122"/>
                <a:ea typeface="宋体" panose="02010600030101010101" pitchFamily="2" charset="-122"/>
                <a:sym typeface="Arial" panose="020B0604020202020204" pitchFamily="34" charset="0"/>
              </a:rPr>
              <a:t>的方法</a:t>
            </a:r>
            <a:endParaRPr lang="zh-CN" altLang="en-US" sz="3200" b="1" spc="150">
              <a:solidFill>
                <a:schemeClr val="tx1"/>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10" name="任意多边形 6"/>
          <p:cNvSpPr/>
          <p:nvPr>
            <p:custDataLst>
              <p:tags r:id="rId10"/>
            </p:custDataLst>
          </p:nvPr>
        </p:nvSpPr>
        <p:spPr bwMode="auto">
          <a:xfrm>
            <a:off x="5458950" y="3600415"/>
            <a:ext cx="557530" cy="55753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accent1"/>
          </a:solidFill>
          <a:ln>
            <a:noFill/>
          </a:ln>
        </p:spPr>
        <p:txBody>
          <a:bodyPr wrap="square" lIns="90000" tIns="46800" rIns="90000" bIns="4680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1"/>
            </p:custDataLst>
          </p:nvPr>
        </p:nvSpPr>
        <p:spPr bwMode="auto">
          <a:xfrm>
            <a:off x="6399385" y="3634070"/>
            <a:ext cx="3253740" cy="490220"/>
          </a:xfrm>
          <a:prstGeom prst="rect">
            <a:avLst/>
          </a:prstGeom>
          <a:noFill/>
        </p:spPr>
        <p:txBody>
          <a:bodyPr wrap="square" lIns="90000" tIns="46800" rIns="90000" bIns="0" anchor="b" anchorCtr="0">
            <a:noAutofit/>
          </a:bodyPr>
          <a:lstStyle/>
          <a:p>
            <a:pPr algn="l" latinLnBrk="0">
              <a:lnSpc>
                <a:spcPct val="120000"/>
              </a:lnSpc>
            </a:pPr>
            <a:r>
              <a:rPr lang="zh-CN" altLang="en-US" sz="3500" b="1" spc="300">
                <a:solidFill>
                  <a:srgbClr val="00B0F0"/>
                </a:solidFill>
                <a:effectLst/>
                <a:latin typeface="宋体" panose="02010600030101010101" pitchFamily="2" charset="-122"/>
                <a:ea typeface="宋体" panose="02010600030101010101" pitchFamily="2" charset="-122"/>
                <a:cs typeface="+mj-cs"/>
                <a:sym typeface="Arial" panose="020B0604020202020204" pitchFamily="34" charset="0"/>
              </a:rPr>
              <a:t>学会发泄情绪</a:t>
            </a:r>
            <a:endParaRPr lang="zh-CN" altLang="en-US" sz="3500" b="1" spc="300">
              <a:solidFill>
                <a:srgbClr val="00B0F0"/>
              </a:solidFill>
              <a:effectLst/>
              <a:latin typeface="宋体" panose="02010600030101010101" pitchFamily="2" charset="-122"/>
              <a:ea typeface="宋体" panose="02010600030101010101" pitchFamily="2" charset="-122"/>
              <a:cs typeface="+mj-cs"/>
              <a:sym typeface="Arial" panose="020B0604020202020204" pitchFamily="34" charset="0"/>
            </a:endParaRPr>
          </a:p>
        </p:txBody>
      </p:sp>
      <p:sp>
        <p:nvSpPr>
          <p:cNvPr id="15" name="任意多边形 7"/>
          <p:cNvSpPr/>
          <p:nvPr>
            <p:custDataLst>
              <p:tags r:id="rId12"/>
            </p:custDataLst>
          </p:nvPr>
        </p:nvSpPr>
        <p:spPr bwMode="auto">
          <a:xfrm>
            <a:off x="5458950" y="4596095"/>
            <a:ext cx="557530" cy="5575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1"/>
          </a:solidFill>
          <a:ln>
            <a:noFill/>
          </a:ln>
        </p:spPr>
        <p:txBody>
          <a:bodyPr wrap="square" lIns="90000" tIns="46800" rIns="90000" bIns="46800" anchor="ctr">
            <a:normAutofit/>
          </a:bodyP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3"/>
            </p:custDataLst>
          </p:nvPr>
        </p:nvSpPr>
        <p:spPr bwMode="auto">
          <a:xfrm>
            <a:off x="6257780" y="4663405"/>
            <a:ext cx="3253740" cy="490220"/>
          </a:xfrm>
          <a:prstGeom prst="rect">
            <a:avLst/>
          </a:prstGeom>
          <a:noFill/>
        </p:spPr>
        <p:txBody>
          <a:bodyPr wrap="square" lIns="90000" tIns="46800" rIns="90000" bIns="0" anchor="b" anchorCtr="0">
            <a:noAutofit/>
          </a:bodyPr>
          <a:lstStyle/>
          <a:p>
            <a:pPr algn="l" latinLnBrk="0">
              <a:lnSpc>
                <a:spcPct val="120000"/>
              </a:lnSpc>
              <a:buClrTx/>
              <a:buSzTx/>
              <a:buFontTx/>
            </a:pPr>
            <a:r>
              <a:rPr lang="zh-CN" altLang="en-US" sz="3500" b="1" spc="300">
                <a:solidFill>
                  <a:srgbClr val="7030A0"/>
                </a:solidFill>
                <a:effectLst/>
                <a:latin typeface="宋体" panose="02010600030101010101" pitchFamily="2" charset="-122"/>
                <a:ea typeface="宋体" panose="02010600030101010101" pitchFamily="2" charset="-122"/>
                <a:cs typeface="+mj-cs"/>
                <a:sym typeface="Arial" panose="020B0604020202020204" pitchFamily="34" charset="0"/>
              </a:rPr>
              <a:t>自我关怀</a:t>
            </a:r>
            <a:endParaRPr lang="zh-CN" altLang="en-US" sz="3500" b="1" spc="300">
              <a:solidFill>
                <a:srgbClr val="7030A0"/>
              </a:solidFill>
              <a:effectLst/>
              <a:latin typeface="宋体" panose="02010600030101010101" pitchFamily="2" charset="-122"/>
              <a:ea typeface="宋体" panose="02010600030101010101" pitchFamily="2" charset="-122"/>
              <a:cs typeface="+mj-cs"/>
              <a:sym typeface="Arial" panose="020B0604020202020204" pitchFamily="34" charset="0"/>
            </a:endParaRPr>
          </a:p>
        </p:txBody>
      </p:sp>
      <p:cxnSp>
        <p:nvCxnSpPr>
          <p:cNvPr id="18" name="直接连接符 17"/>
          <p:cNvCxnSpPr>
            <a:endCxn id="6" idx="3"/>
          </p:cNvCxnSpPr>
          <p:nvPr>
            <p:custDataLst>
              <p:tags r:id="rId14"/>
            </p:custDataLst>
          </p:nvPr>
        </p:nvCxnSpPr>
        <p:spPr>
          <a:xfrm flipH="1">
            <a:off x="3804920" y="3877310"/>
            <a:ext cx="2453005" cy="18415"/>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5"/>
            </p:custDataLst>
          </p:nvPr>
        </p:nvCxnSpPr>
        <p:spPr>
          <a:xfrm>
            <a:off x="4427202" y="2844130"/>
            <a:ext cx="8890" cy="207010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6"/>
            </p:custDataLst>
          </p:nvPr>
        </p:nvCxnSpPr>
        <p:spPr>
          <a:xfrm flipV="1">
            <a:off x="4583430" y="3853180"/>
            <a:ext cx="704215" cy="13970"/>
          </a:xfrm>
          <a:prstGeom prst="line">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7"/>
            </p:custDataLst>
          </p:nvPr>
        </p:nvCxnSpPr>
        <p:spPr>
          <a:xfrm>
            <a:off x="4603097" y="2844130"/>
            <a:ext cx="855980" cy="0"/>
          </a:xfrm>
          <a:prstGeom prst="line">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a:off x="4507212" y="4874860"/>
            <a:ext cx="855980" cy="0"/>
          </a:xfrm>
          <a:prstGeom prst="line">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9"/>
            </p:custDataLst>
          </p:nvPr>
        </p:nvSpPr>
        <p:spPr bwMode="auto">
          <a:xfrm>
            <a:off x="6399385" y="2499960"/>
            <a:ext cx="3253740" cy="490220"/>
          </a:xfrm>
          <a:prstGeom prst="rect">
            <a:avLst/>
          </a:prstGeom>
          <a:noFill/>
        </p:spPr>
        <p:txBody>
          <a:bodyPr wrap="square" lIns="90000" tIns="46800" rIns="90000" bIns="0" anchor="b" anchorCtr="0">
            <a:noAutofit/>
          </a:bodyPr>
          <a:lstStyle/>
          <a:p>
            <a:pPr algn="l" latinLnBrk="0">
              <a:lnSpc>
                <a:spcPct val="120000"/>
              </a:lnSpc>
            </a:pPr>
            <a:r>
              <a:rPr lang="zh-CN" altLang="en-US" sz="3600" b="1" spc="300">
                <a:solidFill>
                  <a:srgbClr val="00B050"/>
                </a:solidFill>
                <a:effectLst/>
                <a:latin typeface="宋体" panose="02010600030101010101" pitchFamily="2" charset="-122"/>
                <a:ea typeface="宋体" panose="02010600030101010101" pitchFamily="2" charset="-122"/>
                <a:cs typeface="+mj-cs"/>
                <a:sym typeface="Arial" panose="020B0604020202020204" pitchFamily="34" charset="0"/>
              </a:rPr>
              <a:t>接纳情绪</a:t>
            </a:r>
            <a:endParaRPr lang="zh-CN" altLang="en-US" sz="3600" b="1" spc="300">
              <a:solidFill>
                <a:srgbClr val="00B050"/>
              </a:solidFill>
              <a:effectLst/>
              <a:latin typeface="宋体" panose="02010600030101010101" pitchFamily="2" charset="-122"/>
              <a:ea typeface="宋体" panose="02010600030101010101" pitchFamily="2" charset="-122"/>
              <a:cs typeface="+mj-cs"/>
              <a:sym typeface="Arial" panose="020B0604020202020204" pitchFamily="34" charset="0"/>
            </a:endParaRPr>
          </a:p>
        </p:txBody>
      </p:sp>
      <p:sp>
        <p:nvSpPr>
          <p:cNvPr id="25" name="PA_ImportSvg_636701195171324043"/>
          <p:cNvSpPr/>
          <p:nvPr>
            <p:custDataLst>
              <p:tags r:id="rId20"/>
            </p:custDataLst>
          </p:nvPr>
        </p:nvSpPr>
        <p:spPr>
          <a:xfrm>
            <a:off x="5558645" y="2499960"/>
            <a:ext cx="492125" cy="433705"/>
          </a:xfrm>
          <a:custGeom>
            <a:avLst/>
            <a:gdLst/>
            <a:ahLst/>
            <a:cxnLst/>
            <a:rect l="l" t="t" r="r" b="b"/>
            <a:pathLst>
              <a:path w="9254311" h="8165593">
                <a:moveTo>
                  <a:pt x="544360" y="8165593"/>
                </a:moveTo>
                <a:cubicBezTo>
                  <a:pt x="244957" y="8165593"/>
                  <a:pt x="0" y="7920635"/>
                  <a:pt x="0" y="7621233"/>
                </a:cubicBezTo>
                <a:lnTo>
                  <a:pt x="0" y="6804700"/>
                </a:lnTo>
                <a:cubicBezTo>
                  <a:pt x="0" y="6505297"/>
                  <a:pt x="244957" y="6260340"/>
                  <a:pt x="544360" y="6260340"/>
                </a:cubicBezTo>
                <a:cubicBezTo>
                  <a:pt x="843763" y="6260340"/>
                  <a:pt x="1088720" y="6505298"/>
                  <a:pt x="1088720" y="6804700"/>
                </a:cubicBezTo>
                <a:lnTo>
                  <a:pt x="1088720" y="7621233"/>
                </a:lnTo>
                <a:cubicBezTo>
                  <a:pt x="1088784" y="7920573"/>
                  <a:pt x="843813" y="8165593"/>
                  <a:pt x="544360" y="8165593"/>
                </a:cubicBezTo>
                <a:close/>
                <a:moveTo>
                  <a:pt x="3266186" y="8165593"/>
                </a:moveTo>
                <a:cubicBezTo>
                  <a:pt x="2966783" y="8165593"/>
                  <a:pt x="2721838" y="7920635"/>
                  <a:pt x="2721838" y="7621233"/>
                </a:cubicBezTo>
                <a:lnTo>
                  <a:pt x="2721838" y="5443717"/>
                </a:lnTo>
                <a:cubicBezTo>
                  <a:pt x="2721838" y="5144314"/>
                  <a:pt x="2966796" y="4899369"/>
                  <a:pt x="3266186" y="4899369"/>
                </a:cubicBezTo>
                <a:cubicBezTo>
                  <a:pt x="3565576" y="4899369"/>
                  <a:pt x="3810546" y="5144327"/>
                  <a:pt x="3810546" y="5443717"/>
                </a:cubicBezTo>
                <a:lnTo>
                  <a:pt x="3810546" y="7621233"/>
                </a:lnTo>
                <a:cubicBezTo>
                  <a:pt x="3810610" y="7920573"/>
                  <a:pt x="3565639" y="8165593"/>
                  <a:pt x="3266186" y="8165593"/>
                </a:cubicBezTo>
                <a:close/>
                <a:moveTo>
                  <a:pt x="5988126" y="8165593"/>
                </a:moveTo>
                <a:cubicBezTo>
                  <a:pt x="5688724" y="8165593"/>
                  <a:pt x="5443779" y="7920635"/>
                  <a:pt x="5443779" y="7621233"/>
                </a:cubicBezTo>
                <a:lnTo>
                  <a:pt x="5443779" y="3266251"/>
                </a:lnTo>
                <a:cubicBezTo>
                  <a:pt x="5443779" y="2966849"/>
                  <a:pt x="5688737" y="2721904"/>
                  <a:pt x="5988126" y="2721904"/>
                </a:cubicBezTo>
                <a:cubicBezTo>
                  <a:pt x="6287516" y="2721904"/>
                  <a:pt x="6532474" y="2966861"/>
                  <a:pt x="6532474" y="3266251"/>
                </a:cubicBezTo>
                <a:lnTo>
                  <a:pt x="6532474" y="7621182"/>
                </a:lnTo>
                <a:cubicBezTo>
                  <a:pt x="6532474" y="7920585"/>
                  <a:pt x="6287516" y="8165593"/>
                  <a:pt x="5988126" y="8165593"/>
                </a:cubicBezTo>
                <a:close/>
                <a:moveTo>
                  <a:pt x="8709952" y="8165593"/>
                </a:moveTo>
                <a:cubicBezTo>
                  <a:pt x="8410549" y="8165593"/>
                  <a:pt x="8165592" y="7920635"/>
                  <a:pt x="8165592" y="7621233"/>
                </a:cubicBezTo>
                <a:lnTo>
                  <a:pt x="8165592" y="544362"/>
                </a:lnTo>
                <a:cubicBezTo>
                  <a:pt x="8165592" y="244959"/>
                  <a:pt x="8410550" y="1"/>
                  <a:pt x="8709952" y="1"/>
                </a:cubicBezTo>
                <a:cubicBezTo>
                  <a:pt x="9009353" y="1"/>
                  <a:pt x="9254311" y="244959"/>
                  <a:pt x="9254311" y="544362"/>
                </a:cubicBezTo>
                <a:lnTo>
                  <a:pt x="9254311" y="7621170"/>
                </a:lnTo>
                <a:cubicBezTo>
                  <a:pt x="9254311" y="7920573"/>
                  <a:pt x="9009353" y="8165581"/>
                  <a:pt x="8709952" y="8165581"/>
                </a:cubicBezTo>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椭圆形标注 3"/>
          <p:cNvSpPr/>
          <p:nvPr>
            <p:custDataLst>
              <p:tags r:id="rId21"/>
            </p:custDataLst>
          </p:nvPr>
        </p:nvSpPr>
        <p:spPr>
          <a:xfrm>
            <a:off x="47909" y="149"/>
            <a:ext cx="1089943" cy="904858"/>
          </a:xfrm>
          <a:prstGeom prst="wedgeEllipseCallout">
            <a:avLst>
              <a:gd name="adj1" fmla="val 41431"/>
              <a:gd name="adj2" fmla="val 51108"/>
            </a:avLst>
          </a:prstGeom>
          <a:solidFill>
            <a:srgbClr val="00B0F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35" name="笑脸 34"/>
          <p:cNvSpPr/>
          <p:nvPr/>
        </p:nvSpPr>
        <p:spPr>
          <a:xfrm>
            <a:off x="192405" y="145415"/>
            <a:ext cx="800100" cy="759460"/>
          </a:xfrm>
          <a:prstGeom prst="smileyFac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custDataLst>
              <p:tags r:id="rId22"/>
            </p:custDataLst>
          </p:nvPr>
        </p:nvSpPr>
        <p:spPr>
          <a:xfrm>
            <a:off x="1314411" y="452749"/>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情绪调节</a:t>
            </a:r>
            <a:endParaRPr lang="zh-CN" altLang="en-US" sz="3200" b="1" dirty="0">
              <a:solidFill>
                <a:schemeClr val="tx1"/>
              </a:solidFill>
              <a:latin typeface="宋体" panose="02010600030101010101" pitchFamily="2" charset="-122"/>
              <a:ea typeface="宋体" panose="02010600030101010101" pitchFamily="2" charset="-122"/>
            </a:endParaRPr>
          </a:p>
        </p:txBody>
      </p:sp>
    </p:spTree>
    <p:custDataLst>
      <p:tags r:id="rId2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3380" y="556895"/>
            <a:ext cx="4803775" cy="645160"/>
          </a:xfrm>
          <a:prstGeom prst="rect">
            <a:avLst/>
          </a:prstGeom>
          <a:noFill/>
        </p:spPr>
        <p:txBody>
          <a:bodyPr wrap="square" rtlCol="0">
            <a:spAutoFit/>
          </a:bodyPr>
          <a:p>
            <a:r>
              <a:rPr lang="zh-CN" altLang="en-US" sz="3600">
                <a:solidFill>
                  <a:srgbClr val="00B050"/>
                </a:solidFill>
              </a:rPr>
              <a:t>接纳情绪</a:t>
            </a:r>
            <a:endParaRPr lang="zh-CN" altLang="en-US" sz="3600">
              <a:solidFill>
                <a:srgbClr val="00B050"/>
              </a:solidFill>
            </a:endParaRPr>
          </a:p>
        </p:txBody>
      </p:sp>
      <p:sp>
        <p:nvSpPr>
          <p:cNvPr id="3" name="文本框 2"/>
          <p:cNvSpPr txBox="1"/>
          <p:nvPr/>
        </p:nvSpPr>
        <p:spPr>
          <a:xfrm>
            <a:off x="1651000" y="1118870"/>
            <a:ext cx="8890000" cy="5262245"/>
          </a:xfrm>
          <a:prstGeom prst="rect">
            <a:avLst/>
          </a:prstGeom>
          <a:noFill/>
        </p:spPr>
        <p:txBody>
          <a:bodyPr wrap="square" rtlCol="0">
            <a:spAutoFit/>
          </a:bodyPr>
          <a:p>
            <a:pPr fontAlgn="auto">
              <a:lnSpc>
                <a:spcPct val="150000"/>
              </a:lnSpc>
            </a:pPr>
            <a:r>
              <a:rPr lang="zh-CN" altLang="en-US" sz="3200">
                <a:latin typeface="宋体" panose="02010600030101010101" pitchFamily="2" charset="-122"/>
                <a:ea typeface="宋体" panose="02010600030101010101" pitchFamily="2" charset="-122"/>
              </a:rPr>
              <a:t>个体处于应急状态的时候，可以引起不用程度的情绪反应，例如：焦虑、愤怒、敌意和自怜等，产生这些负面情绪是可以理解的。因此不必可以否定这些负面情绪，一位的拒绝情绪只会使自己沉浸在负面的思维和情绪中。同时，大家也要保持自我觉察，负面情绪一旦过度就会影响正常的生活和心理健康。</a:t>
            </a:r>
            <a:endParaRPr lang="zh-CN" altLang="en-US" sz="3200">
              <a:latin typeface="宋体" panose="02010600030101010101" pitchFamily="2" charset="-122"/>
              <a:ea typeface="宋体" panose="02010600030101010101" pitchFamily="2"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2890" y="473710"/>
            <a:ext cx="4803775" cy="645160"/>
          </a:xfrm>
          <a:prstGeom prst="rect">
            <a:avLst/>
          </a:prstGeom>
          <a:noFill/>
        </p:spPr>
        <p:txBody>
          <a:bodyPr wrap="square" rtlCol="0">
            <a:spAutoFit/>
          </a:bodyPr>
          <a:p>
            <a:r>
              <a:rPr lang="zh-CN" altLang="en-US" sz="3600">
                <a:solidFill>
                  <a:srgbClr val="00B0F0"/>
                </a:solidFill>
              </a:rPr>
              <a:t>学会发泄情绪</a:t>
            </a:r>
            <a:endParaRPr lang="zh-CN" altLang="en-US" sz="3600">
              <a:solidFill>
                <a:srgbClr val="00B0F0"/>
              </a:solidFill>
            </a:endParaRPr>
          </a:p>
        </p:txBody>
      </p:sp>
      <p:sp>
        <p:nvSpPr>
          <p:cNvPr id="3" name="文本框 2"/>
          <p:cNvSpPr txBox="1"/>
          <p:nvPr/>
        </p:nvSpPr>
        <p:spPr>
          <a:xfrm>
            <a:off x="919480" y="1118870"/>
            <a:ext cx="10160000" cy="5262245"/>
          </a:xfrm>
          <a:prstGeom prst="rect">
            <a:avLst/>
          </a:prstGeom>
          <a:noFill/>
        </p:spPr>
        <p:txBody>
          <a:bodyPr wrap="square" rtlCol="0">
            <a:spAutoFit/>
          </a:bodyPr>
          <a:p>
            <a:pPr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宣泄压力带来的消极情绪可以减缓事件对人的消极影响，从而促进人的身心健康。</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倾诉</a:t>
            </a:r>
            <a:r>
              <a:rPr lang="zh-CN" altLang="en-US" sz="2800">
                <a:latin typeface="宋体" panose="02010600030101010101" pitchFamily="2" charset="-122"/>
                <a:ea typeface="宋体" panose="02010600030101010101" pitchFamily="2" charset="-122"/>
                <a:cs typeface="宋体" panose="02010600030101010101" pitchFamily="2" charset="-122"/>
              </a:rPr>
              <a:t>：与自己好友彼此交流情感，获得支持与鼓励，对一个人来说是一种积极的力量。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运动</a:t>
            </a:r>
            <a:r>
              <a:rPr lang="zh-CN" altLang="en-US" sz="2800">
                <a:latin typeface="宋体" panose="02010600030101010101" pitchFamily="2" charset="-122"/>
                <a:ea typeface="宋体" panose="02010600030101010101" pitchFamily="2" charset="-122"/>
                <a:cs typeface="宋体" panose="02010600030101010101" pitchFamily="2" charset="-122"/>
              </a:rPr>
              <a:t>：运动不仅可以促进人的身体健康，提高免疫力，还会产生一系列短期或者长期的心理效应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rPr>
              <a:t>听音乐</a:t>
            </a:r>
            <a:r>
              <a:rPr lang="zh-CN" altLang="en-US" sz="2800">
                <a:latin typeface="宋体" panose="02010600030101010101" pitchFamily="2" charset="-122"/>
                <a:ea typeface="宋体" panose="02010600030101010101" pitchFamily="2" charset="-122"/>
                <a:cs typeface="宋体" panose="02010600030101010101" pitchFamily="2" charset="-122"/>
              </a:rPr>
              <a:t>：音乐可以抚慰人受伤的心灵，但是不要听伤心的音乐。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rPr>
              <a:t>哭泣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哭泣也是宣泄情绪的良好方式，记得哭并不是女人的专利。</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9" name="任意多边形: 形状 42"/>
          <p:cNvSpPr/>
          <p:nvPr>
            <p:custDataLst>
              <p:tags r:id="rId8"/>
            </p:custDataLst>
          </p:nvPr>
        </p:nvSpPr>
        <p:spPr>
          <a:xfrm>
            <a:off x="9860915" y="1609090"/>
            <a:ext cx="1729740" cy="3932555"/>
          </a:xfrm>
          <a:custGeom>
            <a:avLst/>
            <a:gdLst>
              <a:gd name="connsiteX0" fmla="*/ 1704505 w 1704505"/>
              <a:gd name="connsiteY0" fmla="*/ 0 h 4136321"/>
              <a:gd name="connsiteX1" fmla="*/ 1704505 w 1704505"/>
              <a:gd name="connsiteY1" fmla="*/ 4136321 h 4136321"/>
              <a:gd name="connsiteX2" fmla="*/ 1682914 w 1704505"/>
              <a:gd name="connsiteY2" fmla="*/ 4133026 h 4136321"/>
              <a:gd name="connsiteX3" fmla="*/ 0 w 1704505"/>
              <a:gd name="connsiteY3" fmla="*/ 2068160 h 4136321"/>
              <a:gd name="connsiteX4" fmla="*/ 1682914 w 1704505"/>
              <a:gd name="connsiteY4" fmla="*/ 3295 h 4136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505" h="4136321">
                <a:moveTo>
                  <a:pt x="1704505" y="0"/>
                </a:moveTo>
                <a:lnTo>
                  <a:pt x="1704505" y="4136321"/>
                </a:lnTo>
                <a:lnTo>
                  <a:pt x="1682914" y="4133026"/>
                </a:lnTo>
                <a:cubicBezTo>
                  <a:pt x="722477" y="3936492"/>
                  <a:pt x="0" y="3086698"/>
                  <a:pt x="0" y="2068160"/>
                </a:cubicBezTo>
                <a:cubicBezTo>
                  <a:pt x="0" y="1049623"/>
                  <a:pt x="722477" y="199829"/>
                  <a:pt x="1682914" y="3295"/>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9"/>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0"/>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1"/>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itle 6"/>
          <p:cNvSpPr txBox="1"/>
          <p:nvPr>
            <p:custDataLst>
              <p:tags r:id="rId12"/>
            </p:custDataLst>
          </p:nvPr>
        </p:nvSpPr>
        <p:spPr>
          <a:xfrm>
            <a:off x="33661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4.1</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疫情期间心理调适集锦</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3" name="椭圆 1"/>
          <p:cNvSpPr>
            <a:spLocks noChangeArrowheads="1"/>
          </p:cNvSpPr>
          <p:nvPr>
            <p:custDataLst>
              <p:tags r:id="rId13"/>
            </p:custDataLst>
          </p:nvPr>
        </p:nvSpPr>
        <p:spPr bwMode="auto">
          <a:xfrm>
            <a:off x="4819650" y="2092325"/>
            <a:ext cx="1079500" cy="1079500"/>
          </a:xfrm>
          <a:prstGeom prst="ellipse">
            <a:avLst/>
          </a:prstGeom>
          <a:solidFill>
            <a:srgbClr val="42ACA8"/>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01</a:t>
            </a:r>
            <a:endParaRPr lang="zh-CN" altLang="en-US" sz="3200">
              <a:solidFill>
                <a:sysClr val="window" lastClr="FFFFFF"/>
              </a:solidFill>
              <a:latin typeface="Arial" panose="020B0604020202020204" pitchFamily="34" charset="0"/>
              <a:ea typeface="黑体" panose="02010609060101010101" charset="-122"/>
            </a:endParaRPr>
          </a:p>
        </p:txBody>
      </p:sp>
      <p:sp>
        <p:nvSpPr>
          <p:cNvPr id="4" name="椭圆 2"/>
          <p:cNvSpPr>
            <a:spLocks noChangeArrowheads="1"/>
          </p:cNvSpPr>
          <p:nvPr>
            <p:custDataLst>
              <p:tags r:id="rId14"/>
            </p:custDataLst>
          </p:nvPr>
        </p:nvSpPr>
        <p:spPr bwMode="auto">
          <a:xfrm>
            <a:off x="1643063" y="2781300"/>
            <a:ext cx="2519362" cy="2519363"/>
          </a:xfrm>
          <a:prstGeom prst="ellipse">
            <a:avLst/>
          </a:prstGeom>
          <a:solidFill>
            <a:srgbClr val="59687F"/>
          </a:solidFill>
          <a:ln w="76200" cmpd="sng">
            <a:solidFill>
              <a:srgbClr val="59687F">
                <a:lumMod val="60000"/>
                <a:lumOff val="40000"/>
              </a:srgbClr>
            </a:solidFill>
            <a:round/>
          </a:ln>
        </p:spPr>
        <p:txBody>
          <a:bodyPr anchor="ctr">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a:r>
              <a:rPr lang="zh-CN" altLang="en-US" sz="3200" b="1" dirty="0">
                <a:solidFill>
                  <a:sysClr val="window" lastClr="FFFFFF"/>
                </a:solidFill>
                <a:latin typeface="宋体" panose="02010600030101010101" pitchFamily="2" charset="-122"/>
                <a:ea typeface="宋体" panose="02010600030101010101" pitchFamily="2" charset="-122"/>
                <a:cs typeface="+mn-ea"/>
              </a:rPr>
              <a:t>心理调适指南</a:t>
            </a:r>
            <a:endParaRPr lang="zh-CN" altLang="en-US" sz="3200" b="1" dirty="0">
              <a:solidFill>
                <a:sysClr val="window" lastClr="FFFFFF"/>
              </a:solidFill>
              <a:latin typeface="宋体" panose="02010600030101010101" pitchFamily="2" charset="-122"/>
              <a:ea typeface="宋体" panose="02010600030101010101" pitchFamily="2" charset="-122"/>
              <a:cs typeface="+mn-ea"/>
            </a:endParaRPr>
          </a:p>
        </p:txBody>
      </p:sp>
      <p:sp>
        <p:nvSpPr>
          <p:cNvPr id="2" name="椭圆 3"/>
          <p:cNvSpPr>
            <a:spLocks noChangeArrowheads="1"/>
          </p:cNvSpPr>
          <p:nvPr>
            <p:custDataLst>
              <p:tags r:id="rId15"/>
            </p:custDataLst>
          </p:nvPr>
        </p:nvSpPr>
        <p:spPr bwMode="auto">
          <a:xfrm>
            <a:off x="4819650" y="3497263"/>
            <a:ext cx="1079500" cy="1081087"/>
          </a:xfrm>
          <a:prstGeom prst="ellipse">
            <a:avLst/>
          </a:prstGeom>
          <a:solidFill>
            <a:srgbClr val="FAB30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02</a:t>
            </a:r>
            <a:endParaRPr lang="zh-CN" altLang="en-US" sz="3200">
              <a:solidFill>
                <a:sysClr val="window" lastClr="FFFFFF"/>
              </a:solidFill>
              <a:latin typeface="Arial" panose="020B0604020202020204" pitchFamily="34" charset="0"/>
              <a:ea typeface="黑体" panose="02010609060101010101" charset="-122"/>
            </a:endParaRPr>
          </a:p>
        </p:txBody>
      </p:sp>
      <p:sp>
        <p:nvSpPr>
          <p:cNvPr id="9" name="矩形 9"/>
          <p:cNvSpPr>
            <a:spLocks noChangeArrowheads="1"/>
          </p:cNvSpPr>
          <p:nvPr>
            <p:custDataLst>
              <p:tags r:id="rId16"/>
            </p:custDataLst>
          </p:nvPr>
        </p:nvSpPr>
        <p:spPr bwMode="auto">
          <a:xfrm>
            <a:off x="6056313" y="2170113"/>
            <a:ext cx="471419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zh-CN" altLang="en-US" sz="3200" b="1" dirty="0">
                <a:latin typeface="宋体" panose="02010600030101010101" pitchFamily="2" charset="-122"/>
                <a:ea typeface="宋体" panose="02010600030101010101" pitchFamily="2" charset="-122"/>
              </a:rPr>
              <a:t>青少年心理调适指南</a:t>
            </a:r>
            <a:endParaRPr lang="zh-CN" altLang="en-US" sz="3200" b="1" dirty="0">
              <a:latin typeface="宋体" panose="02010600030101010101" pitchFamily="2" charset="-122"/>
              <a:ea typeface="宋体" panose="02010600030101010101" pitchFamily="2" charset="-122"/>
            </a:endParaRPr>
          </a:p>
        </p:txBody>
      </p:sp>
      <p:sp>
        <p:nvSpPr>
          <p:cNvPr id="10" name="椭圆 13"/>
          <p:cNvSpPr>
            <a:spLocks noChangeArrowheads="1"/>
          </p:cNvSpPr>
          <p:nvPr>
            <p:custDataLst>
              <p:tags r:id="rId17"/>
            </p:custDataLst>
          </p:nvPr>
        </p:nvSpPr>
        <p:spPr bwMode="auto">
          <a:xfrm>
            <a:off x="4819650" y="4903788"/>
            <a:ext cx="1079500" cy="1079500"/>
          </a:xfrm>
          <a:prstGeom prst="ellipse">
            <a:avLst/>
          </a:prstGeom>
          <a:solidFill>
            <a:srgbClr val="DA6C9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03</a:t>
            </a:r>
            <a:endParaRPr lang="zh-CN" altLang="en-US" sz="3200">
              <a:solidFill>
                <a:sysClr val="window" lastClr="FFFFFF"/>
              </a:solidFill>
              <a:latin typeface="Arial" panose="020B0604020202020204" pitchFamily="34" charset="0"/>
              <a:ea typeface="黑体" panose="02010609060101010101" charset="-122"/>
            </a:endParaRPr>
          </a:p>
        </p:txBody>
      </p:sp>
      <p:cxnSp>
        <p:nvCxnSpPr>
          <p:cNvPr id="12" name="肘形连接符 17"/>
          <p:cNvCxnSpPr>
            <a:cxnSpLocks noChangeShapeType="1"/>
            <a:stCxn id="4" idx="6"/>
            <a:endCxn id="3" idx="2"/>
          </p:cNvCxnSpPr>
          <p:nvPr>
            <p:custDataLst>
              <p:tags r:id="rId18"/>
            </p:custDataLst>
          </p:nvPr>
        </p:nvCxnSpPr>
        <p:spPr bwMode="auto">
          <a:xfrm flipV="1">
            <a:off x="4162425" y="2632075"/>
            <a:ext cx="657225" cy="1409700"/>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3" name="肘形连接符 18"/>
          <p:cNvCxnSpPr>
            <a:cxnSpLocks noChangeShapeType="1"/>
            <a:stCxn id="4" idx="6"/>
            <a:endCxn id="2" idx="2"/>
          </p:cNvCxnSpPr>
          <p:nvPr>
            <p:custDataLst>
              <p:tags r:id="rId19"/>
            </p:custDataLst>
          </p:nvPr>
        </p:nvCxnSpPr>
        <p:spPr bwMode="auto">
          <a:xfrm flipV="1">
            <a:off x="4162425" y="4038600"/>
            <a:ext cx="657225" cy="3175"/>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7" name="肘形连接符 19"/>
          <p:cNvCxnSpPr>
            <a:cxnSpLocks noChangeShapeType="1"/>
            <a:stCxn id="4" idx="6"/>
            <a:endCxn id="10" idx="2"/>
          </p:cNvCxnSpPr>
          <p:nvPr>
            <p:custDataLst>
              <p:tags r:id="rId20"/>
            </p:custDataLst>
          </p:nvPr>
        </p:nvCxnSpPr>
        <p:spPr bwMode="auto">
          <a:xfrm>
            <a:off x="4162425" y="4041775"/>
            <a:ext cx="657225" cy="1401763"/>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24" name="矩形 38"/>
          <p:cNvSpPr>
            <a:spLocks noChangeArrowheads="1"/>
          </p:cNvSpPr>
          <p:nvPr>
            <p:custDataLst>
              <p:tags r:id="rId21"/>
            </p:custDataLst>
          </p:nvPr>
        </p:nvSpPr>
        <p:spPr bwMode="auto">
          <a:xfrm>
            <a:off x="6064250" y="3551238"/>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zh-CN" altLang="en-US" sz="3200" b="1" dirty="0">
                <a:latin typeface="宋体" panose="02010600030101010101" pitchFamily="2" charset="-122"/>
                <a:ea typeface="宋体" panose="02010600030101010101" pitchFamily="2" charset="-122"/>
              </a:rPr>
              <a:t>不同心理问题调适方式</a:t>
            </a:r>
            <a:endParaRPr lang="zh-CN" altLang="en-US" sz="3200" b="1" dirty="0">
              <a:latin typeface="宋体" panose="02010600030101010101" pitchFamily="2" charset="-122"/>
              <a:ea typeface="宋体" panose="02010600030101010101" pitchFamily="2" charset="-122"/>
            </a:endParaRPr>
          </a:p>
        </p:txBody>
      </p:sp>
      <p:sp>
        <p:nvSpPr>
          <p:cNvPr id="25" name="矩形 39"/>
          <p:cNvSpPr>
            <a:spLocks noChangeArrowheads="1"/>
          </p:cNvSpPr>
          <p:nvPr>
            <p:custDataLst>
              <p:tags r:id="rId22"/>
            </p:custDataLst>
          </p:nvPr>
        </p:nvSpPr>
        <p:spPr bwMode="auto">
          <a:xfrm>
            <a:off x="6064250" y="4981575"/>
            <a:ext cx="4718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zh-CN" altLang="en-US" sz="3200" b="1" dirty="0">
                <a:latin typeface="宋体" panose="02010600030101010101" pitchFamily="2" charset="-122"/>
                <a:ea typeface="宋体" panose="02010600030101010101" pitchFamily="2" charset="-122"/>
              </a:rPr>
              <a:t>常用心理调适方法</a:t>
            </a:r>
            <a:endParaRPr lang="zh-CN" altLang="en-US" sz="3200" b="1" dirty="0">
              <a:latin typeface="宋体" panose="02010600030101010101" pitchFamily="2" charset="-122"/>
              <a:ea typeface="宋体" panose="02010600030101010101" pitchFamily="2" charset="-122"/>
            </a:endParaRPr>
          </a:p>
        </p:txBody>
      </p:sp>
    </p:spTree>
    <p:custDataLst>
      <p:tags r:id="rId2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2890" y="473710"/>
            <a:ext cx="4803775" cy="645160"/>
          </a:xfrm>
          <a:prstGeom prst="rect">
            <a:avLst/>
          </a:prstGeom>
          <a:noFill/>
        </p:spPr>
        <p:txBody>
          <a:bodyPr wrap="square" rtlCol="0">
            <a:spAutoFit/>
          </a:bodyPr>
          <a:p>
            <a:r>
              <a:rPr lang="zh-CN" altLang="en-US" sz="3600">
                <a:solidFill>
                  <a:srgbClr val="7030A0"/>
                </a:solidFill>
              </a:rPr>
              <a:t>自我关怀</a:t>
            </a:r>
            <a:endParaRPr lang="zh-CN" altLang="en-US" sz="3600">
              <a:solidFill>
                <a:srgbClr val="7030A0"/>
              </a:solidFill>
            </a:endParaRPr>
          </a:p>
        </p:txBody>
      </p:sp>
      <p:sp>
        <p:nvSpPr>
          <p:cNvPr id="3" name="文本框 2"/>
          <p:cNvSpPr txBox="1"/>
          <p:nvPr/>
        </p:nvSpPr>
        <p:spPr>
          <a:xfrm>
            <a:off x="838200" y="1037590"/>
            <a:ext cx="10160000" cy="5262245"/>
          </a:xfrm>
          <a:prstGeom prst="rect">
            <a:avLst/>
          </a:prstGeom>
          <a:noFill/>
        </p:spPr>
        <p:txBody>
          <a:bodyPr wrap="square" rtlCol="0">
            <a:spAutoFit/>
          </a:bodyPr>
          <a:p>
            <a:pPr fontAlgn="auto">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rPr>
              <a:t>三件好事</a:t>
            </a:r>
            <a:r>
              <a:rPr lang="zh-CN" altLang="en-US" sz="3200">
                <a:latin typeface="宋体" panose="02010600030101010101" pitchFamily="2" charset="-122"/>
                <a:ea typeface="宋体" panose="02010600030101010101" pitchFamily="2" charset="-122"/>
                <a:cs typeface="宋体" panose="02010600030101010101" pitchFamily="2" charset="-122"/>
              </a:rPr>
              <a:t>：写下今天发生的、让你平静的、快乐的事情，并贴在可以方便看到的地方，感到沮丧的时候可以看看它们。</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rPr>
              <a:t>用有好的方式对待自己</a:t>
            </a:r>
            <a:r>
              <a:rPr lang="zh-CN" altLang="en-US" sz="3200">
                <a:latin typeface="宋体" panose="02010600030101010101" pitchFamily="2" charset="-122"/>
                <a:ea typeface="宋体" panose="02010600030101010101" pitchFamily="2" charset="-122"/>
                <a:cs typeface="宋体" panose="02010600030101010101" pitchFamily="2" charset="-122"/>
              </a:rPr>
              <a:t>：首先想象，如果你的好友在你的面前，当</a:t>
            </a:r>
            <a:r>
              <a:rPr lang="en-US" altLang="zh-CN" sz="3200">
                <a:latin typeface="宋体" panose="02010600030101010101" pitchFamily="2" charset="-122"/>
                <a:ea typeface="宋体" panose="02010600030101010101" pitchFamily="2" charset="-122"/>
                <a:cs typeface="宋体" panose="02010600030101010101" pitchFamily="2" charset="-122"/>
              </a:rPr>
              <a:t>ta</a:t>
            </a:r>
            <a:r>
              <a:rPr lang="zh-CN" altLang="en-US" sz="3200">
                <a:latin typeface="宋体" panose="02010600030101010101" pitchFamily="2" charset="-122"/>
                <a:ea typeface="宋体" panose="02010600030101010101" pitchFamily="2" charset="-122"/>
                <a:cs typeface="宋体" panose="02010600030101010101" pitchFamily="2" charset="-122"/>
              </a:rPr>
              <a:t>心情不好的时候你会如何安慰</a:t>
            </a:r>
            <a:r>
              <a:rPr lang="en-US" altLang="zh-CN" sz="3200">
                <a:latin typeface="宋体" panose="02010600030101010101" pitchFamily="2" charset="-122"/>
                <a:ea typeface="宋体" panose="02010600030101010101" pitchFamily="2" charset="-122"/>
                <a:cs typeface="宋体" panose="02010600030101010101" pitchFamily="2" charset="-122"/>
              </a:rPr>
              <a:t>ta</a:t>
            </a:r>
            <a:r>
              <a:rPr lang="zh-CN" altLang="en-US" sz="3200">
                <a:latin typeface="宋体" panose="02010600030101010101" pitchFamily="2" charset="-122"/>
                <a:ea typeface="宋体" panose="02010600030101010101" pitchFamily="2" charset="-122"/>
                <a:cs typeface="宋体" panose="02010600030101010101" pitchFamily="2" charset="-122"/>
              </a:rPr>
              <a:t>。然后把这些话说给自己，有时候我们对他人很宽容，却对自己很严苛。</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24" name="图片 23"/>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25" name="图片 2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5" name="直接连接符 4"/>
          <p:cNvSpPr/>
          <p:nvPr>
            <p:custDataLst>
              <p:tags r:id="rId8"/>
            </p:custDataLst>
          </p:nvPr>
        </p:nvSpPr>
        <p:spPr>
          <a:xfrm>
            <a:off x="1173480" y="2491740"/>
            <a:ext cx="4162425" cy="6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35000" lnSpcReduction="20000"/>
          </a:bodyPr>
          <a:lstStyle/>
          <a:p>
            <a:pPr algn="ctr"/>
            <a:endParaRPr>
              <a:latin typeface="Arial" panose="020B0604020202020204" pitchFamily="34" charset="0"/>
              <a:ea typeface="微软雅黑" panose="020B0503020204020204" charset="-122"/>
            </a:endParaRPr>
          </a:p>
        </p:txBody>
      </p:sp>
      <p:sp>
        <p:nvSpPr>
          <p:cNvPr id="6" name="泪滴形 5"/>
          <p:cNvSpPr/>
          <p:nvPr>
            <p:custDataLst>
              <p:tags r:id="rId9"/>
            </p:custDataLst>
          </p:nvPr>
        </p:nvSpPr>
        <p:spPr>
          <a:xfrm rot="2714409">
            <a:off x="1181019" y="1878295"/>
            <a:ext cx="913765" cy="9137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7" name="任意多边形 38"/>
          <p:cNvSpPr/>
          <p:nvPr>
            <p:custDataLst>
              <p:tags r:id="rId10"/>
            </p:custDataLst>
          </p:nvPr>
        </p:nvSpPr>
        <p:spPr bwMode="auto">
          <a:xfrm>
            <a:off x="1461494" y="2142906"/>
            <a:ext cx="340124" cy="348373"/>
          </a:xfrm>
          <a:custGeom>
            <a:avLst/>
            <a:gdLst>
              <a:gd name="connsiteX0" fmla="*/ 127516 w 340122"/>
              <a:gd name="connsiteY0" fmla="*/ 195559 h 348579"/>
              <a:gd name="connsiteX1" fmla="*/ 148382 w 340122"/>
              <a:gd name="connsiteY1" fmla="*/ 214107 h 348579"/>
              <a:gd name="connsiteX2" fmla="*/ 27822 w 340122"/>
              <a:gd name="connsiteY2" fmla="*/ 348579 h 348579"/>
              <a:gd name="connsiteX3" fmla="*/ 0 w 340122"/>
              <a:gd name="connsiteY3" fmla="*/ 316120 h 348579"/>
              <a:gd name="connsiteX4" fmla="*/ 283624 w 340122"/>
              <a:gd name="connsiteY4" fmla="*/ 70361 h 348579"/>
              <a:gd name="connsiteX5" fmla="*/ 252712 w 340122"/>
              <a:gd name="connsiteY5" fmla="*/ 181647 h 348579"/>
              <a:gd name="connsiteX6" fmla="*/ 234164 w 340122"/>
              <a:gd name="connsiteY6" fmla="*/ 175465 h 348579"/>
              <a:gd name="connsiteX7" fmla="*/ 283624 w 340122"/>
              <a:gd name="connsiteY7" fmla="*/ 70361 h 348579"/>
              <a:gd name="connsiteX8" fmla="*/ 230302 w 340122"/>
              <a:gd name="connsiteY8" fmla="*/ 28505 h 348579"/>
              <a:gd name="connsiteX9" fmla="*/ 170597 w 340122"/>
              <a:gd name="connsiteY9" fmla="*/ 53927 h 348579"/>
              <a:gd name="connsiteX10" fmla="*/ 170597 w 340122"/>
              <a:gd name="connsiteY10" fmla="*/ 171025 h 348579"/>
              <a:gd name="connsiteX11" fmla="*/ 287695 w 340122"/>
              <a:gd name="connsiteY11" fmla="*/ 171025 h 348579"/>
              <a:gd name="connsiteX12" fmla="*/ 287695 w 340122"/>
              <a:gd name="connsiteY12" fmla="*/ 53927 h 348579"/>
              <a:gd name="connsiteX13" fmla="*/ 230302 w 340122"/>
              <a:gd name="connsiteY13" fmla="*/ 28505 h 348579"/>
              <a:gd name="connsiteX14" fmla="*/ 230687 w 340122"/>
              <a:gd name="connsiteY14" fmla="*/ 0 h 348579"/>
              <a:gd name="connsiteX15" fmla="*/ 309266 w 340122"/>
              <a:gd name="connsiteY15" fmla="*/ 32356 h 348579"/>
              <a:gd name="connsiteX16" fmla="*/ 306184 w 340122"/>
              <a:gd name="connsiteY16" fmla="*/ 189515 h 348579"/>
              <a:gd name="connsiteX17" fmla="*/ 161353 w 340122"/>
              <a:gd name="connsiteY17" fmla="*/ 198759 h 348579"/>
              <a:gd name="connsiteX18" fmla="*/ 142864 w 340122"/>
              <a:gd name="connsiteY18" fmla="*/ 183352 h 348579"/>
              <a:gd name="connsiteX19" fmla="*/ 152108 w 340122"/>
              <a:gd name="connsiteY19" fmla="*/ 32356 h 348579"/>
              <a:gd name="connsiteX20" fmla="*/ 230687 w 340122"/>
              <a:gd name="connsiteY20" fmla="*/ 0 h 34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22" h="348579">
                <a:moveTo>
                  <a:pt x="127516" y="195559"/>
                </a:moveTo>
                <a:lnTo>
                  <a:pt x="148382" y="214107"/>
                </a:lnTo>
                <a:lnTo>
                  <a:pt x="27822" y="348579"/>
                </a:lnTo>
                <a:lnTo>
                  <a:pt x="0" y="316120"/>
                </a:lnTo>
                <a:close/>
                <a:moveTo>
                  <a:pt x="283624" y="70361"/>
                </a:moveTo>
                <a:cubicBezTo>
                  <a:pt x="283624" y="70361"/>
                  <a:pt x="326902" y="135278"/>
                  <a:pt x="252712" y="181647"/>
                </a:cubicBezTo>
                <a:cubicBezTo>
                  <a:pt x="252712" y="181647"/>
                  <a:pt x="252712" y="181647"/>
                  <a:pt x="234164" y="175465"/>
                </a:cubicBezTo>
                <a:cubicBezTo>
                  <a:pt x="234164" y="175465"/>
                  <a:pt x="295989" y="150734"/>
                  <a:pt x="283624" y="70361"/>
                </a:cubicBezTo>
                <a:close/>
                <a:moveTo>
                  <a:pt x="230302" y="28505"/>
                </a:moveTo>
                <a:cubicBezTo>
                  <a:pt x="209116" y="28505"/>
                  <a:pt x="187546" y="36979"/>
                  <a:pt x="170597" y="53927"/>
                </a:cubicBezTo>
                <a:cubicBezTo>
                  <a:pt x="136701" y="84743"/>
                  <a:pt x="136701" y="137129"/>
                  <a:pt x="170597" y="171025"/>
                </a:cubicBezTo>
                <a:cubicBezTo>
                  <a:pt x="201413" y="201841"/>
                  <a:pt x="253798" y="201841"/>
                  <a:pt x="287695" y="171025"/>
                </a:cubicBezTo>
                <a:cubicBezTo>
                  <a:pt x="321592" y="137129"/>
                  <a:pt x="321592" y="84743"/>
                  <a:pt x="287695" y="53927"/>
                </a:cubicBezTo>
                <a:cubicBezTo>
                  <a:pt x="272288" y="36979"/>
                  <a:pt x="251487" y="28505"/>
                  <a:pt x="230302" y="28505"/>
                </a:cubicBezTo>
                <a:close/>
                <a:moveTo>
                  <a:pt x="230687" y="0"/>
                </a:moveTo>
                <a:cubicBezTo>
                  <a:pt x="259191" y="0"/>
                  <a:pt x="287695" y="10786"/>
                  <a:pt x="309266" y="32356"/>
                </a:cubicBezTo>
                <a:cubicBezTo>
                  <a:pt x="352407" y="78579"/>
                  <a:pt x="349326" y="146373"/>
                  <a:pt x="306184" y="189515"/>
                </a:cubicBezTo>
                <a:cubicBezTo>
                  <a:pt x="266125" y="229575"/>
                  <a:pt x="204494" y="232656"/>
                  <a:pt x="161353" y="198759"/>
                </a:cubicBezTo>
                <a:cubicBezTo>
                  <a:pt x="155190" y="195678"/>
                  <a:pt x="152108" y="192596"/>
                  <a:pt x="142864" y="183352"/>
                </a:cubicBezTo>
                <a:cubicBezTo>
                  <a:pt x="108967" y="140210"/>
                  <a:pt x="108967" y="75498"/>
                  <a:pt x="152108" y="32356"/>
                </a:cubicBezTo>
                <a:cubicBezTo>
                  <a:pt x="173679" y="10786"/>
                  <a:pt x="202183" y="0"/>
                  <a:pt x="230687" y="0"/>
                </a:cubicBezTo>
                <a:close/>
              </a:path>
            </a:pathLst>
          </a:custGeom>
          <a:solidFill>
            <a:schemeClr val="bg1"/>
          </a:solidFill>
          <a:ln>
            <a:noFill/>
          </a:ln>
        </p:spPr>
        <p:txBody>
          <a:bodyPr wrap="square" lIns="91440" tIns="45720" rIns="91440" bIns="45720" anchor="ctr">
            <a:normAutofit lnSpcReduction="20000"/>
          </a:bodyPr>
          <a:lstStyle/>
          <a:p>
            <a:pPr algn="ctr"/>
            <a:endParaRPr>
              <a:latin typeface="Arial" panose="020B0604020202020204" pitchFamily="34" charset="0"/>
              <a:ea typeface="微软雅黑" panose="020B0503020204020204" charset="-122"/>
            </a:endParaRPr>
          </a:p>
        </p:txBody>
      </p:sp>
      <p:sp>
        <p:nvSpPr>
          <p:cNvPr id="9" name="文本框 8"/>
          <p:cNvSpPr txBox="1"/>
          <p:nvPr>
            <p:custDataLst>
              <p:tags r:id="rId11"/>
            </p:custDataLst>
          </p:nvPr>
        </p:nvSpPr>
        <p:spPr bwMode="auto">
          <a:xfrm>
            <a:off x="2495550" y="2003425"/>
            <a:ext cx="2954020"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spc="300">
                <a:solidFill>
                  <a:schemeClr val="tx1">
                    <a:lumMod val="75000"/>
                    <a:lumOff val="25000"/>
                  </a:schemeClr>
                </a:solidFill>
                <a:uFillTx/>
                <a:latin typeface="宋体" panose="02010600030101010101" pitchFamily="2" charset="-122"/>
                <a:ea typeface="宋体" panose="02010600030101010101" pitchFamily="2" charset="-122"/>
              </a:rPr>
              <a:t>了解冠性病毒</a:t>
            </a:r>
            <a:endParaRPr lang="zh-CN" altLang="en-US" sz="28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10" name="直接连接符 9"/>
          <p:cNvSpPr/>
          <p:nvPr>
            <p:custDataLst>
              <p:tags r:id="rId12"/>
            </p:custDataLst>
          </p:nvPr>
        </p:nvSpPr>
        <p:spPr>
          <a:xfrm flipV="1">
            <a:off x="1864995" y="3812540"/>
            <a:ext cx="4215765" cy="6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泪滴形 11"/>
          <p:cNvSpPr/>
          <p:nvPr>
            <p:custDataLst>
              <p:tags r:id="rId13"/>
            </p:custDataLst>
          </p:nvPr>
        </p:nvSpPr>
        <p:spPr>
          <a:xfrm rot="2714409">
            <a:off x="1827449" y="3359115"/>
            <a:ext cx="913765" cy="91376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3" name="任意多边形 37"/>
          <p:cNvSpPr/>
          <p:nvPr>
            <p:custDataLst>
              <p:tags r:id="rId14"/>
            </p:custDataLst>
          </p:nvPr>
        </p:nvSpPr>
        <p:spPr bwMode="auto">
          <a:xfrm>
            <a:off x="2143459" y="3640859"/>
            <a:ext cx="311568" cy="274130"/>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wrap="square" lIns="91440" tIns="45720" rIns="91440" bIns="45720" anchor="ctr">
            <a:normAutofit fontScale="67500" lnSpcReduction="20000"/>
          </a:bodyPr>
          <a:lstStyle/>
          <a:p>
            <a:pPr algn="ctr"/>
            <a:endParaRPr>
              <a:latin typeface="Arial" panose="020B0604020202020204" pitchFamily="34" charset="0"/>
              <a:ea typeface="微软雅黑" panose="020B0503020204020204" charset="-122"/>
            </a:endParaRPr>
          </a:p>
        </p:txBody>
      </p:sp>
      <p:sp>
        <p:nvSpPr>
          <p:cNvPr id="17" name="文本框 16"/>
          <p:cNvSpPr txBox="1"/>
          <p:nvPr>
            <p:custDataLst>
              <p:tags r:id="rId15"/>
            </p:custDataLst>
          </p:nvPr>
        </p:nvSpPr>
        <p:spPr bwMode="auto">
          <a:xfrm>
            <a:off x="3015615" y="3401695"/>
            <a:ext cx="2926715"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选择性接收信息</a:t>
            </a:r>
            <a:endPar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18" name="直接连接符 17"/>
          <p:cNvSpPr/>
          <p:nvPr>
            <p:custDataLst>
              <p:tags r:id="rId16"/>
            </p:custDataLst>
          </p:nvPr>
        </p:nvSpPr>
        <p:spPr>
          <a:xfrm>
            <a:off x="1200785" y="5258435"/>
            <a:ext cx="3651250" cy="387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泪滴形 18"/>
          <p:cNvSpPr/>
          <p:nvPr>
            <p:custDataLst>
              <p:tags r:id="rId17"/>
            </p:custDataLst>
          </p:nvPr>
        </p:nvSpPr>
        <p:spPr>
          <a:xfrm rot="2714409">
            <a:off x="1181020" y="4839935"/>
            <a:ext cx="913765" cy="9137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20" name="任意多边形 39"/>
          <p:cNvSpPr/>
          <p:nvPr>
            <p:custDataLst>
              <p:tags r:id="rId18"/>
            </p:custDataLst>
          </p:nvPr>
        </p:nvSpPr>
        <p:spPr bwMode="auto">
          <a:xfrm>
            <a:off x="1467841" y="5143254"/>
            <a:ext cx="339489" cy="298243"/>
          </a:xfrm>
          <a:custGeom>
            <a:avLst/>
            <a:gdLst>
              <a:gd name="connsiteX0" fmla="*/ 17895 w 339996"/>
              <a:gd name="connsiteY0" fmla="*/ 101403 h 298243"/>
              <a:gd name="connsiteX1" fmla="*/ 17895 w 339996"/>
              <a:gd name="connsiteY1" fmla="*/ 197383 h 298243"/>
              <a:gd name="connsiteX2" fmla="*/ 0 w 339996"/>
              <a:gd name="connsiteY2" fmla="*/ 184295 h 298243"/>
              <a:gd name="connsiteX3" fmla="*/ 0 w 339996"/>
              <a:gd name="connsiteY3" fmla="*/ 118854 h 298243"/>
              <a:gd name="connsiteX4" fmla="*/ 17895 w 339996"/>
              <a:gd name="connsiteY4" fmla="*/ 101403 h 298243"/>
              <a:gd name="connsiteX5" fmla="*/ 193090 w 339996"/>
              <a:gd name="connsiteY5" fmla="*/ 78086 h 298243"/>
              <a:gd name="connsiteX6" fmla="*/ 210631 w 339996"/>
              <a:gd name="connsiteY6" fmla="*/ 78086 h 298243"/>
              <a:gd name="connsiteX7" fmla="*/ 239135 w 339996"/>
              <a:gd name="connsiteY7" fmla="*/ 149665 h 298243"/>
              <a:gd name="connsiteX8" fmla="*/ 210631 w 339996"/>
              <a:gd name="connsiteY8" fmla="*/ 219074 h 298243"/>
              <a:gd name="connsiteX9" fmla="*/ 201861 w 339996"/>
              <a:gd name="connsiteY9" fmla="*/ 223412 h 298243"/>
              <a:gd name="connsiteX10" fmla="*/ 193090 w 339996"/>
              <a:gd name="connsiteY10" fmla="*/ 219074 h 298243"/>
              <a:gd name="connsiteX11" fmla="*/ 193090 w 339996"/>
              <a:gd name="connsiteY11" fmla="*/ 203891 h 298243"/>
              <a:gd name="connsiteX12" fmla="*/ 215016 w 339996"/>
              <a:gd name="connsiteY12" fmla="*/ 149665 h 298243"/>
              <a:gd name="connsiteX13" fmla="*/ 193090 w 339996"/>
              <a:gd name="connsiteY13" fmla="*/ 95439 h 298243"/>
              <a:gd name="connsiteX14" fmla="*/ 193090 w 339996"/>
              <a:gd name="connsiteY14" fmla="*/ 78086 h 298243"/>
              <a:gd name="connsiteX15" fmla="*/ 226070 w 339996"/>
              <a:gd name="connsiteY15" fmla="*/ 40660 h 298243"/>
              <a:gd name="connsiteX16" fmla="*/ 241130 w 339996"/>
              <a:gd name="connsiteY16" fmla="*/ 40660 h 298243"/>
              <a:gd name="connsiteX17" fmla="*/ 286313 w 339996"/>
              <a:gd name="connsiteY17" fmla="*/ 148849 h 298243"/>
              <a:gd name="connsiteX18" fmla="*/ 241130 w 339996"/>
              <a:gd name="connsiteY18" fmla="*/ 257037 h 298243"/>
              <a:gd name="connsiteX19" fmla="*/ 232524 w 339996"/>
              <a:gd name="connsiteY19" fmla="*/ 259201 h 298243"/>
              <a:gd name="connsiteX20" fmla="*/ 226070 w 339996"/>
              <a:gd name="connsiteY20" fmla="*/ 257037 h 298243"/>
              <a:gd name="connsiteX21" fmla="*/ 226070 w 339996"/>
              <a:gd name="connsiteY21" fmla="*/ 239727 h 298243"/>
              <a:gd name="connsiteX22" fmla="*/ 262646 w 339996"/>
              <a:gd name="connsiteY22" fmla="*/ 148849 h 298243"/>
              <a:gd name="connsiteX23" fmla="*/ 226070 w 339996"/>
              <a:gd name="connsiteY23" fmla="*/ 57970 h 298243"/>
              <a:gd name="connsiteX24" fmla="*/ 226070 w 339996"/>
              <a:gd name="connsiteY24" fmla="*/ 40660 h 298243"/>
              <a:gd name="connsiteX25" fmla="*/ 155445 w 339996"/>
              <a:gd name="connsiteY25" fmla="*/ 18200 h 298243"/>
              <a:gd name="connsiteX26" fmla="*/ 157797 w 339996"/>
              <a:gd name="connsiteY26" fmla="*/ 22775 h 298243"/>
              <a:gd name="connsiteX27" fmla="*/ 157797 w 339996"/>
              <a:gd name="connsiteY27" fmla="*/ 270045 h 298243"/>
              <a:gd name="connsiteX28" fmla="*/ 140592 w 339996"/>
              <a:gd name="connsiteY28" fmla="*/ 270045 h 298243"/>
              <a:gd name="connsiteX29" fmla="*/ 50265 w 339996"/>
              <a:gd name="connsiteY29" fmla="*/ 202805 h 298243"/>
              <a:gd name="connsiteX30" fmla="*/ 30909 w 339996"/>
              <a:gd name="connsiteY30" fmla="*/ 198467 h 298243"/>
              <a:gd name="connsiteX31" fmla="*/ 30909 w 339996"/>
              <a:gd name="connsiteY31" fmla="*/ 96522 h 298243"/>
              <a:gd name="connsiteX32" fmla="*/ 50265 w 339996"/>
              <a:gd name="connsiteY32" fmla="*/ 94353 h 298243"/>
              <a:gd name="connsiteX33" fmla="*/ 142742 w 339996"/>
              <a:gd name="connsiteY33" fmla="*/ 22775 h 298243"/>
              <a:gd name="connsiteX34" fmla="*/ 155445 w 339996"/>
              <a:gd name="connsiteY34" fmla="*/ 18200 h 298243"/>
              <a:gd name="connsiteX35" fmla="*/ 262938 w 339996"/>
              <a:gd name="connsiteY35" fmla="*/ 3254 h 298243"/>
              <a:gd name="connsiteX36" fmla="*/ 280062 w 339996"/>
              <a:gd name="connsiteY36" fmla="*/ 3254 h 298243"/>
              <a:gd name="connsiteX37" fmla="*/ 339996 w 339996"/>
              <a:gd name="connsiteY37" fmla="*/ 148580 h 298243"/>
              <a:gd name="connsiteX38" fmla="*/ 280062 w 339996"/>
              <a:gd name="connsiteY38" fmla="*/ 293905 h 298243"/>
              <a:gd name="connsiteX39" fmla="*/ 271500 w 339996"/>
              <a:gd name="connsiteY39" fmla="*/ 298243 h 298243"/>
              <a:gd name="connsiteX40" fmla="*/ 262938 w 339996"/>
              <a:gd name="connsiteY40" fmla="*/ 293905 h 298243"/>
              <a:gd name="connsiteX41" fmla="*/ 262938 w 339996"/>
              <a:gd name="connsiteY41" fmla="*/ 276553 h 298243"/>
              <a:gd name="connsiteX42" fmla="*/ 316451 w 339996"/>
              <a:gd name="connsiteY42" fmla="*/ 148580 h 298243"/>
              <a:gd name="connsiteX43" fmla="*/ 262938 w 339996"/>
              <a:gd name="connsiteY43" fmla="*/ 18437 h 298243"/>
              <a:gd name="connsiteX44" fmla="*/ 262938 w 339996"/>
              <a:gd name="connsiteY44" fmla="*/ 3254 h 2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9996" h="298243">
                <a:moveTo>
                  <a:pt x="17895" y="101403"/>
                </a:moveTo>
                <a:cubicBezTo>
                  <a:pt x="17895" y="101403"/>
                  <a:pt x="17895" y="101403"/>
                  <a:pt x="17895" y="197383"/>
                </a:cubicBezTo>
                <a:cubicBezTo>
                  <a:pt x="8947" y="193020"/>
                  <a:pt x="0" y="188658"/>
                  <a:pt x="0" y="184295"/>
                </a:cubicBezTo>
                <a:cubicBezTo>
                  <a:pt x="0" y="171207"/>
                  <a:pt x="0" y="136305"/>
                  <a:pt x="0" y="118854"/>
                </a:cubicBezTo>
                <a:cubicBezTo>
                  <a:pt x="0" y="110129"/>
                  <a:pt x="8947" y="105766"/>
                  <a:pt x="17895" y="101403"/>
                </a:cubicBezTo>
                <a:close/>
                <a:moveTo>
                  <a:pt x="193090" y="78086"/>
                </a:moveTo>
                <a:cubicBezTo>
                  <a:pt x="197475" y="73748"/>
                  <a:pt x="204053" y="73748"/>
                  <a:pt x="210631" y="78086"/>
                </a:cubicBezTo>
                <a:cubicBezTo>
                  <a:pt x="230365" y="97608"/>
                  <a:pt x="239135" y="123636"/>
                  <a:pt x="239135" y="149665"/>
                </a:cubicBezTo>
                <a:cubicBezTo>
                  <a:pt x="239135" y="175693"/>
                  <a:pt x="230365" y="199553"/>
                  <a:pt x="210631" y="219074"/>
                </a:cubicBezTo>
                <a:cubicBezTo>
                  <a:pt x="208438" y="221243"/>
                  <a:pt x="204053" y="223412"/>
                  <a:pt x="201861" y="223412"/>
                </a:cubicBezTo>
                <a:cubicBezTo>
                  <a:pt x="197475" y="223412"/>
                  <a:pt x="195283" y="221243"/>
                  <a:pt x="193090" y="219074"/>
                </a:cubicBezTo>
                <a:cubicBezTo>
                  <a:pt x="188705" y="214736"/>
                  <a:pt x="188705" y="208229"/>
                  <a:pt x="193090" y="203891"/>
                </a:cubicBezTo>
                <a:cubicBezTo>
                  <a:pt x="208438" y="188707"/>
                  <a:pt x="215016" y="169186"/>
                  <a:pt x="215016" y="149665"/>
                </a:cubicBezTo>
                <a:cubicBezTo>
                  <a:pt x="215016" y="130143"/>
                  <a:pt x="208438" y="110622"/>
                  <a:pt x="193090" y="95439"/>
                </a:cubicBezTo>
                <a:cubicBezTo>
                  <a:pt x="188705" y="91100"/>
                  <a:pt x="188705" y="82424"/>
                  <a:pt x="193090" y="78086"/>
                </a:cubicBezTo>
                <a:close/>
                <a:moveTo>
                  <a:pt x="226070" y="40660"/>
                </a:moveTo>
                <a:cubicBezTo>
                  <a:pt x="230373" y="36332"/>
                  <a:pt x="236827" y="36332"/>
                  <a:pt x="241130" y="40660"/>
                </a:cubicBezTo>
                <a:cubicBezTo>
                  <a:pt x="271252" y="70953"/>
                  <a:pt x="286313" y="109901"/>
                  <a:pt x="286313" y="148849"/>
                </a:cubicBezTo>
                <a:cubicBezTo>
                  <a:pt x="286313" y="187797"/>
                  <a:pt x="271252" y="226745"/>
                  <a:pt x="241130" y="257037"/>
                </a:cubicBezTo>
                <a:cubicBezTo>
                  <a:pt x="238979" y="259201"/>
                  <a:pt x="236827" y="259201"/>
                  <a:pt x="232524" y="259201"/>
                </a:cubicBezTo>
                <a:cubicBezTo>
                  <a:pt x="230373" y="259201"/>
                  <a:pt x="228221" y="259201"/>
                  <a:pt x="226070" y="257037"/>
                </a:cubicBezTo>
                <a:cubicBezTo>
                  <a:pt x="219615" y="252710"/>
                  <a:pt x="219615" y="244055"/>
                  <a:pt x="226070" y="239727"/>
                </a:cubicBezTo>
                <a:cubicBezTo>
                  <a:pt x="249737" y="213762"/>
                  <a:pt x="262646" y="181305"/>
                  <a:pt x="262646" y="148849"/>
                </a:cubicBezTo>
                <a:cubicBezTo>
                  <a:pt x="262646" y="116392"/>
                  <a:pt x="249737" y="81771"/>
                  <a:pt x="226070" y="57970"/>
                </a:cubicBezTo>
                <a:cubicBezTo>
                  <a:pt x="219615" y="53642"/>
                  <a:pt x="219615" y="44987"/>
                  <a:pt x="226070" y="40660"/>
                </a:cubicBezTo>
                <a:close/>
                <a:moveTo>
                  <a:pt x="155445" y="18200"/>
                </a:moveTo>
                <a:cubicBezTo>
                  <a:pt x="156856" y="18708"/>
                  <a:pt x="157797" y="20064"/>
                  <a:pt x="157797" y="22775"/>
                </a:cubicBezTo>
                <a:cubicBezTo>
                  <a:pt x="157797" y="35789"/>
                  <a:pt x="157797" y="254862"/>
                  <a:pt x="157797" y="270045"/>
                </a:cubicBezTo>
                <a:cubicBezTo>
                  <a:pt x="157797" y="285228"/>
                  <a:pt x="140592" y="270045"/>
                  <a:pt x="140592" y="270045"/>
                </a:cubicBezTo>
                <a:cubicBezTo>
                  <a:pt x="140592" y="270045"/>
                  <a:pt x="140592" y="270045"/>
                  <a:pt x="50265" y="202805"/>
                </a:cubicBezTo>
                <a:cubicBezTo>
                  <a:pt x="50265" y="202805"/>
                  <a:pt x="41662" y="200636"/>
                  <a:pt x="30909" y="198467"/>
                </a:cubicBezTo>
                <a:cubicBezTo>
                  <a:pt x="30909" y="198467"/>
                  <a:pt x="30909" y="198467"/>
                  <a:pt x="30909" y="96522"/>
                </a:cubicBezTo>
                <a:cubicBezTo>
                  <a:pt x="41662" y="94353"/>
                  <a:pt x="50265" y="94353"/>
                  <a:pt x="50265" y="94353"/>
                </a:cubicBezTo>
                <a:cubicBezTo>
                  <a:pt x="50265" y="94353"/>
                  <a:pt x="50265" y="94353"/>
                  <a:pt x="142742" y="22775"/>
                </a:cubicBezTo>
                <a:cubicBezTo>
                  <a:pt x="142742" y="22775"/>
                  <a:pt x="151211" y="16675"/>
                  <a:pt x="155445" y="18200"/>
                </a:cubicBezTo>
                <a:close/>
                <a:moveTo>
                  <a:pt x="262938" y="3254"/>
                </a:moveTo>
                <a:cubicBezTo>
                  <a:pt x="269360" y="-1084"/>
                  <a:pt x="275781" y="-1084"/>
                  <a:pt x="280062" y="3254"/>
                </a:cubicBezTo>
                <a:cubicBezTo>
                  <a:pt x="320732" y="42297"/>
                  <a:pt x="339996" y="96523"/>
                  <a:pt x="339996" y="148580"/>
                </a:cubicBezTo>
                <a:cubicBezTo>
                  <a:pt x="339996" y="200637"/>
                  <a:pt x="320732" y="252693"/>
                  <a:pt x="280062" y="293905"/>
                </a:cubicBezTo>
                <a:cubicBezTo>
                  <a:pt x="277922" y="296074"/>
                  <a:pt x="275781" y="298243"/>
                  <a:pt x="271500" y="298243"/>
                </a:cubicBezTo>
                <a:cubicBezTo>
                  <a:pt x="269360" y="298243"/>
                  <a:pt x="267219" y="296074"/>
                  <a:pt x="262938" y="293905"/>
                </a:cubicBezTo>
                <a:cubicBezTo>
                  <a:pt x="258657" y="289567"/>
                  <a:pt x="258657" y="280891"/>
                  <a:pt x="262938" y="276553"/>
                </a:cubicBezTo>
                <a:cubicBezTo>
                  <a:pt x="299327" y="241848"/>
                  <a:pt x="316451" y="194129"/>
                  <a:pt x="316451" y="148580"/>
                </a:cubicBezTo>
                <a:cubicBezTo>
                  <a:pt x="316451" y="100861"/>
                  <a:pt x="299327" y="55311"/>
                  <a:pt x="262938" y="18437"/>
                </a:cubicBezTo>
                <a:cubicBezTo>
                  <a:pt x="258657" y="14099"/>
                  <a:pt x="258657" y="7592"/>
                  <a:pt x="262938" y="3254"/>
                </a:cubicBezTo>
                <a:close/>
              </a:path>
            </a:pathLst>
          </a:custGeom>
          <a:solidFill>
            <a:schemeClr val="bg1"/>
          </a:solidFill>
          <a:ln>
            <a:noFill/>
          </a:ln>
        </p:spPr>
        <p:txBody>
          <a:bodyPr wrap="square" lIns="91440" tIns="45720" rIns="91440" bIns="45720" anchor="ctr">
            <a:normAutofit fontScale="75000" lnSpcReduction="10000"/>
          </a:bodyPr>
          <a:lstStyle/>
          <a:p>
            <a:pPr algn="ctr"/>
            <a:endParaRPr>
              <a:latin typeface="Arial" panose="020B0604020202020204" pitchFamily="34" charset="0"/>
              <a:ea typeface="微软雅黑" panose="020B0503020204020204" charset="-122"/>
            </a:endParaRPr>
          </a:p>
        </p:txBody>
      </p:sp>
      <p:sp>
        <p:nvSpPr>
          <p:cNvPr id="22" name="文本框 21"/>
          <p:cNvSpPr txBox="1"/>
          <p:nvPr>
            <p:custDataLst>
              <p:tags r:id="rId19"/>
            </p:custDataLst>
          </p:nvPr>
        </p:nvSpPr>
        <p:spPr bwMode="auto">
          <a:xfrm>
            <a:off x="2353310" y="4846955"/>
            <a:ext cx="2498725"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保持规律作息</a:t>
            </a:r>
            <a:endPar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3" name="椭圆形标注 2"/>
          <p:cNvSpPr/>
          <p:nvPr>
            <p:custDataLst>
              <p:tags r:id="rId20"/>
            </p:custDataLst>
          </p:nvPr>
        </p:nvSpPr>
        <p:spPr>
          <a:xfrm>
            <a:off x="85817" y="100479"/>
            <a:ext cx="1088055" cy="903291"/>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pic>
        <p:nvPicPr>
          <p:cNvPr id="2" name="图片 1"/>
          <p:cNvPicPr>
            <a:picLocks noChangeAspect="1"/>
          </p:cNvPicPr>
          <p:nvPr>
            <p:custDataLst>
              <p:tags r:id="rId21"/>
            </p:custDataLst>
          </p:nvPr>
        </p:nvPicPr>
        <p:blipFill>
          <a:blip r:embed="rId22"/>
          <a:stretch>
            <a:fillRect/>
          </a:stretch>
        </p:blipFill>
        <p:spPr>
          <a:xfrm>
            <a:off x="267227" y="189841"/>
            <a:ext cx="724550" cy="724550"/>
          </a:xfrm>
          <a:prstGeom prst="rect">
            <a:avLst/>
          </a:prstGeom>
        </p:spPr>
      </p:pic>
      <p:sp>
        <p:nvSpPr>
          <p:cNvPr id="4" name="圆角矩形 3"/>
          <p:cNvSpPr/>
          <p:nvPr>
            <p:custDataLst>
              <p:tags r:id="rId23"/>
            </p:custDataLst>
          </p:nvPr>
        </p:nvSpPr>
        <p:spPr>
          <a:xfrm>
            <a:off x="1409756" y="255897"/>
            <a:ext cx="2486073" cy="451645"/>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行动策略</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4" name="文本框 13"/>
          <p:cNvSpPr txBox="1"/>
          <p:nvPr/>
        </p:nvSpPr>
        <p:spPr>
          <a:xfrm>
            <a:off x="5425440" y="2003425"/>
            <a:ext cx="5328920"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通过权威信息了解新型冠性病毒，做到知彼知己才能百战不殆。</a:t>
            </a:r>
            <a:endParaRPr lang="zh-CN" altLang="en-US" sz="2400">
              <a:latin typeface="宋体" panose="02010600030101010101" pitchFamily="2" charset="-122"/>
              <a:ea typeface="宋体" panose="02010600030101010101" pitchFamily="2" charset="-122"/>
            </a:endParaRPr>
          </a:p>
        </p:txBody>
      </p:sp>
      <p:sp>
        <p:nvSpPr>
          <p:cNvPr id="16" name="文本框 15"/>
          <p:cNvSpPr txBox="1"/>
          <p:nvPr/>
        </p:nvSpPr>
        <p:spPr>
          <a:xfrm>
            <a:off x="5812155" y="3216275"/>
            <a:ext cx="6087110"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我们只接收正规官方的消息，减少其他非正规渠道与朋友圈里消息给我们带来的负能量</a:t>
            </a:r>
            <a:endParaRPr lang="zh-CN" altLang="en-US" sz="2400">
              <a:latin typeface="宋体" panose="02010600030101010101" pitchFamily="2" charset="-122"/>
              <a:ea typeface="宋体" panose="02010600030101010101" pitchFamily="2" charset="-122"/>
            </a:endParaRPr>
          </a:p>
        </p:txBody>
      </p:sp>
      <p:sp>
        <p:nvSpPr>
          <p:cNvPr id="26" name="文本框 25"/>
          <p:cNvSpPr txBox="1"/>
          <p:nvPr/>
        </p:nvSpPr>
        <p:spPr>
          <a:xfrm>
            <a:off x="5041265" y="4744085"/>
            <a:ext cx="7151370"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冠性病毒爆发在假期期间，在这种情况下更需要我们合理的安排每一天。找回学习、工作时的状态</a:t>
            </a:r>
            <a:endParaRPr lang="zh-CN" altLang="en-US" sz="2400">
              <a:latin typeface="宋体" panose="02010600030101010101" pitchFamily="2" charset="-122"/>
              <a:ea typeface="宋体" panose="02010600030101010101" pitchFamily="2" charset="-122"/>
            </a:endParaRPr>
          </a:p>
        </p:txBody>
      </p:sp>
    </p:spTree>
    <p:custDataLst>
      <p:tags r:id="rId2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24" name="图片 23"/>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25" name="图片 2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5" name="直接连接符 4"/>
          <p:cNvSpPr/>
          <p:nvPr>
            <p:custDataLst>
              <p:tags r:id="rId8"/>
            </p:custDataLst>
          </p:nvPr>
        </p:nvSpPr>
        <p:spPr>
          <a:xfrm>
            <a:off x="1173480" y="2491740"/>
            <a:ext cx="4162425" cy="6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35000" lnSpcReduction="20000"/>
          </a:bodyPr>
          <a:lstStyle/>
          <a:p>
            <a:pPr algn="ctr"/>
            <a:endParaRPr>
              <a:latin typeface="Arial" panose="020B0604020202020204" pitchFamily="34" charset="0"/>
              <a:ea typeface="微软雅黑" panose="020B0503020204020204" charset="-122"/>
            </a:endParaRPr>
          </a:p>
        </p:txBody>
      </p:sp>
      <p:sp>
        <p:nvSpPr>
          <p:cNvPr id="6" name="泪滴形 5"/>
          <p:cNvSpPr/>
          <p:nvPr>
            <p:custDataLst>
              <p:tags r:id="rId9"/>
            </p:custDataLst>
          </p:nvPr>
        </p:nvSpPr>
        <p:spPr>
          <a:xfrm rot="2714409">
            <a:off x="1181019" y="1878295"/>
            <a:ext cx="913765" cy="9137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7" name="任意多边形 38"/>
          <p:cNvSpPr/>
          <p:nvPr>
            <p:custDataLst>
              <p:tags r:id="rId10"/>
            </p:custDataLst>
          </p:nvPr>
        </p:nvSpPr>
        <p:spPr bwMode="auto">
          <a:xfrm>
            <a:off x="1461494" y="2142906"/>
            <a:ext cx="340124" cy="348373"/>
          </a:xfrm>
          <a:custGeom>
            <a:avLst/>
            <a:gdLst>
              <a:gd name="connsiteX0" fmla="*/ 127516 w 340122"/>
              <a:gd name="connsiteY0" fmla="*/ 195559 h 348579"/>
              <a:gd name="connsiteX1" fmla="*/ 148382 w 340122"/>
              <a:gd name="connsiteY1" fmla="*/ 214107 h 348579"/>
              <a:gd name="connsiteX2" fmla="*/ 27822 w 340122"/>
              <a:gd name="connsiteY2" fmla="*/ 348579 h 348579"/>
              <a:gd name="connsiteX3" fmla="*/ 0 w 340122"/>
              <a:gd name="connsiteY3" fmla="*/ 316120 h 348579"/>
              <a:gd name="connsiteX4" fmla="*/ 283624 w 340122"/>
              <a:gd name="connsiteY4" fmla="*/ 70361 h 348579"/>
              <a:gd name="connsiteX5" fmla="*/ 252712 w 340122"/>
              <a:gd name="connsiteY5" fmla="*/ 181647 h 348579"/>
              <a:gd name="connsiteX6" fmla="*/ 234164 w 340122"/>
              <a:gd name="connsiteY6" fmla="*/ 175465 h 348579"/>
              <a:gd name="connsiteX7" fmla="*/ 283624 w 340122"/>
              <a:gd name="connsiteY7" fmla="*/ 70361 h 348579"/>
              <a:gd name="connsiteX8" fmla="*/ 230302 w 340122"/>
              <a:gd name="connsiteY8" fmla="*/ 28505 h 348579"/>
              <a:gd name="connsiteX9" fmla="*/ 170597 w 340122"/>
              <a:gd name="connsiteY9" fmla="*/ 53927 h 348579"/>
              <a:gd name="connsiteX10" fmla="*/ 170597 w 340122"/>
              <a:gd name="connsiteY10" fmla="*/ 171025 h 348579"/>
              <a:gd name="connsiteX11" fmla="*/ 287695 w 340122"/>
              <a:gd name="connsiteY11" fmla="*/ 171025 h 348579"/>
              <a:gd name="connsiteX12" fmla="*/ 287695 w 340122"/>
              <a:gd name="connsiteY12" fmla="*/ 53927 h 348579"/>
              <a:gd name="connsiteX13" fmla="*/ 230302 w 340122"/>
              <a:gd name="connsiteY13" fmla="*/ 28505 h 348579"/>
              <a:gd name="connsiteX14" fmla="*/ 230687 w 340122"/>
              <a:gd name="connsiteY14" fmla="*/ 0 h 348579"/>
              <a:gd name="connsiteX15" fmla="*/ 309266 w 340122"/>
              <a:gd name="connsiteY15" fmla="*/ 32356 h 348579"/>
              <a:gd name="connsiteX16" fmla="*/ 306184 w 340122"/>
              <a:gd name="connsiteY16" fmla="*/ 189515 h 348579"/>
              <a:gd name="connsiteX17" fmla="*/ 161353 w 340122"/>
              <a:gd name="connsiteY17" fmla="*/ 198759 h 348579"/>
              <a:gd name="connsiteX18" fmla="*/ 142864 w 340122"/>
              <a:gd name="connsiteY18" fmla="*/ 183352 h 348579"/>
              <a:gd name="connsiteX19" fmla="*/ 152108 w 340122"/>
              <a:gd name="connsiteY19" fmla="*/ 32356 h 348579"/>
              <a:gd name="connsiteX20" fmla="*/ 230687 w 340122"/>
              <a:gd name="connsiteY20" fmla="*/ 0 h 34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22" h="348579">
                <a:moveTo>
                  <a:pt x="127516" y="195559"/>
                </a:moveTo>
                <a:lnTo>
                  <a:pt x="148382" y="214107"/>
                </a:lnTo>
                <a:lnTo>
                  <a:pt x="27822" y="348579"/>
                </a:lnTo>
                <a:lnTo>
                  <a:pt x="0" y="316120"/>
                </a:lnTo>
                <a:close/>
                <a:moveTo>
                  <a:pt x="283624" y="70361"/>
                </a:moveTo>
                <a:cubicBezTo>
                  <a:pt x="283624" y="70361"/>
                  <a:pt x="326902" y="135278"/>
                  <a:pt x="252712" y="181647"/>
                </a:cubicBezTo>
                <a:cubicBezTo>
                  <a:pt x="252712" y="181647"/>
                  <a:pt x="252712" y="181647"/>
                  <a:pt x="234164" y="175465"/>
                </a:cubicBezTo>
                <a:cubicBezTo>
                  <a:pt x="234164" y="175465"/>
                  <a:pt x="295989" y="150734"/>
                  <a:pt x="283624" y="70361"/>
                </a:cubicBezTo>
                <a:close/>
                <a:moveTo>
                  <a:pt x="230302" y="28505"/>
                </a:moveTo>
                <a:cubicBezTo>
                  <a:pt x="209116" y="28505"/>
                  <a:pt x="187546" y="36979"/>
                  <a:pt x="170597" y="53927"/>
                </a:cubicBezTo>
                <a:cubicBezTo>
                  <a:pt x="136701" y="84743"/>
                  <a:pt x="136701" y="137129"/>
                  <a:pt x="170597" y="171025"/>
                </a:cubicBezTo>
                <a:cubicBezTo>
                  <a:pt x="201413" y="201841"/>
                  <a:pt x="253798" y="201841"/>
                  <a:pt x="287695" y="171025"/>
                </a:cubicBezTo>
                <a:cubicBezTo>
                  <a:pt x="321592" y="137129"/>
                  <a:pt x="321592" y="84743"/>
                  <a:pt x="287695" y="53927"/>
                </a:cubicBezTo>
                <a:cubicBezTo>
                  <a:pt x="272288" y="36979"/>
                  <a:pt x="251487" y="28505"/>
                  <a:pt x="230302" y="28505"/>
                </a:cubicBezTo>
                <a:close/>
                <a:moveTo>
                  <a:pt x="230687" y="0"/>
                </a:moveTo>
                <a:cubicBezTo>
                  <a:pt x="259191" y="0"/>
                  <a:pt x="287695" y="10786"/>
                  <a:pt x="309266" y="32356"/>
                </a:cubicBezTo>
                <a:cubicBezTo>
                  <a:pt x="352407" y="78579"/>
                  <a:pt x="349326" y="146373"/>
                  <a:pt x="306184" y="189515"/>
                </a:cubicBezTo>
                <a:cubicBezTo>
                  <a:pt x="266125" y="229575"/>
                  <a:pt x="204494" y="232656"/>
                  <a:pt x="161353" y="198759"/>
                </a:cubicBezTo>
                <a:cubicBezTo>
                  <a:pt x="155190" y="195678"/>
                  <a:pt x="152108" y="192596"/>
                  <a:pt x="142864" y="183352"/>
                </a:cubicBezTo>
                <a:cubicBezTo>
                  <a:pt x="108967" y="140210"/>
                  <a:pt x="108967" y="75498"/>
                  <a:pt x="152108" y="32356"/>
                </a:cubicBezTo>
                <a:cubicBezTo>
                  <a:pt x="173679" y="10786"/>
                  <a:pt x="202183" y="0"/>
                  <a:pt x="230687" y="0"/>
                </a:cubicBezTo>
                <a:close/>
              </a:path>
            </a:pathLst>
          </a:custGeom>
          <a:solidFill>
            <a:schemeClr val="bg1"/>
          </a:solidFill>
          <a:ln>
            <a:noFill/>
          </a:ln>
        </p:spPr>
        <p:txBody>
          <a:bodyPr wrap="square" lIns="91440" tIns="45720" rIns="91440" bIns="45720" anchor="ctr">
            <a:normAutofit lnSpcReduction="20000"/>
          </a:bodyPr>
          <a:lstStyle/>
          <a:p>
            <a:pPr algn="ctr"/>
            <a:endParaRPr>
              <a:latin typeface="Arial" panose="020B0604020202020204" pitchFamily="34" charset="0"/>
              <a:ea typeface="微软雅黑" panose="020B0503020204020204" charset="-122"/>
            </a:endParaRPr>
          </a:p>
        </p:txBody>
      </p:sp>
      <p:sp>
        <p:nvSpPr>
          <p:cNvPr id="9" name="文本框 8"/>
          <p:cNvSpPr txBox="1"/>
          <p:nvPr>
            <p:custDataLst>
              <p:tags r:id="rId11"/>
            </p:custDataLst>
          </p:nvPr>
        </p:nvSpPr>
        <p:spPr bwMode="auto">
          <a:xfrm>
            <a:off x="2495550" y="2003425"/>
            <a:ext cx="2954020"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800" b="1" spc="300">
                <a:solidFill>
                  <a:schemeClr val="tx1">
                    <a:lumMod val="75000"/>
                    <a:lumOff val="25000"/>
                  </a:schemeClr>
                </a:solidFill>
                <a:uFillTx/>
                <a:latin typeface="宋体" panose="02010600030101010101" pitchFamily="2" charset="-122"/>
                <a:ea typeface="宋体" panose="02010600030101010101" pitchFamily="2" charset="-122"/>
              </a:rPr>
              <a:t>转移注意力</a:t>
            </a:r>
            <a:endParaRPr lang="zh-CN" altLang="en-US" sz="28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10" name="直接连接符 9"/>
          <p:cNvSpPr/>
          <p:nvPr>
            <p:custDataLst>
              <p:tags r:id="rId12"/>
            </p:custDataLst>
          </p:nvPr>
        </p:nvSpPr>
        <p:spPr>
          <a:xfrm flipV="1">
            <a:off x="1864995" y="3812540"/>
            <a:ext cx="4215765" cy="6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泪滴形 11"/>
          <p:cNvSpPr/>
          <p:nvPr>
            <p:custDataLst>
              <p:tags r:id="rId13"/>
            </p:custDataLst>
          </p:nvPr>
        </p:nvSpPr>
        <p:spPr>
          <a:xfrm rot="2714409">
            <a:off x="1827449" y="3359115"/>
            <a:ext cx="913765" cy="91376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3" name="任意多边形 37"/>
          <p:cNvSpPr/>
          <p:nvPr>
            <p:custDataLst>
              <p:tags r:id="rId14"/>
            </p:custDataLst>
          </p:nvPr>
        </p:nvSpPr>
        <p:spPr bwMode="auto">
          <a:xfrm>
            <a:off x="2143459" y="3640859"/>
            <a:ext cx="311568" cy="274130"/>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wrap="square" lIns="91440" tIns="45720" rIns="91440" bIns="45720" anchor="ctr">
            <a:normAutofit fontScale="67500" lnSpcReduction="20000"/>
          </a:bodyPr>
          <a:lstStyle/>
          <a:p>
            <a:pPr algn="ctr"/>
            <a:endParaRPr>
              <a:latin typeface="Arial" panose="020B0604020202020204" pitchFamily="34" charset="0"/>
              <a:ea typeface="微软雅黑" panose="020B0503020204020204" charset="-122"/>
            </a:endParaRPr>
          </a:p>
        </p:txBody>
      </p:sp>
      <p:sp>
        <p:nvSpPr>
          <p:cNvPr id="17" name="文本框 16"/>
          <p:cNvSpPr txBox="1"/>
          <p:nvPr>
            <p:custDataLst>
              <p:tags r:id="rId15"/>
            </p:custDataLst>
          </p:nvPr>
        </p:nvSpPr>
        <p:spPr bwMode="auto">
          <a:xfrm>
            <a:off x="3015615" y="3401695"/>
            <a:ext cx="2926715"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避免做出重大</a:t>
            </a:r>
            <a:endPar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endParaRPr>
          </a:p>
          <a:p>
            <a:pPr algn="ctr" eaLnBrk="1" hangingPunct="1">
              <a:lnSpc>
                <a:spcPct val="100000"/>
              </a:lnSpc>
              <a:spcBef>
                <a:spcPct val="0"/>
              </a:spcBef>
            </a:pP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人生</a:t>
            </a: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决定</a:t>
            </a:r>
            <a:endPar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18" name="直接连接符 17"/>
          <p:cNvSpPr/>
          <p:nvPr>
            <p:custDataLst>
              <p:tags r:id="rId16"/>
            </p:custDataLst>
          </p:nvPr>
        </p:nvSpPr>
        <p:spPr>
          <a:xfrm>
            <a:off x="1200785" y="5258435"/>
            <a:ext cx="3651250" cy="38735"/>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泪滴形 18"/>
          <p:cNvSpPr/>
          <p:nvPr>
            <p:custDataLst>
              <p:tags r:id="rId17"/>
            </p:custDataLst>
          </p:nvPr>
        </p:nvSpPr>
        <p:spPr>
          <a:xfrm rot="2714409">
            <a:off x="1181020" y="4839935"/>
            <a:ext cx="913765" cy="91376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20" name="任意多边形 39"/>
          <p:cNvSpPr/>
          <p:nvPr>
            <p:custDataLst>
              <p:tags r:id="rId18"/>
            </p:custDataLst>
          </p:nvPr>
        </p:nvSpPr>
        <p:spPr bwMode="auto">
          <a:xfrm>
            <a:off x="1467841" y="5143254"/>
            <a:ext cx="339489" cy="298243"/>
          </a:xfrm>
          <a:custGeom>
            <a:avLst/>
            <a:gdLst>
              <a:gd name="connsiteX0" fmla="*/ 17895 w 339996"/>
              <a:gd name="connsiteY0" fmla="*/ 101403 h 298243"/>
              <a:gd name="connsiteX1" fmla="*/ 17895 w 339996"/>
              <a:gd name="connsiteY1" fmla="*/ 197383 h 298243"/>
              <a:gd name="connsiteX2" fmla="*/ 0 w 339996"/>
              <a:gd name="connsiteY2" fmla="*/ 184295 h 298243"/>
              <a:gd name="connsiteX3" fmla="*/ 0 w 339996"/>
              <a:gd name="connsiteY3" fmla="*/ 118854 h 298243"/>
              <a:gd name="connsiteX4" fmla="*/ 17895 w 339996"/>
              <a:gd name="connsiteY4" fmla="*/ 101403 h 298243"/>
              <a:gd name="connsiteX5" fmla="*/ 193090 w 339996"/>
              <a:gd name="connsiteY5" fmla="*/ 78086 h 298243"/>
              <a:gd name="connsiteX6" fmla="*/ 210631 w 339996"/>
              <a:gd name="connsiteY6" fmla="*/ 78086 h 298243"/>
              <a:gd name="connsiteX7" fmla="*/ 239135 w 339996"/>
              <a:gd name="connsiteY7" fmla="*/ 149665 h 298243"/>
              <a:gd name="connsiteX8" fmla="*/ 210631 w 339996"/>
              <a:gd name="connsiteY8" fmla="*/ 219074 h 298243"/>
              <a:gd name="connsiteX9" fmla="*/ 201861 w 339996"/>
              <a:gd name="connsiteY9" fmla="*/ 223412 h 298243"/>
              <a:gd name="connsiteX10" fmla="*/ 193090 w 339996"/>
              <a:gd name="connsiteY10" fmla="*/ 219074 h 298243"/>
              <a:gd name="connsiteX11" fmla="*/ 193090 w 339996"/>
              <a:gd name="connsiteY11" fmla="*/ 203891 h 298243"/>
              <a:gd name="connsiteX12" fmla="*/ 215016 w 339996"/>
              <a:gd name="connsiteY12" fmla="*/ 149665 h 298243"/>
              <a:gd name="connsiteX13" fmla="*/ 193090 w 339996"/>
              <a:gd name="connsiteY13" fmla="*/ 95439 h 298243"/>
              <a:gd name="connsiteX14" fmla="*/ 193090 w 339996"/>
              <a:gd name="connsiteY14" fmla="*/ 78086 h 298243"/>
              <a:gd name="connsiteX15" fmla="*/ 226070 w 339996"/>
              <a:gd name="connsiteY15" fmla="*/ 40660 h 298243"/>
              <a:gd name="connsiteX16" fmla="*/ 241130 w 339996"/>
              <a:gd name="connsiteY16" fmla="*/ 40660 h 298243"/>
              <a:gd name="connsiteX17" fmla="*/ 286313 w 339996"/>
              <a:gd name="connsiteY17" fmla="*/ 148849 h 298243"/>
              <a:gd name="connsiteX18" fmla="*/ 241130 w 339996"/>
              <a:gd name="connsiteY18" fmla="*/ 257037 h 298243"/>
              <a:gd name="connsiteX19" fmla="*/ 232524 w 339996"/>
              <a:gd name="connsiteY19" fmla="*/ 259201 h 298243"/>
              <a:gd name="connsiteX20" fmla="*/ 226070 w 339996"/>
              <a:gd name="connsiteY20" fmla="*/ 257037 h 298243"/>
              <a:gd name="connsiteX21" fmla="*/ 226070 w 339996"/>
              <a:gd name="connsiteY21" fmla="*/ 239727 h 298243"/>
              <a:gd name="connsiteX22" fmla="*/ 262646 w 339996"/>
              <a:gd name="connsiteY22" fmla="*/ 148849 h 298243"/>
              <a:gd name="connsiteX23" fmla="*/ 226070 w 339996"/>
              <a:gd name="connsiteY23" fmla="*/ 57970 h 298243"/>
              <a:gd name="connsiteX24" fmla="*/ 226070 w 339996"/>
              <a:gd name="connsiteY24" fmla="*/ 40660 h 298243"/>
              <a:gd name="connsiteX25" fmla="*/ 155445 w 339996"/>
              <a:gd name="connsiteY25" fmla="*/ 18200 h 298243"/>
              <a:gd name="connsiteX26" fmla="*/ 157797 w 339996"/>
              <a:gd name="connsiteY26" fmla="*/ 22775 h 298243"/>
              <a:gd name="connsiteX27" fmla="*/ 157797 w 339996"/>
              <a:gd name="connsiteY27" fmla="*/ 270045 h 298243"/>
              <a:gd name="connsiteX28" fmla="*/ 140592 w 339996"/>
              <a:gd name="connsiteY28" fmla="*/ 270045 h 298243"/>
              <a:gd name="connsiteX29" fmla="*/ 50265 w 339996"/>
              <a:gd name="connsiteY29" fmla="*/ 202805 h 298243"/>
              <a:gd name="connsiteX30" fmla="*/ 30909 w 339996"/>
              <a:gd name="connsiteY30" fmla="*/ 198467 h 298243"/>
              <a:gd name="connsiteX31" fmla="*/ 30909 w 339996"/>
              <a:gd name="connsiteY31" fmla="*/ 96522 h 298243"/>
              <a:gd name="connsiteX32" fmla="*/ 50265 w 339996"/>
              <a:gd name="connsiteY32" fmla="*/ 94353 h 298243"/>
              <a:gd name="connsiteX33" fmla="*/ 142742 w 339996"/>
              <a:gd name="connsiteY33" fmla="*/ 22775 h 298243"/>
              <a:gd name="connsiteX34" fmla="*/ 155445 w 339996"/>
              <a:gd name="connsiteY34" fmla="*/ 18200 h 298243"/>
              <a:gd name="connsiteX35" fmla="*/ 262938 w 339996"/>
              <a:gd name="connsiteY35" fmla="*/ 3254 h 298243"/>
              <a:gd name="connsiteX36" fmla="*/ 280062 w 339996"/>
              <a:gd name="connsiteY36" fmla="*/ 3254 h 298243"/>
              <a:gd name="connsiteX37" fmla="*/ 339996 w 339996"/>
              <a:gd name="connsiteY37" fmla="*/ 148580 h 298243"/>
              <a:gd name="connsiteX38" fmla="*/ 280062 w 339996"/>
              <a:gd name="connsiteY38" fmla="*/ 293905 h 298243"/>
              <a:gd name="connsiteX39" fmla="*/ 271500 w 339996"/>
              <a:gd name="connsiteY39" fmla="*/ 298243 h 298243"/>
              <a:gd name="connsiteX40" fmla="*/ 262938 w 339996"/>
              <a:gd name="connsiteY40" fmla="*/ 293905 h 298243"/>
              <a:gd name="connsiteX41" fmla="*/ 262938 w 339996"/>
              <a:gd name="connsiteY41" fmla="*/ 276553 h 298243"/>
              <a:gd name="connsiteX42" fmla="*/ 316451 w 339996"/>
              <a:gd name="connsiteY42" fmla="*/ 148580 h 298243"/>
              <a:gd name="connsiteX43" fmla="*/ 262938 w 339996"/>
              <a:gd name="connsiteY43" fmla="*/ 18437 h 298243"/>
              <a:gd name="connsiteX44" fmla="*/ 262938 w 339996"/>
              <a:gd name="connsiteY44" fmla="*/ 3254 h 2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9996" h="298243">
                <a:moveTo>
                  <a:pt x="17895" y="101403"/>
                </a:moveTo>
                <a:cubicBezTo>
                  <a:pt x="17895" y="101403"/>
                  <a:pt x="17895" y="101403"/>
                  <a:pt x="17895" y="197383"/>
                </a:cubicBezTo>
                <a:cubicBezTo>
                  <a:pt x="8947" y="193020"/>
                  <a:pt x="0" y="188658"/>
                  <a:pt x="0" y="184295"/>
                </a:cubicBezTo>
                <a:cubicBezTo>
                  <a:pt x="0" y="171207"/>
                  <a:pt x="0" y="136305"/>
                  <a:pt x="0" y="118854"/>
                </a:cubicBezTo>
                <a:cubicBezTo>
                  <a:pt x="0" y="110129"/>
                  <a:pt x="8947" y="105766"/>
                  <a:pt x="17895" y="101403"/>
                </a:cubicBezTo>
                <a:close/>
                <a:moveTo>
                  <a:pt x="193090" y="78086"/>
                </a:moveTo>
                <a:cubicBezTo>
                  <a:pt x="197475" y="73748"/>
                  <a:pt x="204053" y="73748"/>
                  <a:pt x="210631" y="78086"/>
                </a:cubicBezTo>
                <a:cubicBezTo>
                  <a:pt x="230365" y="97608"/>
                  <a:pt x="239135" y="123636"/>
                  <a:pt x="239135" y="149665"/>
                </a:cubicBezTo>
                <a:cubicBezTo>
                  <a:pt x="239135" y="175693"/>
                  <a:pt x="230365" y="199553"/>
                  <a:pt x="210631" y="219074"/>
                </a:cubicBezTo>
                <a:cubicBezTo>
                  <a:pt x="208438" y="221243"/>
                  <a:pt x="204053" y="223412"/>
                  <a:pt x="201861" y="223412"/>
                </a:cubicBezTo>
                <a:cubicBezTo>
                  <a:pt x="197475" y="223412"/>
                  <a:pt x="195283" y="221243"/>
                  <a:pt x="193090" y="219074"/>
                </a:cubicBezTo>
                <a:cubicBezTo>
                  <a:pt x="188705" y="214736"/>
                  <a:pt x="188705" y="208229"/>
                  <a:pt x="193090" y="203891"/>
                </a:cubicBezTo>
                <a:cubicBezTo>
                  <a:pt x="208438" y="188707"/>
                  <a:pt x="215016" y="169186"/>
                  <a:pt x="215016" y="149665"/>
                </a:cubicBezTo>
                <a:cubicBezTo>
                  <a:pt x="215016" y="130143"/>
                  <a:pt x="208438" y="110622"/>
                  <a:pt x="193090" y="95439"/>
                </a:cubicBezTo>
                <a:cubicBezTo>
                  <a:pt x="188705" y="91100"/>
                  <a:pt x="188705" y="82424"/>
                  <a:pt x="193090" y="78086"/>
                </a:cubicBezTo>
                <a:close/>
                <a:moveTo>
                  <a:pt x="226070" y="40660"/>
                </a:moveTo>
                <a:cubicBezTo>
                  <a:pt x="230373" y="36332"/>
                  <a:pt x="236827" y="36332"/>
                  <a:pt x="241130" y="40660"/>
                </a:cubicBezTo>
                <a:cubicBezTo>
                  <a:pt x="271252" y="70953"/>
                  <a:pt x="286313" y="109901"/>
                  <a:pt x="286313" y="148849"/>
                </a:cubicBezTo>
                <a:cubicBezTo>
                  <a:pt x="286313" y="187797"/>
                  <a:pt x="271252" y="226745"/>
                  <a:pt x="241130" y="257037"/>
                </a:cubicBezTo>
                <a:cubicBezTo>
                  <a:pt x="238979" y="259201"/>
                  <a:pt x="236827" y="259201"/>
                  <a:pt x="232524" y="259201"/>
                </a:cubicBezTo>
                <a:cubicBezTo>
                  <a:pt x="230373" y="259201"/>
                  <a:pt x="228221" y="259201"/>
                  <a:pt x="226070" y="257037"/>
                </a:cubicBezTo>
                <a:cubicBezTo>
                  <a:pt x="219615" y="252710"/>
                  <a:pt x="219615" y="244055"/>
                  <a:pt x="226070" y="239727"/>
                </a:cubicBezTo>
                <a:cubicBezTo>
                  <a:pt x="249737" y="213762"/>
                  <a:pt x="262646" y="181305"/>
                  <a:pt x="262646" y="148849"/>
                </a:cubicBezTo>
                <a:cubicBezTo>
                  <a:pt x="262646" y="116392"/>
                  <a:pt x="249737" y="81771"/>
                  <a:pt x="226070" y="57970"/>
                </a:cubicBezTo>
                <a:cubicBezTo>
                  <a:pt x="219615" y="53642"/>
                  <a:pt x="219615" y="44987"/>
                  <a:pt x="226070" y="40660"/>
                </a:cubicBezTo>
                <a:close/>
                <a:moveTo>
                  <a:pt x="155445" y="18200"/>
                </a:moveTo>
                <a:cubicBezTo>
                  <a:pt x="156856" y="18708"/>
                  <a:pt x="157797" y="20064"/>
                  <a:pt x="157797" y="22775"/>
                </a:cubicBezTo>
                <a:cubicBezTo>
                  <a:pt x="157797" y="35789"/>
                  <a:pt x="157797" y="254862"/>
                  <a:pt x="157797" y="270045"/>
                </a:cubicBezTo>
                <a:cubicBezTo>
                  <a:pt x="157797" y="285228"/>
                  <a:pt x="140592" y="270045"/>
                  <a:pt x="140592" y="270045"/>
                </a:cubicBezTo>
                <a:cubicBezTo>
                  <a:pt x="140592" y="270045"/>
                  <a:pt x="140592" y="270045"/>
                  <a:pt x="50265" y="202805"/>
                </a:cubicBezTo>
                <a:cubicBezTo>
                  <a:pt x="50265" y="202805"/>
                  <a:pt x="41662" y="200636"/>
                  <a:pt x="30909" y="198467"/>
                </a:cubicBezTo>
                <a:cubicBezTo>
                  <a:pt x="30909" y="198467"/>
                  <a:pt x="30909" y="198467"/>
                  <a:pt x="30909" y="96522"/>
                </a:cubicBezTo>
                <a:cubicBezTo>
                  <a:pt x="41662" y="94353"/>
                  <a:pt x="50265" y="94353"/>
                  <a:pt x="50265" y="94353"/>
                </a:cubicBezTo>
                <a:cubicBezTo>
                  <a:pt x="50265" y="94353"/>
                  <a:pt x="50265" y="94353"/>
                  <a:pt x="142742" y="22775"/>
                </a:cubicBezTo>
                <a:cubicBezTo>
                  <a:pt x="142742" y="22775"/>
                  <a:pt x="151211" y="16675"/>
                  <a:pt x="155445" y="18200"/>
                </a:cubicBezTo>
                <a:close/>
                <a:moveTo>
                  <a:pt x="262938" y="3254"/>
                </a:moveTo>
                <a:cubicBezTo>
                  <a:pt x="269360" y="-1084"/>
                  <a:pt x="275781" y="-1084"/>
                  <a:pt x="280062" y="3254"/>
                </a:cubicBezTo>
                <a:cubicBezTo>
                  <a:pt x="320732" y="42297"/>
                  <a:pt x="339996" y="96523"/>
                  <a:pt x="339996" y="148580"/>
                </a:cubicBezTo>
                <a:cubicBezTo>
                  <a:pt x="339996" y="200637"/>
                  <a:pt x="320732" y="252693"/>
                  <a:pt x="280062" y="293905"/>
                </a:cubicBezTo>
                <a:cubicBezTo>
                  <a:pt x="277922" y="296074"/>
                  <a:pt x="275781" y="298243"/>
                  <a:pt x="271500" y="298243"/>
                </a:cubicBezTo>
                <a:cubicBezTo>
                  <a:pt x="269360" y="298243"/>
                  <a:pt x="267219" y="296074"/>
                  <a:pt x="262938" y="293905"/>
                </a:cubicBezTo>
                <a:cubicBezTo>
                  <a:pt x="258657" y="289567"/>
                  <a:pt x="258657" y="280891"/>
                  <a:pt x="262938" y="276553"/>
                </a:cubicBezTo>
                <a:cubicBezTo>
                  <a:pt x="299327" y="241848"/>
                  <a:pt x="316451" y="194129"/>
                  <a:pt x="316451" y="148580"/>
                </a:cubicBezTo>
                <a:cubicBezTo>
                  <a:pt x="316451" y="100861"/>
                  <a:pt x="299327" y="55311"/>
                  <a:pt x="262938" y="18437"/>
                </a:cubicBezTo>
                <a:cubicBezTo>
                  <a:pt x="258657" y="14099"/>
                  <a:pt x="258657" y="7592"/>
                  <a:pt x="262938" y="3254"/>
                </a:cubicBezTo>
                <a:close/>
              </a:path>
            </a:pathLst>
          </a:custGeom>
          <a:solidFill>
            <a:schemeClr val="bg1"/>
          </a:solidFill>
          <a:ln>
            <a:noFill/>
          </a:ln>
        </p:spPr>
        <p:txBody>
          <a:bodyPr wrap="square" lIns="91440" tIns="45720" rIns="91440" bIns="45720" anchor="ctr">
            <a:normAutofit fontScale="75000" lnSpcReduction="10000"/>
          </a:bodyPr>
          <a:lstStyle/>
          <a:p>
            <a:pPr algn="ctr"/>
            <a:endParaRPr>
              <a:latin typeface="Arial" panose="020B0604020202020204" pitchFamily="34" charset="0"/>
              <a:ea typeface="微软雅黑" panose="020B0503020204020204" charset="-122"/>
            </a:endParaRPr>
          </a:p>
        </p:txBody>
      </p:sp>
      <p:sp>
        <p:nvSpPr>
          <p:cNvPr id="22" name="文本框 21"/>
          <p:cNvSpPr txBox="1"/>
          <p:nvPr>
            <p:custDataLst>
              <p:tags r:id="rId19"/>
            </p:custDataLst>
          </p:nvPr>
        </p:nvSpPr>
        <p:spPr bwMode="auto">
          <a:xfrm>
            <a:off x="2353310" y="4846955"/>
            <a:ext cx="2498725"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lnSpc>
                <a:spcPct val="100000"/>
              </a:lnSpc>
              <a:spcBef>
                <a:spcPct val="0"/>
              </a:spcBef>
            </a:pPr>
            <a:r>
              <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rPr>
              <a:t>传递积极信息</a:t>
            </a:r>
            <a:endParaRPr lang="zh-CN" altLang="en-US" sz="2700" b="1" spc="300">
              <a:solidFill>
                <a:schemeClr val="tx1">
                  <a:lumMod val="75000"/>
                  <a:lumOff val="25000"/>
                </a:schemeClr>
              </a:solidFill>
              <a:uFillTx/>
              <a:latin typeface="宋体" panose="02010600030101010101" pitchFamily="2" charset="-122"/>
              <a:ea typeface="宋体" panose="02010600030101010101" pitchFamily="2" charset="-122"/>
            </a:endParaRPr>
          </a:p>
        </p:txBody>
      </p:sp>
      <p:sp>
        <p:nvSpPr>
          <p:cNvPr id="3" name="椭圆形标注 2"/>
          <p:cNvSpPr/>
          <p:nvPr>
            <p:custDataLst>
              <p:tags r:id="rId20"/>
            </p:custDataLst>
          </p:nvPr>
        </p:nvSpPr>
        <p:spPr>
          <a:xfrm>
            <a:off x="85817" y="100479"/>
            <a:ext cx="1088055" cy="903291"/>
          </a:xfrm>
          <a:prstGeom prst="wedgeEllipseCallout">
            <a:avLst>
              <a:gd name="adj1" fmla="val 41431"/>
              <a:gd name="adj2" fmla="val 51108"/>
            </a:avLst>
          </a:prstGeom>
          <a:solidFill>
            <a:srgbClr val="92D05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pic>
        <p:nvPicPr>
          <p:cNvPr id="2" name="图片 1"/>
          <p:cNvPicPr>
            <a:picLocks noChangeAspect="1"/>
          </p:cNvPicPr>
          <p:nvPr>
            <p:custDataLst>
              <p:tags r:id="rId21"/>
            </p:custDataLst>
          </p:nvPr>
        </p:nvPicPr>
        <p:blipFill>
          <a:blip r:embed="rId22"/>
          <a:stretch>
            <a:fillRect/>
          </a:stretch>
        </p:blipFill>
        <p:spPr>
          <a:xfrm>
            <a:off x="267227" y="189841"/>
            <a:ext cx="724550" cy="724550"/>
          </a:xfrm>
          <a:prstGeom prst="rect">
            <a:avLst/>
          </a:prstGeom>
        </p:spPr>
      </p:pic>
      <p:sp>
        <p:nvSpPr>
          <p:cNvPr id="4" name="圆角矩形 3"/>
          <p:cNvSpPr/>
          <p:nvPr>
            <p:custDataLst>
              <p:tags r:id="rId23"/>
            </p:custDataLst>
          </p:nvPr>
        </p:nvSpPr>
        <p:spPr>
          <a:xfrm>
            <a:off x="1409756" y="255897"/>
            <a:ext cx="2486073" cy="451645"/>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行动策略</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14" name="文本框 13"/>
          <p:cNvSpPr txBox="1"/>
          <p:nvPr/>
        </p:nvSpPr>
        <p:spPr>
          <a:xfrm>
            <a:off x="5563870" y="1736090"/>
            <a:ext cx="6336030"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不能外出的情况下，适当的在家中进运动，转移注意力。也可以进行读书、看电影等活动</a:t>
            </a:r>
            <a:endParaRPr lang="zh-CN" altLang="en-US" sz="2400">
              <a:latin typeface="宋体" panose="02010600030101010101" pitchFamily="2" charset="-122"/>
              <a:ea typeface="宋体" panose="02010600030101010101" pitchFamily="2" charset="-122"/>
            </a:endParaRPr>
          </a:p>
        </p:txBody>
      </p:sp>
      <p:sp>
        <p:nvSpPr>
          <p:cNvPr id="16" name="文本框 15"/>
          <p:cNvSpPr txBox="1"/>
          <p:nvPr/>
        </p:nvSpPr>
        <p:spPr>
          <a:xfrm>
            <a:off x="5811520" y="3216275"/>
            <a:ext cx="6171565"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疫情带来的压力会让我们情绪不良，我们的思维也会受到情绪的影响变得狭隘、单一。</a:t>
            </a:r>
            <a:endParaRPr lang="zh-CN" altLang="en-US" sz="2400">
              <a:latin typeface="宋体" panose="02010600030101010101" pitchFamily="2" charset="-122"/>
              <a:ea typeface="宋体" panose="02010600030101010101" pitchFamily="2" charset="-122"/>
            </a:endParaRPr>
          </a:p>
        </p:txBody>
      </p:sp>
      <p:sp>
        <p:nvSpPr>
          <p:cNvPr id="26" name="文本框 25"/>
          <p:cNvSpPr txBox="1"/>
          <p:nvPr/>
        </p:nvSpPr>
        <p:spPr>
          <a:xfrm>
            <a:off x="5041265" y="4744085"/>
            <a:ext cx="6115685" cy="82994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cs typeface="宋体" panose="02010600030101010101" pitchFamily="2" charset="-122"/>
              </a:rPr>
              <a:t>个人积极的态度是对疫情前方的最有力支持，也是对家人、朋友与身边人的支持。</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2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1" name="椭圆形标注 20"/>
          <p:cNvSpPr/>
          <p:nvPr>
            <p:custDataLst>
              <p:tags r:id="rId8"/>
            </p:custDataLst>
          </p:nvPr>
        </p:nvSpPr>
        <p:spPr>
          <a:xfrm>
            <a:off x="16794" y="4298"/>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9"/>
            </p:custDataLst>
          </p:nvPr>
        </p:nvSpPr>
        <p:spPr>
          <a:xfrm>
            <a:off x="1195031" y="31338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10"/>
            </p:custDataLst>
          </p:nvPr>
        </p:nvPicPr>
        <p:blipFill>
          <a:blip r:embed="rId11"/>
          <a:stretch>
            <a:fillRect/>
          </a:stretch>
        </p:blipFill>
        <p:spPr>
          <a:xfrm>
            <a:off x="252210" y="147806"/>
            <a:ext cx="618061" cy="618061"/>
          </a:xfrm>
          <a:prstGeom prst="rect">
            <a:avLst/>
          </a:prstGeom>
        </p:spPr>
      </p:pic>
      <p:grpSp>
        <p:nvGrpSpPr>
          <p:cNvPr id="2" name="组合 1"/>
          <p:cNvGrpSpPr/>
          <p:nvPr>
            <p:custDataLst>
              <p:tags r:id="rId12"/>
            </p:custDataLst>
          </p:nvPr>
        </p:nvGrpSpPr>
        <p:grpSpPr>
          <a:xfrm>
            <a:off x="3892370" y="883990"/>
            <a:ext cx="2158237" cy="2577304"/>
            <a:chOff x="1165259" y="16473"/>
            <a:chExt cx="2290430" cy="2693357"/>
          </a:xfrm>
          <a:effectLst/>
        </p:grpSpPr>
        <p:sp>
          <p:nvSpPr>
            <p:cNvPr id="34" name="弧形 33"/>
            <p:cNvSpPr/>
            <p:nvPr>
              <p:custDataLst>
                <p:tags r:id="rId13"/>
              </p:custDataLst>
            </p:nvPr>
          </p:nvSpPr>
          <p:spPr>
            <a:xfrm>
              <a:off x="1165259" y="16473"/>
              <a:ext cx="2290430" cy="2214924"/>
            </a:xfrm>
            <a:prstGeom prst="arc">
              <a:avLst>
                <a:gd name="adj1" fmla="val 10808516"/>
                <a:gd name="adj2" fmla="val 5379996"/>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cxnSp>
          <p:nvCxnSpPr>
            <p:cNvPr id="3" name="直接连接符 2"/>
            <p:cNvCxnSpPr/>
            <p:nvPr>
              <p:custDataLst>
                <p:tags r:id="rId14"/>
              </p:custDataLst>
            </p:nvPr>
          </p:nvCxnSpPr>
          <p:spPr>
            <a:xfrm>
              <a:off x="2310473" y="2231399"/>
              <a:ext cx="0" cy="298765"/>
            </a:xfrm>
            <a:prstGeom prst="line">
              <a:avLst/>
            </a:prstGeom>
            <a:noFill/>
            <a:ln w="28575" cap="flat" cmpd="sng" algn="ctr">
              <a:solidFill>
                <a:srgbClr val="8497B0"/>
              </a:solidFill>
              <a:prstDash val="solid"/>
              <a:miter lim="800000"/>
            </a:ln>
            <a:effectLst/>
          </p:spPr>
        </p:cxnSp>
        <p:sp>
          <p:nvSpPr>
            <p:cNvPr id="36" name="等腰三角形 35"/>
            <p:cNvSpPr/>
            <p:nvPr>
              <p:custDataLst>
                <p:tags r:id="rId15"/>
              </p:custDataLst>
            </p:nvPr>
          </p:nvSpPr>
          <p:spPr>
            <a:xfrm rot="10800000">
              <a:off x="2179200" y="2530157"/>
              <a:ext cx="262551" cy="179673"/>
            </a:xfrm>
            <a:prstGeom prst="triangle">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grpSp>
      <p:sp>
        <p:nvSpPr>
          <p:cNvPr id="6" name="矩形 5"/>
          <p:cNvSpPr/>
          <p:nvPr>
            <p:custDataLst>
              <p:tags r:id="rId16"/>
            </p:custDataLst>
          </p:nvPr>
        </p:nvSpPr>
        <p:spPr>
          <a:xfrm>
            <a:off x="4469355" y="1048317"/>
            <a:ext cx="916110" cy="847647"/>
          </a:xfrm>
          <a:prstGeom prst="rect">
            <a:avLst/>
          </a:prstGeom>
          <a:noFill/>
          <a:ln w="12700" cap="flat" cmpd="sng" algn="ctr">
            <a:noFill/>
            <a:prstDash val="solid"/>
            <a:miter lim="800000"/>
          </a:ln>
          <a:effectLst/>
        </p:spPr>
        <p:txBody>
          <a:bodyPr rtlCol="0" anchor="ctr">
            <a:noAutofit/>
          </a:bodyPr>
          <a:p>
            <a:pPr algn="ctr">
              <a:lnSpc>
                <a:spcPct val="80000"/>
              </a:lnSpc>
              <a:spcAft>
                <a:spcPts val="0"/>
              </a:spcAft>
            </a:pPr>
            <a:r>
              <a:rPr lang="en-US" sz="6000" kern="1200" dirty="0">
                <a:solidFill>
                  <a:srgbClr val="FFC000"/>
                </a:solidFill>
                <a:effectLst/>
                <a:latin typeface="微软雅黑" panose="020B0503020204020204" charset="-122"/>
                <a:ea typeface="微软雅黑" panose="020B0503020204020204" charset="-122"/>
              </a:rPr>
              <a:t>1</a:t>
            </a:r>
            <a:endParaRPr lang="en-US" sz="6000" kern="1200" dirty="0">
              <a:solidFill>
                <a:srgbClr val="FFC000"/>
              </a:solidFill>
              <a:effectLst/>
              <a:latin typeface="微软雅黑" panose="020B0503020204020204" charset="-122"/>
              <a:ea typeface="微软雅黑" panose="020B0503020204020204" charset="-122"/>
            </a:endParaRPr>
          </a:p>
        </p:txBody>
      </p:sp>
      <p:sp>
        <p:nvSpPr>
          <p:cNvPr id="7" name="矩形 6"/>
          <p:cNvSpPr/>
          <p:nvPr>
            <p:custDataLst>
              <p:tags r:id="rId17"/>
            </p:custDataLst>
          </p:nvPr>
        </p:nvSpPr>
        <p:spPr>
          <a:xfrm>
            <a:off x="4469355" y="4242519"/>
            <a:ext cx="916110" cy="847647"/>
          </a:xfrm>
          <a:prstGeom prst="rect">
            <a:avLst/>
          </a:prstGeom>
          <a:noFill/>
          <a:ln w="12700" cap="flat" cmpd="sng" algn="ctr">
            <a:noFill/>
            <a:prstDash val="solid"/>
            <a:miter lim="800000"/>
          </a:ln>
          <a:effectLst/>
        </p:spPr>
        <p:txBody>
          <a:bodyPr rtlCol="0" anchor="ctr">
            <a:noAutofit/>
          </a:bodyPr>
          <a:p>
            <a:pPr algn="ctr">
              <a:lnSpc>
                <a:spcPct val="80000"/>
              </a:lnSpc>
              <a:spcAft>
                <a:spcPts val="0"/>
              </a:spcAft>
            </a:pPr>
            <a:r>
              <a:rPr lang="en-US" sz="5400" kern="1200">
                <a:solidFill>
                  <a:srgbClr val="FFC000"/>
                </a:solidFill>
                <a:effectLst/>
                <a:latin typeface="微软雅黑" panose="020B0503020204020204" charset="-122"/>
                <a:ea typeface="微软雅黑" panose="020B0503020204020204" charset="-122"/>
              </a:rPr>
              <a:t>3</a:t>
            </a:r>
            <a:endParaRPr lang="en-US" sz="3200">
              <a:solidFill>
                <a:srgbClr val="FFC000"/>
              </a:solidFill>
              <a:effectLst/>
              <a:latin typeface="微软雅黑" panose="020B0503020204020204" charset="-122"/>
              <a:ea typeface="微软雅黑" panose="020B0503020204020204" charset="-122"/>
            </a:endParaRPr>
          </a:p>
        </p:txBody>
      </p:sp>
      <p:sp>
        <p:nvSpPr>
          <p:cNvPr id="18" name="矩形 17"/>
          <p:cNvSpPr/>
          <p:nvPr>
            <p:custDataLst>
              <p:tags r:id="rId18"/>
            </p:custDataLst>
          </p:nvPr>
        </p:nvSpPr>
        <p:spPr>
          <a:xfrm>
            <a:off x="8938460" y="1048317"/>
            <a:ext cx="916110" cy="847647"/>
          </a:xfrm>
          <a:prstGeom prst="rect">
            <a:avLst/>
          </a:prstGeom>
          <a:noFill/>
          <a:ln w="12700" cap="flat" cmpd="sng" algn="ctr">
            <a:noFill/>
            <a:prstDash val="solid"/>
            <a:miter lim="800000"/>
          </a:ln>
          <a:effectLst/>
        </p:spPr>
        <p:txBody>
          <a:bodyPr rtlCol="0" anchor="ctr">
            <a:noAutofit/>
          </a:bodyPr>
          <a:p>
            <a:pPr algn="ctr">
              <a:lnSpc>
                <a:spcPct val="80000"/>
              </a:lnSpc>
              <a:spcAft>
                <a:spcPts val="0"/>
              </a:spcAft>
            </a:pPr>
            <a:r>
              <a:rPr lang="en-US" sz="6000" kern="1200" dirty="0">
                <a:solidFill>
                  <a:srgbClr val="FFC000"/>
                </a:solidFill>
                <a:effectLst/>
                <a:latin typeface="微软雅黑" panose="020B0503020204020204" charset="-122"/>
                <a:ea typeface="微软雅黑" panose="020B0503020204020204" charset="-122"/>
              </a:rPr>
              <a:t>2</a:t>
            </a:r>
            <a:endParaRPr lang="en-US" sz="3200" dirty="0">
              <a:solidFill>
                <a:srgbClr val="FFC000"/>
              </a:solidFill>
              <a:effectLst/>
              <a:latin typeface="微软雅黑" panose="020B0503020204020204" charset="-122"/>
              <a:ea typeface="微软雅黑" panose="020B0503020204020204" charset="-122"/>
            </a:endParaRPr>
          </a:p>
        </p:txBody>
      </p:sp>
      <p:sp>
        <p:nvSpPr>
          <p:cNvPr id="20" name="矩形 19"/>
          <p:cNvSpPr/>
          <p:nvPr>
            <p:custDataLst>
              <p:tags r:id="rId19"/>
            </p:custDataLst>
          </p:nvPr>
        </p:nvSpPr>
        <p:spPr>
          <a:xfrm>
            <a:off x="8938460" y="4242519"/>
            <a:ext cx="916110" cy="847647"/>
          </a:xfrm>
          <a:prstGeom prst="rect">
            <a:avLst/>
          </a:prstGeom>
          <a:noFill/>
          <a:ln w="12700" cap="flat" cmpd="sng" algn="ctr">
            <a:noFill/>
            <a:prstDash val="solid"/>
            <a:miter lim="800000"/>
          </a:ln>
          <a:effectLst/>
        </p:spPr>
        <p:txBody>
          <a:bodyPr rtlCol="0" anchor="ctr">
            <a:noAutofit/>
          </a:bodyPr>
          <a:p>
            <a:pPr algn="ctr">
              <a:lnSpc>
                <a:spcPct val="80000"/>
              </a:lnSpc>
              <a:spcAft>
                <a:spcPts val="0"/>
              </a:spcAft>
            </a:pPr>
            <a:r>
              <a:rPr lang="en-US" sz="6000" kern="1200" dirty="0">
                <a:solidFill>
                  <a:srgbClr val="FFC000"/>
                </a:solidFill>
                <a:effectLst/>
                <a:latin typeface="微软雅黑" panose="020B0503020204020204" charset="-122"/>
                <a:ea typeface="微软雅黑" panose="020B0503020204020204" charset="-122"/>
              </a:rPr>
              <a:t>4</a:t>
            </a:r>
            <a:endParaRPr lang="zh-CN" sz="3200" dirty="0">
              <a:solidFill>
                <a:srgbClr val="FFC000"/>
              </a:solidFill>
              <a:effectLst/>
              <a:latin typeface="微软雅黑" panose="020B0503020204020204" charset="-122"/>
              <a:ea typeface="微软雅黑" panose="020B0503020204020204" charset="-122"/>
            </a:endParaRPr>
          </a:p>
        </p:txBody>
      </p:sp>
      <p:sp>
        <p:nvSpPr>
          <p:cNvPr id="22" name="矩形 21"/>
          <p:cNvSpPr/>
          <p:nvPr>
            <p:custDataLst>
              <p:tags r:id="rId20"/>
            </p:custDataLst>
          </p:nvPr>
        </p:nvSpPr>
        <p:spPr>
          <a:xfrm>
            <a:off x="1106805" y="1933575"/>
            <a:ext cx="3989705" cy="391795"/>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800" b="1" spc="300" dirty="0">
                <a:solidFill>
                  <a:srgbClr val="9BA9BF"/>
                </a:solidFill>
                <a:latin typeface="微软雅黑" panose="020B0503020204020204" charset="-122"/>
                <a:ea typeface="微软雅黑" panose="020B0503020204020204" charset="-122"/>
                <a:cs typeface="+mj-cs"/>
              </a:rPr>
              <a:t>挑战引发焦虑的念头</a:t>
            </a:r>
            <a:endParaRPr lang="zh-CN" altLang="en-US" sz="2800" b="1" spc="300" dirty="0">
              <a:solidFill>
                <a:srgbClr val="9BA9BF"/>
              </a:solidFill>
              <a:latin typeface="微软雅黑" panose="020B0503020204020204" charset="-122"/>
              <a:ea typeface="微软雅黑" panose="020B0503020204020204" charset="-122"/>
              <a:cs typeface="+mj-cs"/>
            </a:endParaRPr>
          </a:p>
        </p:txBody>
      </p:sp>
      <p:grpSp>
        <p:nvGrpSpPr>
          <p:cNvPr id="23" name="组合 22"/>
          <p:cNvGrpSpPr/>
          <p:nvPr>
            <p:custDataLst>
              <p:tags r:id="rId21"/>
            </p:custDataLst>
          </p:nvPr>
        </p:nvGrpSpPr>
        <p:grpSpPr>
          <a:xfrm>
            <a:off x="3892370" y="4103622"/>
            <a:ext cx="2158237" cy="2577293"/>
            <a:chOff x="1165259" y="3484747"/>
            <a:chExt cx="2290430" cy="2693348"/>
          </a:xfrm>
          <a:effectLst/>
        </p:grpSpPr>
        <p:sp>
          <p:nvSpPr>
            <p:cNvPr id="31" name="弧形 30"/>
            <p:cNvSpPr/>
            <p:nvPr>
              <p:custDataLst>
                <p:tags r:id="rId22"/>
              </p:custDataLst>
            </p:nvPr>
          </p:nvSpPr>
          <p:spPr>
            <a:xfrm>
              <a:off x="1165259" y="3484747"/>
              <a:ext cx="2290430" cy="2214926"/>
            </a:xfrm>
            <a:prstGeom prst="arc">
              <a:avLst>
                <a:gd name="adj1" fmla="val 10808516"/>
                <a:gd name="adj2" fmla="val 5379996"/>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cxnSp>
          <p:nvCxnSpPr>
            <p:cNvPr id="32" name="直接连接符 31"/>
            <p:cNvCxnSpPr/>
            <p:nvPr>
              <p:custDataLst>
                <p:tags r:id="rId23"/>
              </p:custDataLst>
            </p:nvPr>
          </p:nvCxnSpPr>
          <p:spPr>
            <a:xfrm>
              <a:off x="2310473" y="5699673"/>
              <a:ext cx="0" cy="298765"/>
            </a:xfrm>
            <a:prstGeom prst="line">
              <a:avLst/>
            </a:prstGeom>
            <a:noFill/>
            <a:ln w="28575" cap="flat" cmpd="sng" algn="ctr">
              <a:solidFill>
                <a:srgbClr val="8497B0"/>
              </a:solidFill>
              <a:prstDash val="solid"/>
              <a:miter lim="800000"/>
            </a:ln>
            <a:effectLst/>
          </p:spPr>
        </p:cxnSp>
        <p:sp>
          <p:nvSpPr>
            <p:cNvPr id="33" name="等腰三角形 32"/>
            <p:cNvSpPr/>
            <p:nvPr>
              <p:custDataLst>
                <p:tags r:id="rId24"/>
              </p:custDataLst>
            </p:nvPr>
          </p:nvSpPr>
          <p:spPr>
            <a:xfrm rot="10800000">
              <a:off x="2179200" y="5998422"/>
              <a:ext cx="262551" cy="179673"/>
            </a:xfrm>
            <a:prstGeom prst="triangle">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grpSp>
      <p:grpSp>
        <p:nvGrpSpPr>
          <p:cNvPr id="25" name="组合 24"/>
          <p:cNvGrpSpPr/>
          <p:nvPr>
            <p:custDataLst>
              <p:tags r:id="rId25"/>
            </p:custDataLst>
          </p:nvPr>
        </p:nvGrpSpPr>
        <p:grpSpPr>
          <a:xfrm>
            <a:off x="8369813" y="868698"/>
            <a:ext cx="2158237" cy="2577305"/>
            <a:chOff x="5987251" y="-1"/>
            <a:chExt cx="2290430" cy="2693358"/>
          </a:xfrm>
          <a:effectLst/>
        </p:grpSpPr>
        <p:sp>
          <p:nvSpPr>
            <p:cNvPr id="28" name="弧形 27"/>
            <p:cNvSpPr/>
            <p:nvPr>
              <p:custDataLst>
                <p:tags r:id="rId26"/>
              </p:custDataLst>
            </p:nvPr>
          </p:nvSpPr>
          <p:spPr>
            <a:xfrm>
              <a:off x="5987251" y="-1"/>
              <a:ext cx="2290430" cy="2214924"/>
            </a:xfrm>
            <a:prstGeom prst="arc">
              <a:avLst>
                <a:gd name="adj1" fmla="val 10808516"/>
                <a:gd name="adj2" fmla="val 5379996"/>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cxnSp>
          <p:nvCxnSpPr>
            <p:cNvPr id="29" name="直接连接符 28"/>
            <p:cNvCxnSpPr/>
            <p:nvPr>
              <p:custDataLst>
                <p:tags r:id="rId27"/>
              </p:custDataLst>
            </p:nvPr>
          </p:nvCxnSpPr>
          <p:spPr>
            <a:xfrm>
              <a:off x="7132465" y="2214926"/>
              <a:ext cx="0" cy="298765"/>
            </a:xfrm>
            <a:prstGeom prst="line">
              <a:avLst/>
            </a:prstGeom>
            <a:noFill/>
            <a:ln w="28575" cap="flat" cmpd="sng" algn="ctr">
              <a:solidFill>
                <a:srgbClr val="8497B0"/>
              </a:solidFill>
              <a:prstDash val="solid"/>
              <a:miter lim="800000"/>
            </a:ln>
            <a:effectLst/>
          </p:spPr>
        </p:cxnSp>
        <p:sp>
          <p:nvSpPr>
            <p:cNvPr id="30" name="等腰三角形 29"/>
            <p:cNvSpPr/>
            <p:nvPr>
              <p:custDataLst>
                <p:tags r:id="rId28"/>
              </p:custDataLst>
            </p:nvPr>
          </p:nvSpPr>
          <p:spPr>
            <a:xfrm rot="10800000">
              <a:off x="7001195" y="2513684"/>
              <a:ext cx="262551" cy="179673"/>
            </a:xfrm>
            <a:prstGeom prst="triangle">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dirty="0">
                <a:latin typeface="微软雅黑" panose="020B0503020204020204" charset="-122"/>
                <a:ea typeface="微软雅黑" panose="020B0503020204020204" charset="-122"/>
              </a:endParaRPr>
            </a:p>
          </p:txBody>
        </p:sp>
      </p:grpSp>
      <p:grpSp>
        <p:nvGrpSpPr>
          <p:cNvPr id="27" name="组合 26"/>
          <p:cNvGrpSpPr/>
          <p:nvPr>
            <p:custDataLst>
              <p:tags r:id="rId29"/>
            </p:custDataLst>
          </p:nvPr>
        </p:nvGrpSpPr>
        <p:grpSpPr>
          <a:xfrm>
            <a:off x="8369812" y="4103622"/>
            <a:ext cx="2158237" cy="2577293"/>
            <a:chOff x="5987250" y="3484747"/>
            <a:chExt cx="2290430" cy="2693348"/>
          </a:xfrm>
          <a:effectLst/>
        </p:grpSpPr>
        <p:sp>
          <p:nvSpPr>
            <p:cNvPr id="37" name="弧形 36"/>
            <p:cNvSpPr/>
            <p:nvPr>
              <p:custDataLst>
                <p:tags r:id="rId30"/>
              </p:custDataLst>
            </p:nvPr>
          </p:nvSpPr>
          <p:spPr>
            <a:xfrm>
              <a:off x="5987250" y="3484747"/>
              <a:ext cx="2290430" cy="2214926"/>
            </a:xfrm>
            <a:prstGeom prst="arc">
              <a:avLst>
                <a:gd name="adj1" fmla="val 10808516"/>
                <a:gd name="adj2" fmla="val 5379996"/>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cxnSp>
          <p:nvCxnSpPr>
            <p:cNvPr id="38" name="直接连接符 37"/>
            <p:cNvCxnSpPr/>
            <p:nvPr>
              <p:custDataLst>
                <p:tags r:id="rId31"/>
              </p:custDataLst>
            </p:nvPr>
          </p:nvCxnSpPr>
          <p:spPr>
            <a:xfrm>
              <a:off x="7132464" y="5699673"/>
              <a:ext cx="0" cy="298765"/>
            </a:xfrm>
            <a:prstGeom prst="line">
              <a:avLst/>
            </a:prstGeom>
            <a:noFill/>
            <a:ln w="28575" cap="flat" cmpd="sng" algn="ctr">
              <a:solidFill>
                <a:srgbClr val="8497B0"/>
              </a:solidFill>
              <a:prstDash val="solid"/>
              <a:miter lim="800000"/>
            </a:ln>
            <a:effectLst/>
          </p:spPr>
        </p:cxnSp>
        <p:sp>
          <p:nvSpPr>
            <p:cNvPr id="39" name="等腰三角形 38"/>
            <p:cNvSpPr/>
            <p:nvPr>
              <p:custDataLst>
                <p:tags r:id="rId32"/>
              </p:custDataLst>
            </p:nvPr>
          </p:nvSpPr>
          <p:spPr>
            <a:xfrm rot="10800000">
              <a:off x="7001194" y="5998422"/>
              <a:ext cx="262551" cy="179673"/>
            </a:xfrm>
            <a:prstGeom prst="triangle">
              <a:avLst/>
            </a:prstGeom>
            <a:noFill/>
            <a:ln w="28575" cap="flat" cmpd="sng" algn="ctr">
              <a:solidFill>
                <a:srgbClr val="8497B0"/>
              </a:solidFill>
              <a:prstDash val="solid"/>
              <a:miter lim="800000"/>
            </a:ln>
            <a:effectLst/>
          </p:spPr>
          <p:txBody>
            <a:bodyPr rot="0" spcFirstLastPara="0" vert="horz" wrap="square" lIns="31639" tIns="15819" rIns="31639" bIns="15819" numCol="1" spcCol="0" rtlCol="0" fromWordArt="0" anchor="ctr" anchorCtr="0" forceAA="0" compatLnSpc="1">
              <a:noAutofit/>
            </a:bodyPr>
            <a:p>
              <a:endParaRPr lang="zh-CN" altLang="en-US" sz="4400">
                <a:latin typeface="微软雅黑" panose="020B0503020204020204" charset="-122"/>
                <a:ea typeface="微软雅黑" panose="020B0503020204020204" charset="-122"/>
              </a:endParaRPr>
            </a:p>
          </p:txBody>
        </p:sp>
      </p:grpSp>
      <p:sp>
        <p:nvSpPr>
          <p:cNvPr id="40" name="Freeform 5"/>
          <p:cNvSpPr>
            <a:spLocks noEditPoints="1" noChangeArrowheads="1"/>
          </p:cNvSpPr>
          <p:nvPr>
            <p:custDataLst>
              <p:tags r:id="rId33"/>
            </p:custDataLst>
          </p:nvPr>
        </p:nvSpPr>
        <p:spPr bwMode="auto">
          <a:xfrm>
            <a:off x="4363700" y="3064185"/>
            <a:ext cx="317489" cy="383339"/>
          </a:xfrm>
          <a:custGeom>
            <a:avLst/>
            <a:gdLst>
              <a:gd name="T0" fmla="*/ 417 w 417"/>
              <a:gd name="T1" fmla="*/ 95 h 493"/>
              <a:gd name="T2" fmla="*/ 322 w 417"/>
              <a:gd name="T3" fmla="*/ 0 h 493"/>
              <a:gd name="T4" fmla="*/ 114 w 417"/>
              <a:gd name="T5" fmla="*/ 0 h 493"/>
              <a:gd name="T6" fmla="*/ 114 w 417"/>
              <a:gd name="T7" fmla="*/ 76 h 493"/>
              <a:gd name="T8" fmla="*/ 0 w 417"/>
              <a:gd name="T9" fmla="*/ 76 h 493"/>
              <a:gd name="T10" fmla="*/ 0 w 417"/>
              <a:gd name="T11" fmla="*/ 493 h 493"/>
              <a:gd name="T12" fmla="*/ 303 w 417"/>
              <a:gd name="T13" fmla="*/ 493 h 493"/>
              <a:gd name="T14" fmla="*/ 303 w 417"/>
              <a:gd name="T15" fmla="*/ 417 h 493"/>
              <a:gd name="T16" fmla="*/ 417 w 417"/>
              <a:gd name="T17" fmla="*/ 417 h 493"/>
              <a:gd name="T18" fmla="*/ 417 w 417"/>
              <a:gd name="T19" fmla="*/ 95 h 493"/>
              <a:gd name="T20" fmla="*/ 322 w 417"/>
              <a:gd name="T21" fmla="*/ 29 h 493"/>
              <a:gd name="T22" fmla="*/ 391 w 417"/>
              <a:gd name="T23" fmla="*/ 95 h 493"/>
              <a:gd name="T24" fmla="*/ 322 w 417"/>
              <a:gd name="T25" fmla="*/ 95 h 493"/>
              <a:gd name="T26" fmla="*/ 322 w 417"/>
              <a:gd name="T27" fmla="*/ 29 h 493"/>
              <a:gd name="T28" fmla="*/ 19 w 417"/>
              <a:gd name="T29" fmla="*/ 474 h 493"/>
              <a:gd name="T30" fmla="*/ 19 w 417"/>
              <a:gd name="T31" fmla="*/ 95 h 493"/>
              <a:gd name="T32" fmla="*/ 190 w 417"/>
              <a:gd name="T33" fmla="*/ 95 h 493"/>
              <a:gd name="T34" fmla="*/ 190 w 417"/>
              <a:gd name="T35" fmla="*/ 190 h 493"/>
              <a:gd name="T36" fmla="*/ 284 w 417"/>
              <a:gd name="T37" fmla="*/ 190 h 493"/>
              <a:gd name="T38" fmla="*/ 284 w 417"/>
              <a:gd name="T39" fmla="*/ 474 h 493"/>
              <a:gd name="T40" fmla="*/ 19 w 417"/>
              <a:gd name="T41" fmla="*/ 474 h 493"/>
              <a:gd name="T42" fmla="*/ 209 w 417"/>
              <a:gd name="T43" fmla="*/ 105 h 493"/>
              <a:gd name="T44" fmla="*/ 277 w 417"/>
              <a:gd name="T45" fmla="*/ 171 h 493"/>
              <a:gd name="T46" fmla="*/ 209 w 417"/>
              <a:gd name="T47" fmla="*/ 171 h 493"/>
              <a:gd name="T48" fmla="*/ 209 w 417"/>
              <a:gd name="T49" fmla="*/ 105 h 493"/>
              <a:gd name="T50" fmla="*/ 303 w 417"/>
              <a:gd name="T51" fmla="*/ 398 h 493"/>
              <a:gd name="T52" fmla="*/ 303 w 417"/>
              <a:gd name="T53" fmla="*/ 171 h 493"/>
              <a:gd name="T54" fmla="*/ 209 w 417"/>
              <a:gd name="T55" fmla="*/ 76 h 493"/>
              <a:gd name="T56" fmla="*/ 133 w 417"/>
              <a:gd name="T57" fmla="*/ 76 h 493"/>
              <a:gd name="T58" fmla="*/ 133 w 417"/>
              <a:gd name="T59" fmla="*/ 19 h 493"/>
              <a:gd name="T60" fmla="*/ 303 w 417"/>
              <a:gd name="T61" fmla="*/ 19 h 493"/>
              <a:gd name="T62" fmla="*/ 303 w 417"/>
              <a:gd name="T63" fmla="*/ 114 h 493"/>
              <a:gd name="T64" fmla="*/ 398 w 417"/>
              <a:gd name="T65" fmla="*/ 114 h 493"/>
              <a:gd name="T66" fmla="*/ 398 w 417"/>
              <a:gd name="T67" fmla="*/ 398 h 493"/>
              <a:gd name="T68" fmla="*/ 303 w 417"/>
              <a:gd name="T69" fmla="*/ 398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7" h="493">
                <a:moveTo>
                  <a:pt x="417" y="95"/>
                </a:moveTo>
                <a:lnTo>
                  <a:pt x="322" y="0"/>
                </a:lnTo>
                <a:lnTo>
                  <a:pt x="114" y="0"/>
                </a:lnTo>
                <a:lnTo>
                  <a:pt x="114" y="76"/>
                </a:lnTo>
                <a:lnTo>
                  <a:pt x="0" y="76"/>
                </a:lnTo>
                <a:lnTo>
                  <a:pt x="0" y="493"/>
                </a:lnTo>
                <a:lnTo>
                  <a:pt x="303" y="493"/>
                </a:lnTo>
                <a:lnTo>
                  <a:pt x="303" y="417"/>
                </a:lnTo>
                <a:lnTo>
                  <a:pt x="417" y="417"/>
                </a:lnTo>
                <a:lnTo>
                  <a:pt x="417" y="95"/>
                </a:lnTo>
                <a:close/>
                <a:moveTo>
                  <a:pt x="322" y="29"/>
                </a:moveTo>
                <a:lnTo>
                  <a:pt x="391" y="95"/>
                </a:lnTo>
                <a:lnTo>
                  <a:pt x="322" y="95"/>
                </a:lnTo>
                <a:lnTo>
                  <a:pt x="322" y="29"/>
                </a:lnTo>
                <a:close/>
                <a:moveTo>
                  <a:pt x="19" y="474"/>
                </a:moveTo>
                <a:lnTo>
                  <a:pt x="19" y="95"/>
                </a:lnTo>
                <a:lnTo>
                  <a:pt x="190" y="95"/>
                </a:lnTo>
                <a:lnTo>
                  <a:pt x="190" y="190"/>
                </a:lnTo>
                <a:lnTo>
                  <a:pt x="284" y="190"/>
                </a:lnTo>
                <a:lnTo>
                  <a:pt x="284" y="474"/>
                </a:lnTo>
                <a:lnTo>
                  <a:pt x="19" y="474"/>
                </a:lnTo>
                <a:close/>
                <a:moveTo>
                  <a:pt x="209" y="105"/>
                </a:moveTo>
                <a:lnTo>
                  <a:pt x="277" y="171"/>
                </a:lnTo>
                <a:lnTo>
                  <a:pt x="209" y="171"/>
                </a:lnTo>
                <a:lnTo>
                  <a:pt x="209" y="105"/>
                </a:lnTo>
                <a:close/>
                <a:moveTo>
                  <a:pt x="303" y="398"/>
                </a:moveTo>
                <a:lnTo>
                  <a:pt x="303" y="171"/>
                </a:lnTo>
                <a:lnTo>
                  <a:pt x="209" y="76"/>
                </a:lnTo>
                <a:lnTo>
                  <a:pt x="133" y="76"/>
                </a:lnTo>
                <a:lnTo>
                  <a:pt x="133" y="19"/>
                </a:lnTo>
                <a:lnTo>
                  <a:pt x="303" y="19"/>
                </a:lnTo>
                <a:lnTo>
                  <a:pt x="303" y="114"/>
                </a:lnTo>
                <a:lnTo>
                  <a:pt x="398" y="114"/>
                </a:lnTo>
                <a:lnTo>
                  <a:pt x="398" y="398"/>
                </a:lnTo>
                <a:lnTo>
                  <a:pt x="303" y="398"/>
                </a:lnTo>
                <a:close/>
              </a:path>
            </a:pathLst>
          </a:custGeom>
          <a:solidFill>
            <a:srgbClr val="44546A">
              <a:lumMod val="60000"/>
              <a:lumOff val="40000"/>
            </a:srgbClr>
          </a:solidFill>
          <a:ln>
            <a:solidFill>
              <a:srgbClr val="8497B0"/>
            </a:solidFill>
          </a:ln>
        </p:spPr>
        <p:txBody>
          <a:bodyPr>
            <a:noAutofit/>
          </a:bodyPr>
          <a:p>
            <a:endParaRPr lang="zh-CN" altLang="en-US" sz="4400">
              <a:latin typeface="微软雅黑" panose="020B0503020204020204" charset="-122"/>
              <a:ea typeface="微软雅黑" panose="020B0503020204020204" charset="-122"/>
            </a:endParaRPr>
          </a:p>
        </p:txBody>
      </p:sp>
      <p:sp>
        <p:nvSpPr>
          <p:cNvPr id="41" name="Freeform 11"/>
          <p:cNvSpPr>
            <a:spLocks noEditPoints="1" noChangeArrowheads="1"/>
          </p:cNvSpPr>
          <p:nvPr>
            <p:custDataLst>
              <p:tags r:id="rId34"/>
            </p:custDataLst>
          </p:nvPr>
        </p:nvSpPr>
        <p:spPr bwMode="auto">
          <a:xfrm>
            <a:off x="8840012" y="6351678"/>
            <a:ext cx="361521" cy="339699"/>
          </a:xfrm>
          <a:custGeom>
            <a:avLst/>
            <a:gdLst>
              <a:gd name="T0" fmla="*/ 184 w 200"/>
              <a:gd name="T1" fmla="*/ 0 h 184"/>
              <a:gd name="T2" fmla="*/ 112 w 200"/>
              <a:gd name="T3" fmla="*/ 0 h 184"/>
              <a:gd name="T4" fmla="*/ 100 w 200"/>
              <a:gd name="T5" fmla="*/ 6 h 184"/>
              <a:gd name="T6" fmla="*/ 88 w 200"/>
              <a:gd name="T7" fmla="*/ 0 h 184"/>
              <a:gd name="T8" fmla="*/ 16 w 200"/>
              <a:gd name="T9" fmla="*/ 0 h 184"/>
              <a:gd name="T10" fmla="*/ 0 w 200"/>
              <a:gd name="T11" fmla="*/ 16 h 184"/>
              <a:gd name="T12" fmla="*/ 0 w 200"/>
              <a:gd name="T13" fmla="*/ 152 h 184"/>
              <a:gd name="T14" fmla="*/ 16 w 200"/>
              <a:gd name="T15" fmla="*/ 168 h 184"/>
              <a:gd name="T16" fmla="*/ 88 w 200"/>
              <a:gd name="T17" fmla="*/ 168 h 184"/>
              <a:gd name="T18" fmla="*/ 89 w 200"/>
              <a:gd name="T19" fmla="*/ 168 h 184"/>
              <a:gd name="T20" fmla="*/ 96 w 200"/>
              <a:gd name="T21" fmla="*/ 176 h 184"/>
              <a:gd name="T22" fmla="*/ 96 w 200"/>
              <a:gd name="T23" fmla="*/ 184 h 184"/>
              <a:gd name="T24" fmla="*/ 104 w 200"/>
              <a:gd name="T25" fmla="*/ 184 h 184"/>
              <a:gd name="T26" fmla="*/ 104 w 200"/>
              <a:gd name="T27" fmla="*/ 180 h 184"/>
              <a:gd name="T28" fmla="*/ 105 w 200"/>
              <a:gd name="T29" fmla="*/ 180 h 184"/>
              <a:gd name="T30" fmla="*/ 105 w 200"/>
              <a:gd name="T31" fmla="*/ 176 h 184"/>
              <a:gd name="T32" fmla="*/ 112 w 200"/>
              <a:gd name="T33" fmla="*/ 168 h 184"/>
              <a:gd name="T34" fmla="*/ 112 w 200"/>
              <a:gd name="T35" fmla="*/ 168 h 184"/>
              <a:gd name="T36" fmla="*/ 184 w 200"/>
              <a:gd name="T37" fmla="*/ 168 h 184"/>
              <a:gd name="T38" fmla="*/ 200 w 200"/>
              <a:gd name="T39" fmla="*/ 152 h 184"/>
              <a:gd name="T40" fmla="*/ 200 w 200"/>
              <a:gd name="T41" fmla="*/ 16 h 184"/>
              <a:gd name="T42" fmla="*/ 184 w 200"/>
              <a:gd name="T43" fmla="*/ 0 h 184"/>
              <a:gd name="T44" fmla="*/ 8 w 200"/>
              <a:gd name="T45" fmla="*/ 152 h 184"/>
              <a:gd name="T46" fmla="*/ 8 w 200"/>
              <a:gd name="T47" fmla="*/ 16 h 184"/>
              <a:gd name="T48" fmla="*/ 16 w 200"/>
              <a:gd name="T49" fmla="*/ 8 h 184"/>
              <a:gd name="T50" fmla="*/ 88 w 200"/>
              <a:gd name="T51" fmla="*/ 8 h 184"/>
              <a:gd name="T52" fmla="*/ 96 w 200"/>
              <a:gd name="T53" fmla="*/ 16 h 184"/>
              <a:gd name="T54" fmla="*/ 96 w 200"/>
              <a:gd name="T55" fmla="*/ 152 h 184"/>
              <a:gd name="T56" fmla="*/ 88 w 200"/>
              <a:gd name="T57" fmla="*/ 160 h 184"/>
              <a:gd name="T58" fmla="*/ 16 w 200"/>
              <a:gd name="T59" fmla="*/ 160 h 184"/>
              <a:gd name="T60" fmla="*/ 8 w 200"/>
              <a:gd name="T61" fmla="*/ 152 h 184"/>
              <a:gd name="T62" fmla="*/ 192 w 200"/>
              <a:gd name="T63" fmla="*/ 152 h 184"/>
              <a:gd name="T64" fmla="*/ 184 w 200"/>
              <a:gd name="T65" fmla="*/ 160 h 184"/>
              <a:gd name="T66" fmla="*/ 112 w 200"/>
              <a:gd name="T67" fmla="*/ 160 h 184"/>
              <a:gd name="T68" fmla="*/ 104 w 200"/>
              <a:gd name="T69" fmla="*/ 152 h 184"/>
              <a:gd name="T70" fmla="*/ 104 w 200"/>
              <a:gd name="T71" fmla="*/ 149 h 184"/>
              <a:gd name="T72" fmla="*/ 104 w 200"/>
              <a:gd name="T73" fmla="*/ 16 h 184"/>
              <a:gd name="T74" fmla="*/ 112 w 200"/>
              <a:gd name="T75" fmla="*/ 8 h 184"/>
              <a:gd name="T76" fmla="*/ 184 w 200"/>
              <a:gd name="T77" fmla="*/ 8 h 184"/>
              <a:gd name="T78" fmla="*/ 192 w 200"/>
              <a:gd name="T79" fmla="*/ 16 h 184"/>
              <a:gd name="T80" fmla="*/ 192 w 200"/>
              <a:gd name="T81" fmla="*/ 15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84">
                <a:moveTo>
                  <a:pt x="184" y="0"/>
                </a:moveTo>
                <a:cubicBezTo>
                  <a:pt x="112" y="0"/>
                  <a:pt x="112" y="0"/>
                  <a:pt x="112" y="0"/>
                </a:cubicBezTo>
                <a:cubicBezTo>
                  <a:pt x="108" y="0"/>
                  <a:pt x="103" y="3"/>
                  <a:pt x="100" y="6"/>
                </a:cubicBezTo>
                <a:cubicBezTo>
                  <a:pt x="98" y="3"/>
                  <a:pt x="93" y="0"/>
                  <a:pt x="88" y="0"/>
                </a:cubicBezTo>
                <a:cubicBezTo>
                  <a:pt x="16" y="0"/>
                  <a:pt x="16" y="0"/>
                  <a:pt x="16" y="0"/>
                </a:cubicBezTo>
                <a:cubicBezTo>
                  <a:pt x="8" y="0"/>
                  <a:pt x="0" y="8"/>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2"/>
                  <a:pt x="96" y="176"/>
                </a:cubicBezTo>
                <a:cubicBezTo>
                  <a:pt x="96" y="184"/>
                  <a:pt x="96" y="184"/>
                  <a:pt x="96" y="184"/>
                </a:cubicBezTo>
                <a:cubicBezTo>
                  <a:pt x="104" y="184"/>
                  <a:pt x="104" y="184"/>
                  <a:pt x="104" y="184"/>
                </a:cubicBezTo>
                <a:cubicBezTo>
                  <a:pt x="104" y="180"/>
                  <a:pt x="104" y="180"/>
                  <a:pt x="104" y="180"/>
                </a:cubicBezTo>
                <a:cubicBezTo>
                  <a:pt x="105" y="180"/>
                  <a:pt x="105" y="180"/>
                  <a:pt x="105" y="180"/>
                </a:cubicBezTo>
                <a:cubicBezTo>
                  <a:pt x="105" y="176"/>
                  <a:pt x="105" y="176"/>
                  <a:pt x="105" y="176"/>
                </a:cubicBezTo>
                <a:cubicBezTo>
                  <a:pt x="105" y="172"/>
                  <a:pt x="108" y="169"/>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8"/>
                  <a:pt x="193" y="0"/>
                  <a:pt x="184" y="0"/>
                </a:cubicBezTo>
                <a:close/>
                <a:moveTo>
                  <a:pt x="8" y="152"/>
                </a:moveTo>
                <a:cubicBezTo>
                  <a:pt x="8" y="16"/>
                  <a:pt x="8" y="16"/>
                  <a:pt x="8" y="16"/>
                </a:cubicBezTo>
                <a:cubicBezTo>
                  <a:pt x="8" y="12"/>
                  <a:pt x="12" y="8"/>
                  <a:pt x="16" y="8"/>
                </a:cubicBezTo>
                <a:cubicBezTo>
                  <a:pt x="88" y="8"/>
                  <a:pt x="88" y="8"/>
                  <a:pt x="88" y="8"/>
                </a:cubicBezTo>
                <a:cubicBezTo>
                  <a:pt x="93" y="8"/>
                  <a:pt x="96" y="12"/>
                  <a:pt x="96" y="16"/>
                </a:cubicBezTo>
                <a:cubicBezTo>
                  <a:pt x="96" y="152"/>
                  <a:pt x="96" y="152"/>
                  <a:pt x="96" y="152"/>
                </a:cubicBezTo>
                <a:cubicBezTo>
                  <a:pt x="96" y="157"/>
                  <a:pt x="93" y="160"/>
                  <a:pt x="88" y="160"/>
                </a:cubicBezTo>
                <a:cubicBezTo>
                  <a:pt x="16" y="160"/>
                  <a:pt x="16" y="160"/>
                  <a:pt x="16" y="160"/>
                </a:cubicBezTo>
                <a:cubicBezTo>
                  <a:pt x="12" y="160"/>
                  <a:pt x="8" y="157"/>
                  <a:pt x="8" y="152"/>
                </a:cubicBezTo>
                <a:close/>
                <a:moveTo>
                  <a:pt x="192" y="152"/>
                </a:moveTo>
                <a:cubicBezTo>
                  <a:pt x="192" y="157"/>
                  <a:pt x="189" y="160"/>
                  <a:pt x="184" y="160"/>
                </a:cubicBezTo>
                <a:cubicBezTo>
                  <a:pt x="112" y="160"/>
                  <a:pt x="112" y="160"/>
                  <a:pt x="112" y="160"/>
                </a:cubicBezTo>
                <a:cubicBezTo>
                  <a:pt x="108" y="160"/>
                  <a:pt x="104" y="157"/>
                  <a:pt x="104" y="152"/>
                </a:cubicBezTo>
                <a:cubicBezTo>
                  <a:pt x="104" y="149"/>
                  <a:pt x="104" y="149"/>
                  <a:pt x="104" y="149"/>
                </a:cubicBezTo>
                <a:cubicBezTo>
                  <a:pt x="104" y="16"/>
                  <a:pt x="104" y="16"/>
                  <a:pt x="104" y="16"/>
                </a:cubicBezTo>
                <a:cubicBezTo>
                  <a:pt x="104" y="12"/>
                  <a:pt x="108" y="8"/>
                  <a:pt x="112" y="8"/>
                </a:cubicBezTo>
                <a:cubicBezTo>
                  <a:pt x="184" y="8"/>
                  <a:pt x="184" y="8"/>
                  <a:pt x="184" y="8"/>
                </a:cubicBezTo>
                <a:cubicBezTo>
                  <a:pt x="189" y="8"/>
                  <a:pt x="192" y="12"/>
                  <a:pt x="192" y="16"/>
                </a:cubicBezTo>
                <a:lnTo>
                  <a:pt x="192" y="152"/>
                </a:lnTo>
                <a:close/>
              </a:path>
            </a:pathLst>
          </a:custGeom>
          <a:solidFill>
            <a:srgbClr val="44546A">
              <a:lumMod val="60000"/>
              <a:lumOff val="40000"/>
            </a:srgbClr>
          </a:solidFill>
          <a:ln>
            <a:solidFill>
              <a:srgbClr val="8497B0"/>
            </a:solidFill>
          </a:ln>
        </p:spPr>
        <p:txBody>
          <a:bodyPr>
            <a:noAutofit/>
          </a:bodyPr>
          <a:p>
            <a:endParaRPr lang="zh-CN" altLang="en-US" sz="4400">
              <a:latin typeface="微软雅黑" panose="020B0503020204020204" charset="-122"/>
              <a:ea typeface="微软雅黑" panose="020B0503020204020204" charset="-122"/>
            </a:endParaRPr>
          </a:p>
        </p:txBody>
      </p:sp>
      <p:sp>
        <p:nvSpPr>
          <p:cNvPr id="42" name="Freeform 56"/>
          <p:cNvSpPr>
            <a:spLocks noEditPoints="1" noChangeArrowheads="1"/>
          </p:cNvSpPr>
          <p:nvPr>
            <p:custDataLst>
              <p:tags r:id="rId35"/>
            </p:custDataLst>
          </p:nvPr>
        </p:nvSpPr>
        <p:spPr bwMode="auto">
          <a:xfrm>
            <a:off x="4420596" y="6256444"/>
            <a:ext cx="332551" cy="338519"/>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rgbClr val="44546A">
              <a:lumMod val="60000"/>
              <a:lumOff val="40000"/>
            </a:srgbClr>
          </a:solidFill>
          <a:ln>
            <a:solidFill>
              <a:srgbClr val="8497B0"/>
            </a:solidFill>
          </a:ln>
        </p:spPr>
        <p:txBody>
          <a:bodyPr>
            <a:noAutofit/>
          </a:bodyPr>
          <a:p>
            <a:endParaRPr lang="zh-CN" altLang="en-US" sz="4400">
              <a:latin typeface="微软雅黑" panose="020B0503020204020204" charset="-122"/>
              <a:ea typeface="微软雅黑" panose="020B0503020204020204" charset="-122"/>
            </a:endParaRPr>
          </a:p>
        </p:txBody>
      </p:sp>
      <p:sp>
        <p:nvSpPr>
          <p:cNvPr id="43" name="Freeform 57"/>
          <p:cNvSpPr>
            <a:spLocks noEditPoints="1" noChangeArrowheads="1"/>
          </p:cNvSpPr>
          <p:nvPr>
            <p:custDataLst>
              <p:tags r:id="rId36"/>
            </p:custDataLst>
          </p:nvPr>
        </p:nvSpPr>
        <p:spPr bwMode="auto">
          <a:xfrm>
            <a:off x="8915449" y="3036854"/>
            <a:ext cx="259552" cy="323185"/>
          </a:xfrm>
          <a:custGeom>
            <a:avLst/>
            <a:gdLst>
              <a:gd name="T0" fmla="*/ 144 w 144"/>
              <a:gd name="T1" fmla="*/ 2 h 176"/>
              <a:gd name="T2" fmla="*/ 139 w 144"/>
              <a:gd name="T3" fmla="*/ 4 h 176"/>
              <a:gd name="T4" fmla="*/ 102 w 144"/>
              <a:gd name="T5" fmla="*/ 9 h 176"/>
              <a:gd name="T6" fmla="*/ 68 w 144"/>
              <a:gd name="T7" fmla="*/ 4 h 176"/>
              <a:gd name="T8" fmla="*/ 35 w 144"/>
              <a:gd name="T9" fmla="*/ 0 h 176"/>
              <a:gd name="T10" fmla="*/ 2 w 144"/>
              <a:gd name="T11" fmla="*/ 5 h 176"/>
              <a:gd name="T12" fmla="*/ 0 w 144"/>
              <a:gd name="T13" fmla="*/ 6 h 176"/>
              <a:gd name="T14" fmla="*/ 0 w 144"/>
              <a:gd name="T15" fmla="*/ 8 h 176"/>
              <a:gd name="T16" fmla="*/ 0 w 144"/>
              <a:gd name="T17" fmla="*/ 98 h 176"/>
              <a:gd name="T18" fmla="*/ 0 w 144"/>
              <a:gd name="T19" fmla="*/ 176 h 176"/>
              <a:gd name="T20" fmla="*/ 8 w 144"/>
              <a:gd name="T21" fmla="*/ 176 h 176"/>
              <a:gd name="T22" fmla="*/ 8 w 144"/>
              <a:gd name="T23" fmla="*/ 99 h 176"/>
              <a:gd name="T24" fmla="*/ 35 w 144"/>
              <a:gd name="T25" fmla="*/ 96 h 176"/>
              <a:gd name="T26" fmla="*/ 67 w 144"/>
              <a:gd name="T27" fmla="*/ 100 h 176"/>
              <a:gd name="T28" fmla="*/ 102 w 144"/>
              <a:gd name="T29" fmla="*/ 105 h 176"/>
              <a:gd name="T30" fmla="*/ 142 w 144"/>
              <a:gd name="T31" fmla="*/ 100 h 176"/>
              <a:gd name="T32" fmla="*/ 144 w 144"/>
              <a:gd name="T33" fmla="*/ 99 h 176"/>
              <a:gd name="T34" fmla="*/ 144 w 144"/>
              <a:gd name="T35" fmla="*/ 2 h 176"/>
              <a:gd name="T36" fmla="*/ 136 w 144"/>
              <a:gd name="T37" fmla="*/ 93 h 176"/>
              <a:gd name="T38" fmla="*/ 102 w 144"/>
              <a:gd name="T39" fmla="*/ 97 h 176"/>
              <a:gd name="T40" fmla="*/ 68 w 144"/>
              <a:gd name="T41" fmla="*/ 92 h 176"/>
              <a:gd name="T42" fmla="*/ 35 w 144"/>
              <a:gd name="T43" fmla="*/ 88 h 176"/>
              <a:gd name="T44" fmla="*/ 8 w 144"/>
              <a:gd name="T45" fmla="*/ 91 h 176"/>
              <a:gd name="T46" fmla="*/ 8 w 144"/>
              <a:gd name="T47" fmla="*/ 11 h 176"/>
              <a:gd name="T48" fmla="*/ 35 w 144"/>
              <a:gd name="T49" fmla="*/ 8 h 176"/>
              <a:gd name="T50" fmla="*/ 67 w 144"/>
              <a:gd name="T51" fmla="*/ 12 h 176"/>
              <a:gd name="T52" fmla="*/ 102 w 144"/>
              <a:gd name="T53" fmla="*/ 17 h 176"/>
              <a:gd name="T54" fmla="*/ 136 w 144"/>
              <a:gd name="T55" fmla="*/ 13 h 176"/>
              <a:gd name="T56" fmla="*/ 136 w 144"/>
              <a:gd name="T57" fmla="*/ 9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4" h="176">
                <a:moveTo>
                  <a:pt x="144" y="2"/>
                </a:moveTo>
                <a:cubicBezTo>
                  <a:pt x="139" y="4"/>
                  <a:pt x="139" y="4"/>
                  <a:pt x="139" y="4"/>
                </a:cubicBezTo>
                <a:cubicBezTo>
                  <a:pt x="139" y="4"/>
                  <a:pt x="125" y="9"/>
                  <a:pt x="102" y="9"/>
                </a:cubicBezTo>
                <a:cubicBezTo>
                  <a:pt x="90" y="9"/>
                  <a:pt x="79" y="7"/>
                  <a:pt x="68" y="4"/>
                </a:cubicBezTo>
                <a:cubicBezTo>
                  <a:pt x="58" y="2"/>
                  <a:pt x="46" y="0"/>
                  <a:pt x="35" y="0"/>
                </a:cubicBezTo>
                <a:cubicBezTo>
                  <a:pt x="11" y="0"/>
                  <a:pt x="3" y="5"/>
                  <a:pt x="2" y="5"/>
                </a:cubicBezTo>
                <a:cubicBezTo>
                  <a:pt x="0" y="6"/>
                  <a:pt x="0" y="6"/>
                  <a:pt x="0" y="6"/>
                </a:cubicBezTo>
                <a:cubicBezTo>
                  <a:pt x="0" y="8"/>
                  <a:pt x="0" y="8"/>
                  <a:pt x="0" y="8"/>
                </a:cubicBezTo>
                <a:cubicBezTo>
                  <a:pt x="0" y="98"/>
                  <a:pt x="0" y="98"/>
                  <a:pt x="0" y="98"/>
                </a:cubicBezTo>
                <a:cubicBezTo>
                  <a:pt x="0" y="176"/>
                  <a:pt x="0" y="176"/>
                  <a:pt x="0" y="176"/>
                </a:cubicBezTo>
                <a:cubicBezTo>
                  <a:pt x="8" y="176"/>
                  <a:pt x="8" y="176"/>
                  <a:pt x="8" y="176"/>
                </a:cubicBezTo>
                <a:cubicBezTo>
                  <a:pt x="8" y="99"/>
                  <a:pt x="8" y="99"/>
                  <a:pt x="8" y="99"/>
                </a:cubicBezTo>
                <a:cubicBezTo>
                  <a:pt x="12" y="98"/>
                  <a:pt x="19" y="96"/>
                  <a:pt x="35" y="96"/>
                </a:cubicBezTo>
                <a:cubicBezTo>
                  <a:pt x="46" y="96"/>
                  <a:pt x="56" y="98"/>
                  <a:pt x="67" y="100"/>
                </a:cubicBezTo>
                <a:cubicBezTo>
                  <a:pt x="78" y="103"/>
                  <a:pt x="89" y="105"/>
                  <a:pt x="102" y="105"/>
                </a:cubicBezTo>
                <a:cubicBezTo>
                  <a:pt x="126" y="105"/>
                  <a:pt x="141" y="100"/>
                  <a:pt x="142" y="100"/>
                </a:cubicBezTo>
                <a:cubicBezTo>
                  <a:pt x="144" y="99"/>
                  <a:pt x="144" y="99"/>
                  <a:pt x="144" y="99"/>
                </a:cubicBezTo>
                <a:lnTo>
                  <a:pt x="144" y="2"/>
                </a:lnTo>
                <a:close/>
                <a:moveTo>
                  <a:pt x="136" y="93"/>
                </a:moveTo>
                <a:cubicBezTo>
                  <a:pt x="131" y="94"/>
                  <a:pt x="119" y="97"/>
                  <a:pt x="102" y="97"/>
                </a:cubicBezTo>
                <a:cubicBezTo>
                  <a:pt x="90" y="97"/>
                  <a:pt x="79" y="95"/>
                  <a:pt x="68" y="92"/>
                </a:cubicBezTo>
                <a:cubicBezTo>
                  <a:pt x="58" y="90"/>
                  <a:pt x="46" y="88"/>
                  <a:pt x="35" y="88"/>
                </a:cubicBezTo>
                <a:cubicBezTo>
                  <a:pt x="22" y="88"/>
                  <a:pt x="13" y="89"/>
                  <a:pt x="8" y="91"/>
                </a:cubicBezTo>
                <a:cubicBezTo>
                  <a:pt x="8" y="11"/>
                  <a:pt x="8" y="11"/>
                  <a:pt x="8" y="11"/>
                </a:cubicBezTo>
                <a:cubicBezTo>
                  <a:pt x="12" y="10"/>
                  <a:pt x="19" y="8"/>
                  <a:pt x="35" y="8"/>
                </a:cubicBezTo>
                <a:cubicBezTo>
                  <a:pt x="46" y="8"/>
                  <a:pt x="56" y="10"/>
                  <a:pt x="67" y="12"/>
                </a:cubicBezTo>
                <a:cubicBezTo>
                  <a:pt x="78" y="14"/>
                  <a:pt x="89" y="17"/>
                  <a:pt x="102" y="17"/>
                </a:cubicBezTo>
                <a:cubicBezTo>
                  <a:pt x="118" y="17"/>
                  <a:pt x="130" y="15"/>
                  <a:pt x="136" y="13"/>
                </a:cubicBezTo>
                <a:lnTo>
                  <a:pt x="136" y="93"/>
                </a:lnTo>
                <a:close/>
              </a:path>
            </a:pathLst>
          </a:custGeom>
          <a:solidFill>
            <a:srgbClr val="44546A">
              <a:lumMod val="60000"/>
              <a:lumOff val="40000"/>
            </a:srgbClr>
          </a:solidFill>
          <a:ln>
            <a:solidFill>
              <a:srgbClr val="8497B0"/>
            </a:solidFill>
          </a:ln>
        </p:spPr>
        <p:txBody>
          <a:bodyPr>
            <a:noAutofit/>
          </a:bodyPr>
          <a:p>
            <a:endParaRPr lang="zh-CN" altLang="en-US" sz="4400">
              <a:latin typeface="微软雅黑" panose="020B0503020204020204" charset="-122"/>
              <a:ea typeface="微软雅黑" panose="020B0503020204020204" charset="-122"/>
            </a:endParaRPr>
          </a:p>
        </p:txBody>
      </p:sp>
      <p:sp>
        <p:nvSpPr>
          <p:cNvPr id="45" name="矩形 44"/>
          <p:cNvSpPr/>
          <p:nvPr>
            <p:custDataLst>
              <p:tags r:id="rId37"/>
            </p:custDataLst>
          </p:nvPr>
        </p:nvSpPr>
        <p:spPr>
          <a:xfrm>
            <a:off x="6214495" y="1933509"/>
            <a:ext cx="3443809" cy="391499"/>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800" b="1" spc="300">
                <a:solidFill>
                  <a:srgbClr val="9BA9BF"/>
                </a:solidFill>
                <a:latin typeface="微软雅黑" panose="020B0503020204020204" charset="-122"/>
                <a:ea typeface="微软雅黑" panose="020B0503020204020204" charset="-122"/>
                <a:cs typeface="+mj-cs"/>
              </a:rPr>
              <a:t>与不合理思想斗争</a:t>
            </a:r>
            <a:endParaRPr lang="zh-CN" altLang="en-US" sz="2800" b="1" spc="300">
              <a:solidFill>
                <a:srgbClr val="9BA9BF"/>
              </a:solidFill>
              <a:latin typeface="微软雅黑" panose="020B0503020204020204" charset="-122"/>
              <a:ea typeface="微软雅黑" panose="020B0503020204020204" charset="-122"/>
              <a:cs typeface="+mj-cs"/>
            </a:endParaRPr>
          </a:p>
        </p:txBody>
      </p:sp>
      <p:sp>
        <p:nvSpPr>
          <p:cNvPr id="47" name="矩形 46"/>
          <p:cNvSpPr/>
          <p:nvPr>
            <p:custDataLst>
              <p:tags r:id="rId38"/>
            </p:custDataLst>
          </p:nvPr>
        </p:nvSpPr>
        <p:spPr>
          <a:xfrm>
            <a:off x="6214745" y="5090160"/>
            <a:ext cx="5168900" cy="391795"/>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700" b="1" spc="300">
                <a:solidFill>
                  <a:srgbClr val="9BA9BF"/>
                </a:solidFill>
                <a:latin typeface="微软雅黑" panose="020B0503020204020204" charset="-122"/>
                <a:ea typeface="微软雅黑" panose="020B0503020204020204" charset="-122"/>
                <a:cs typeface="+mj-cs"/>
              </a:rPr>
              <a:t>改变认知，跳出思维怪圈</a:t>
            </a:r>
            <a:endParaRPr lang="zh-CN" altLang="en-US" sz="2700" b="1" spc="300">
              <a:solidFill>
                <a:srgbClr val="9BA9BF"/>
              </a:solidFill>
              <a:latin typeface="微软雅黑" panose="020B0503020204020204" charset="-122"/>
              <a:ea typeface="微软雅黑" panose="020B0503020204020204" charset="-122"/>
              <a:cs typeface="+mj-cs"/>
            </a:endParaRPr>
          </a:p>
        </p:txBody>
      </p:sp>
      <p:sp>
        <p:nvSpPr>
          <p:cNvPr id="49" name="矩形 48"/>
          <p:cNvSpPr/>
          <p:nvPr>
            <p:custDataLst>
              <p:tags r:id="rId39"/>
            </p:custDataLst>
          </p:nvPr>
        </p:nvSpPr>
        <p:spPr>
          <a:xfrm>
            <a:off x="2771391" y="5090149"/>
            <a:ext cx="3443809" cy="391499"/>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700" b="1" spc="300">
                <a:solidFill>
                  <a:srgbClr val="9BA9BF"/>
                </a:solidFill>
                <a:latin typeface="微软雅黑" panose="020B0503020204020204" charset="-122"/>
                <a:ea typeface="微软雅黑" panose="020B0503020204020204" charset="-122"/>
                <a:cs typeface="+mj-cs"/>
              </a:rPr>
              <a:t>正向思维</a:t>
            </a:r>
            <a:endParaRPr lang="zh-CN" altLang="en-US" sz="2700" b="1" spc="300">
              <a:solidFill>
                <a:srgbClr val="9BA9BF"/>
              </a:solidFill>
              <a:latin typeface="微软雅黑" panose="020B0503020204020204" charset="-122"/>
              <a:ea typeface="微软雅黑" panose="020B0503020204020204" charset="-122"/>
              <a:cs typeface="+mj-cs"/>
            </a:endParaRPr>
          </a:p>
        </p:txBody>
      </p:sp>
    </p:spTree>
    <p:custDataLst>
      <p:tags r:id="rId4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1" name="椭圆形标注 20"/>
          <p:cNvSpPr/>
          <p:nvPr>
            <p:custDataLst>
              <p:tags r:id="rId8"/>
            </p:custDataLst>
          </p:nvPr>
        </p:nvSpPr>
        <p:spPr>
          <a:xfrm>
            <a:off x="16794" y="4298"/>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9"/>
            </p:custDataLst>
          </p:nvPr>
        </p:nvSpPr>
        <p:spPr>
          <a:xfrm>
            <a:off x="1195031" y="31338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10"/>
            </p:custDataLst>
          </p:nvPr>
        </p:nvPicPr>
        <p:blipFill>
          <a:blip r:embed="rId11"/>
          <a:stretch>
            <a:fillRect/>
          </a:stretch>
        </p:blipFill>
        <p:spPr>
          <a:xfrm>
            <a:off x="252210" y="147806"/>
            <a:ext cx="618061" cy="618061"/>
          </a:xfrm>
          <a:prstGeom prst="rect">
            <a:avLst/>
          </a:prstGeom>
        </p:spPr>
      </p:pic>
      <p:sp>
        <p:nvSpPr>
          <p:cNvPr id="5" name="矩形 4"/>
          <p:cNvSpPr/>
          <p:nvPr>
            <p:custDataLst>
              <p:tags r:id="rId12"/>
            </p:custDataLst>
          </p:nvPr>
        </p:nvSpPr>
        <p:spPr>
          <a:xfrm>
            <a:off x="168275" y="1423035"/>
            <a:ext cx="3989705" cy="391795"/>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800" b="1" spc="300" dirty="0">
                <a:solidFill>
                  <a:srgbClr val="9BA9BF"/>
                </a:solidFill>
                <a:latin typeface="微软雅黑" panose="020B0503020204020204" charset="-122"/>
                <a:ea typeface="微软雅黑" panose="020B0503020204020204" charset="-122"/>
                <a:cs typeface="+mj-cs"/>
              </a:rPr>
              <a:t>挑战引发焦虑的念头</a:t>
            </a:r>
            <a:endParaRPr lang="zh-CN" altLang="en-US" sz="2800" b="1" spc="300" dirty="0">
              <a:solidFill>
                <a:srgbClr val="9BA9BF"/>
              </a:solidFill>
              <a:latin typeface="微软雅黑" panose="020B0503020204020204" charset="-122"/>
              <a:ea typeface="微软雅黑" panose="020B0503020204020204" charset="-122"/>
              <a:cs typeface="+mj-cs"/>
            </a:endParaRPr>
          </a:p>
        </p:txBody>
      </p:sp>
      <p:sp>
        <p:nvSpPr>
          <p:cNvPr id="8" name="文本框 7"/>
          <p:cNvSpPr txBox="1"/>
          <p:nvPr/>
        </p:nvSpPr>
        <p:spPr>
          <a:xfrm>
            <a:off x="511175" y="2099945"/>
            <a:ext cx="11540490" cy="310769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第一步：区分自己担心的问题，是可以解决的还是不可以解决的，多关注可以解决的问题，对于无解的问题采取暂时回避的态度。</a:t>
            </a:r>
            <a:endParaRPr lang="zh-CN" altLang="en-US" sz="2800" b="1">
              <a:latin typeface="宋体" panose="02010600030101010101" pitchFamily="2" charset="-122"/>
              <a:ea typeface="宋体" panose="02010600030101010101" pitchFamily="2" charset="-122"/>
            </a:endParaRPr>
          </a:p>
          <a:p>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第二步：问自己：你担心的问题时实际存在的吗？它发生的概率有多大？</a:t>
            </a:r>
            <a:endParaRPr lang="zh-CN" altLang="en-US" sz="2800" b="1">
              <a:latin typeface="宋体" panose="02010600030101010101" pitchFamily="2" charset="-122"/>
              <a:ea typeface="宋体" panose="02010600030101010101" pitchFamily="2" charset="-122"/>
            </a:endParaRPr>
          </a:p>
          <a:p>
            <a:endParaRPr lang="zh-CN" altLang="en-US" sz="2800" b="1">
              <a:latin typeface="宋体" panose="02010600030101010101" pitchFamily="2" charset="-122"/>
              <a:ea typeface="宋体" panose="02010600030101010101" pitchFamily="2" charset="-122"/>
            </a:endParaRPr>
          </a:p>
          <a:p>
            <a:r>
              <a:rPr lang="zh-CN" altLang="en-US" sz="2800" b="1">
                <a:latin typeface="宋体" panose="02010600030101010101" pitchFamily="2" charset="-122"/>
                <a:ea typeface="宋体" panose="02010600030101010101" pitchFamily="2" charset="-122"/>
              </a:rPr>
              <a:t>第三步：如果自己担心的问题可能发生，那么我可以怎样应对它。</a:t>
            </a:r>
            <a:endParaRPr lang="zh-CN" altLang="en-US" sz="2800" b="1">
              <a:latin typeface="宋体" panose="02010600030101010101" pitchFamily="2" charset="-122"/>
              <a:ea typeface="宋体" panose="02010600030101010101" pitchFamily="2" charset="-122"/>
            </a:endParaRPr>
          </a:p>
          <a:p>
            <a:endParaRPr lang="en-US" altLang="zh-CN" sz="2800" b="1">
              <a:latin typeface="宋体" panose="02010600030101010101" pitchFamily="2" charset="-122"/>
              <a:ea typeface="宋体" panose="02010600030101010101" pitchFamily="2" charset="-122"/>
            </a:endParaRPr>
          </a:p>
        </p:txBody>
      </p:sp>
    </p:spTree>
    <p:custDataLst>
      <p:tags r:id="rId1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1" name="椭圆形标注 20"/>
          <p:cNvSpPr/>
          <p:nvPr>
            <p:custDataLst>
              <p:tags r:id="rId8"/>
            </p:custDataLst>
          </p:nvPr>
        </p:nvSpPr>
        <p:spPr>
          <a:xfrm>
            <a:off x="16794" y="4298"/>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9"/>
            </p:custDataLst>
          </p:nvPr>
        </p:nvSpPr>
        <p:spPr>
          <a:xfrm>
            <a:off x="1195031" y="31338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10"/>
            </p:custDataLst>
          </p:nvPr>
        </p:nvPicPr>
        <p:blipFill>
          <a:blip r:embed="rId11"/>
          <a:stretch>
            <a:fillRect/>
          </a:stretch>
        </p:blipFill>
        <p:spPr>
          <a:xfrm>
            <a:off x="252210" y="147806"/>
            <a:ext cx="618061" cy="618061"/>
          </a:xfrm>
          <a:prstGeom prst="rect">
            <a:avLst/>
          </a:prstGeom>
        </p:spPr>
      </p:pic>
      <p:sp>
        <p:nvSpPr>
          <p:cNvPr id="45" name="矩形 44"/>
          <p:cNvSpPr/>
          <p:nvPr>
            <p:custDataLst>
              <p:tags r:id="rId12"/>
            </p:custDataLst>
          </p:nvPr>
        </p:nvSpPr>
        <p:spPr>
          <a:xfrm>
            <a:off x="154690" y="1381059"/>
            <a:ext cx="3443809" cy="391499"/>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800" b="1" spc="300">
                <a:solidFill>
                  <a:srgbClr val="9BA9BF"/>
                </a:solidFill>
                <a:latin typeface="微软雅黑" panose="020B0503020204020204" charset="-122"/>
                <a:ea typeface="微软雅黑" panose="020B0503020204020204" charset="-122"/>
                <a:cs typeface="+mj-cs"/>
              </a:rPr>
              <a:t>与不合理思想斗争</a:t>
            </a:r>
            <a:endParaRPr lang="zh-CN" altLang="en-US" sz="2800" b="1" spc="300">
              <a:solidFill>
                <a:srgbClr val="9BA9BF"/>
              </a:solidFill>
              <a:latin typeface="微软雅黑" panose="020B0503020204020204" charset="-122"/>
              <a:ea typeface="微软雅黑" panose="020B0503020204020204" charset="-122"/>
              <a:cs typeface="+mj-cs"/>
            </a:endParaRPr>
          </a:p>
        </p:txBody>
      </p:sp>
      <p:sp>
        <p:nvSpPr>
          <p:cNvPr id="2" name="文本框 1"/>
          <p:cNvSpPr txBox="1"/>
          <p:nvPr/>
        </p:nvSpPr>
        <p:spPr>
          <a:xfrm>
            <a:off x="511175" y="2099945"/>
            <a:ext cx="10436225" cy="267652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找到一张纸和一支笔，尝试把自己的想法记录下来。想一想为何自己会有这种想法，除了自己想象中的结果以外是否还有其他的对立面。有什么论据支持自己的想法以及想法的对立面，一条条的列举出来，最后再来判断你原来的想法是否合理。</a:t>
            </a:r>
            <a:endParaRPr lang="zh-CN" altLang="en-US" sz="2800" b="1">
              <a:latin typeface="宋体" panose="02010600030101010101" pitchFamily="2" charset="-122"/>
              <a:ea typeface="宋体" panose="02010600030101010101" pitchFamily="2" charset="-122"/>
            </a:endParaRPr>
          </a:p>
        </p:txBody>
      </p:sp>
    </p:spTree>
    <p:custDataLst>
      <p:tags r:id="rId1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1" name="椭圆形标注 20"/>
          <p:cNvSpPr/>
          <p:nvPr>
            <p:custDataLst>
              <p:tags r:id="rId8"/>
            </p:custDataLst>
          </p:nvPr>
        </p:nvSpPr>
        <p:spPr>
          <a:xfrm>
            <a:off x="16794" y="4298"/>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9"/>
            </p:custDataLst>
          </p:nvPr>
        </p:nvSpPr>
        <p:spPr>
          <a:xfrm>
            <a:off x="1195031" y="31338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10"/>
            </p:custDataLst>
          </p:nvPr>
        </p:nvPicPr>
        <p:blipFill>
          <a:blip r:embed="rId11"/>
          <a:stretch>
            <a:fillRect/>
          </a:stretch>
        </p:blipFill>
        <p:spPr>
          <a:xfrm>
            <a:off x="252210" y="147806"/>
            <a:ext cx="618061" cy="618061"/>
          </a:xfrm>
          <a:prstGeom prst="rect">
            <a:avLst/>
          </a:prstGeom>
        </p:spPr>
      </p:pic>
      <p:sp>
        <p:nvSpPr>
          <p:cNvPr id="49" name="矩形 48"/>
          <p:cNvSpPr/>
          <p:nvPr>
            <p:custDataLst>
              <p:tags r:id="rId12"/>
            </p:custDataLst>
          </p:nvPr>
        </p:nvSpPr>
        <p:spPr>
          <a:xfrm>
            <a:off x="242186" y="1459854"/>
            <a:ext cx="3443809" cy="391499"/>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700" b="1" spc="300">
                <a:solidFill>
                  <a:srgbClr val="9BA9BF"/>
                </a:solidFill>
                <a:latin typeface="微软雅黑" panose="020B0503020204020204" charset="-122"/>
                <a:ea typeface="微软雅黑" panose="020B0503020204020204" charset="-122"/>
                <a:cs typeface="+mj-cs"/>
              </a:rPr>
              <a:t>正向思维</a:t>
            </a:r>
            <a:endParaRPr lang="zh-CN" altLang="en-US" sz="2700" b="1" spc="300">
              <a:solidFill>
                <a:srgbClr val="9BA9BF"/>
              </a:solidFill>
              <a:latin typeface="微软雅黑" panose="020B0503020204020204" charset="-122"/>
              <a:ea typeface="微软雅黑" panose="020B0503020204020204" charset="-122"/>
              <a:cs typeface="+mj-cs"/>
            </a:endParaRPr>
          </a:p>
        </p:txBody>
      </p:sp>
      <p:sp>
        <p:nvSpPr>
          <p:cNvPr id="2" name="文本框 1"/>
          <p:cNvSpPr txBox="1"/>
          <p:nvPr/>
        </p:nvSpPr>
        <p:spPr>
          <a:xfrm>
            <a:off x="511175" y="2099945"/>
            <a:ext cx="10436225" cy="396938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不要只往坏处看，要对自己公平一点，不要将注意力停留在坏事，而忽略或者看不到好事。注意搜集相关的信息，从中发现正面的积极的东西，然后再判定自己的担忧是否合理。</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    多回忆在每一次遇到危机的时候你曾是如何面对的，重现肯定自己作为一个个体的能量。</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    以合理的态度看待事情，尝试以更广阔的角度分析问题。</a:t>
            </a:r>
            <a:endParaRPr lang="zh-CN" altLang="en-US" sz="2800" b="1">
              <a:latin typeface="宋体" panose="02010600030101010101" pitchFamily="2" charset="-122"/>
              <a:ea typeface="宋体" panose="02010600030101010101" pitchFamily="2" charset="-122"/>
            </a:endParaRPr>
          </a:p>
        </p:txBody>
      </p:sp>
    </p:spTree>
    <p:custDataLst>
      <p:tags r:id="rId1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1" name="椭圆形标注 20"/>
          <p:cNvSpPr/>
          <p:nvPr>
            <p:custDataLst>
              <p:tags r:id="rId8"/>
            </p:custDataLst>
          </p:nvPr>
        </p:nvSpPr>
        <p:spPr>
          <a:xfrm>
            <a:off x="16794" y="4298"/>
            <a:ext cx="1089943" cy="904858"/>
          </a:xfrm>
          <a:prstGeom prst="wedgeEllipseCallout">
            <a:avLst>
              <a:gd name="adj1" fmla="val 41431"/>
              <a:gd name="adj2" fmla="val 51108"/>
            </a:avLst>
          </a:prstGeom>
          <a:solidFill>
            <a:srgbClr val="FFC000"/>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sp>
        <p:nvSpPr>
          <p:cNvPr id="24" name="圆角矩形 23"/>
          <p:cNvSpPr/>
          <p:nvPr>
            <p:custDataLst>
              <p:tags r:id="rId9"/>
            </p:custDataLst>
          </p:nvPr>
        </p:nvSpPr>
        <p:spPr>
          <a:xfrm>
            <a:off x="1195031" y="31338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认知策略</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6" name="图片 25"/>
          <p:cNvPicPr>
            <a:picLocks noChangeAspect="1"/>
          </p:cNvPicPr>
          <p:nvPr>
            <p:custDataLst>
              <p:tags r:id="rId10"/>
            </p:custDataLst>
          </p:nvPr>
        </p:nvPicPr>
        <p:blipFill>
          <a:blip r:embed="rId11"/>
          <a:stretch>
            <a:fillRect/>
          </a:stretch>
        </p:blipFill>
        <p:spPr>
          <a:xfrm>
            <a:off x="252210" y="147806"/>
            <a:ext cx="618061" cy="618061"/>
          </a:xfrm>
          <a:prstGeom prst="rect">
            <a:avLst/>
          </a:prstGeom>
        </p:spPr>
      </p:pic>
      <p:sp>
        <p:nvSpPr>
          <p:cNvPr id="47" name="矩形 46"/>
          <p:cNvSpPr/>
          <p:nvPr>
            <p:custDataLst>
              <p:tags r:id="rId12"/>
            </p:custDataLst>
          </p:nvPr>
        </p:nvSpPr>
        <p:spPr>
          <a:xfrm>
            <a:off x="347980" y="1417955"/>
            <a:ext cx="5168900" cy="391795"/>
          </a:xfrm>
          <a:prstGeom prst="rect">
            <a:avLst/>
          </a:prstGeom>
        </p:spPr>
        <p:txBody>
          <a:bodyPr rot="0" spcFirstLastPara="0" vert="horz" wrap="square" lIns="90000" tIns="46800" rIns="90000" bIns="46800" numCol="1" spcCol="0" rtlCol="0" fromWordArt="0" anchor="b" anchorCtr="0" forceAA="0" compatLnSpc="1">
            <a:noAutofit/>
          </a:bodyPr>
          <a:p>
            <a:pPr fontAlgn="base">
              <a:lnSpc>
                <a:spcPct val="120000"/>
              </a:lnSpc>
              <a:spcAft>
                <a:spcPts val="0"/>
              </a:spcAft>
            </a:pPr>
            <a:r>
              <a:rPr lang="zh-CN" altLang="en-US" sz="2700" b="1" spc="300">
                <a:solidFill>
                  <a:srgbClr val="9BA9BF"/>
                </a:solidFill>
                <a:latin typeface="微软雅黑" panose="020B0503020204020204" charset="-122"/>
                <a:ea typeface="微软雅黑" panose="020B0503020204020204" charset="-122"/>
                <a:cs typeface="+mj-cs"/>
              </a:rPr>
              <a:t>改变认知，跳出思维怪圈</a:t>
            </a:r>
            <a:endParaRPr lang="zh-CN" altLang="en-US" sz="2700" b="1" spc="300">
              <a:solidFill>
                <a:srgbClr val="9BA9BF"/>
              </a:solidFill>
              <a:latin typeface="微软雅黑" panose="020B0503020204020204" charset="-122"/>
              <a:ea typeface="微软雅黑" panose="020B0503020204020204" charset="-122"/>
              <a:cs typeface="+mj-cs"/>
            </a:endParaRPr>
          </a:p>
        </p:txBody>
      </p:sp>
      <p:sp>
        <p:nvSpPr>
          <p:cNvPr id="2" name="文本框 1"/>
          <p:cNvSpPr txBox="1"/>
          <p:nvPr/>
        </p:nvSpPr>
        <p:spPr>
          <a:xfrm>
            <a:off x="511175" y="2099945"/>
            <a:ext cx="10436225" cy="396938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不要只往坏处看，要对自己公平一点，不要将注意力停留在坏事，而忽略或者看不到好事。注意搜集相关的信息，从中发现正面的积极的东西，然后再判定自己的担忧是否合理。</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    多回忆在每一次遇到危机的时候你曾是如何面对的，重现肯定自己作为一个个体的能量。</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    以合理的态度看待事情，尝试以更广阔的角度分析问题。</a:t>
            </a:r>
            <a:endParaRPr lang="zh-CN" altLang="en-US" sz="2800" b="1">
              <a:latin typeface="宋体" panose="02010600030101010101" pitchFamily="2" charset="-122"/>
              <a:ea typeface="宋体" panose="02010600030101010101" pitchFamily="2" charset="-122"/>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40640" y="0"/>
            <a:ext cx="1227328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节制信息</a:t>
            </a:r>
            <a:endParaRPr lang="en-US" altLang="zh-CN"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迅捷的信息传播让人们更快、更多地了解疫情发展，与此同时，过多的信 息负载会使人感到焦虑、恐慌。节制信息可以避免我们过度陷入负面情绪。</a:t>
            </a:r>
            <a:endParaRPr lang="zh-CN" altLang="en-US" sz="2400">
              <a:latin typeface="宋体" panose="02010600030101010101" pitchFamily="2" charset="-122"/>
              <a:ea typeface="宋体" panose="02010600030101010101" pitchFamily="2" charset="-122"/>
            </a:endParaRPr>
          </a:p>
        </p:txBody>
      </p:sp>
      <p:pic>
        <p:nvPicPr>
          <p:cNvPr id="3" name="图片 2" descr="1_meitu_1"/>
          <p:cNvPicPr>
            <a:picLocks noChangeAspect="1"/>
          </p:cNvPicPr>
          <p:nvPr>
            <p:custDataLst>
              <p:tags r:id="rId8"/>
            </p:custDataLst>
          </p:nvPr>
        </p:nvPicPr>
        <p:blipFill>
          <a:blip r:embed="rId9"/>
          <a:stretch>
            <a:fillRect/>
          </a:stretch>
        </p:blipFill>
        <p:spPr>
          <a:xfrm>
            <a:off x="7860665" y="1675130"/>
            <a:ext cx="3981450" cy="4248150"/>
          </a:xfrm>
          <a:prstGeom prst="rect">
            <a:avLst/>
          </a:prstGeom>
        </p:spPr>
      </p:pic>
      <p:sp>
        <p:nvSpPr>
          <p:cNvPr id="4" name="文本框 3"/>
          <p:cNvSpPr txBox="1"/>
          <p:nvPr/>
        </p:nvSpPr>
        <p:spPr>
          <a:xfrm>
            <a:off x="334010" y="103505"/>
            <a:ext cx="8296275" cy="706755"/>
          </a:xfrm>
          <a:prstGeom prst="rect">
            <a:avLst/>
          </a:prstGeom>
          <a:noFill/>
        </p:spPr>
        <p:txBody>
          <a:bodyPr wrap="square" rtlCol="0">
            <a:spAutoFit/>
          </a:bodyPr>
          <a:p>
            <a:r>
              <a:rPr lang="en-US" altLang="zh-CN" sz="4000" b="1">
                <a:solidFill>
                  <a:schemeClr val="bg1"/>
                </a:solidFill>
              </a:rPr>
              <a:t>4.4</a:t>
            </a:r>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95338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如果觉察到自己无法负载更多信息，你就需要放下手机，主动隔绝疫情消 息。如果无法放下手机，每天要尽量控制接收相关信息的时间，不要超过1小时。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倾听焦虑</a:t>
            </a:r>
            <a:endParaRPr lang="en-US" altLang="zh-CN"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面对疫情，我们难免会产生焦虑、紧张、痛苦等情绪，学会倾听和表达自己 的负面情绪，可以有效地减少情绪困扰。</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_meitu_2.jpg1_meitu_2"/>
          <p:cNvPicPr>
            <a:picLocks noChangeAspect="1"/>
          </p:cNvPicPr>
          <p:nvPr>
            <p:custDataLst>
              <p:tags r:id="rId8"/>
            </p:custDataLst>
          </p:nvPr>
        </p:nvPicPr>
        <p:blipFill>
          <a:blip r:embed="rId9"/>
          <a:srcRect/>
          <a:stretch>
            <a:fillRect/>
          </a:stretch>
        </p:blipFill>
        <p:spPr>
          <a:xfrm>
            <a:off x="7678420" y="1675130"/>
            <a:ext cx="3905250" cy="4583430"/>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95338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当出现无法自我排解的负面情绪时，应及时向家人、朋友或心理医生求助， 避免被情绪控制。同时，当他人向我们求助时，我们也要积极倾听他人的焦虑。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898525" y="306070"/>
            <a:ext cx="7398385" cy="60833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600" b="1">
                <a:solidFill>
                  <a:schemeClr val="bg1"/>
                </a:solidFill>
                <a:latin typeface="宋体" panose="02010600030101010101" pitchFamily="2" charset="-122"/>
                <a:ea typeface="宋体" panose="02010600030101010101" pitchFamily="2" charset="-122"/>
                <a:sym typeface="+mn-ea"/>
              </a:rPr>
              <a:t>4.1</a:t>
            </a:r>
            <a:r>
              <a:rPr lang="zh-CN" altLang="en-US" sz="3600" b="1">
                <a:solidFill>
                  <a:schemeClr val="bg1"/>
                </a:solidFill>
                <a:latin typeface="宋体" panose="02010600030101010101" pitchFamily="2" charset="-122"/>
                <a:ea typeface="宋体" panose="02010600030101010101" pitchFamily="2" charset="-122"/>
                <a:sym typeface="+mn-ea"/>
              </a:rPr>
              <a:t>青少年心理调适指南</a:t>
            </a:r>
            <a:endParaRPr lang="zh-CN" altLang="en-US" sz="3600" b="1">
              <a:solidFill>
                <a:schemeClr val="bg1"/>
              </a:solidFill>
              <a:latin typeface="宋体" panose="02010600030101010101" pitchFamily="2" charset="-122"/>
              <a:ea typeface="宋体" panose="02010600030101010101" pitchFamily="2" charset="-122"/>
              <a:sym typeface="+mn-ea"/>
            </a:endParaRPr>
          </a:p>
        </p:txBody>
      </p:sp>
      <p:sp>
        <p:nvSpPr>
          <p:cNvPr id="31" name="椭圆 30"/>
          <p:cNvSpPr/>
          <p:nvPr>
            <p:custDataLst>
              <p:tags r:id="rId9"/>
            </p:custDataLst>
          </p:nvPr>
        </p:nvSpPr>
        <p:spPr>
          <a:xfrm>
            <a:off x="4613856" y="2476182"/>
            <a:ext cx="1959377" cy="1959375"/>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10"/>
            </p:custDataLst>
          </p:nvPr>
        </p:nvSpPr>
        <p:spPr>
          <a:xfrm>
            <a:off x="4778754" y="2641080"/>
            <a:ext cx="1629581" cy="1629580"/>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3" name="KSO_Shape"/>
          <p:cNvSpPr/>
          <p:nvPr>
            <p:custDataLst>
              <p:tags r:id="rId11"/>
            </p:custDataLst>
          </p:nvPr>
        </p:nvSpPr>
        <p:spPr bwMode="auto">
          <a:xfrm>
            <a:off x="5127949" y="2930478"/>
            <a:ext cx="931190" cy="1121914"/>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35" name="圆角矩形 1"/>
          <p:cNvSpPr/>
          <p:nvPr>
            <p:custDataLst>
              <p:tags r:id="rId12"/>
            </p:custDataLst>
          </p:nvPr>
        </p:nvSpPr>
        <p:spPr>
          <a:xfrm>
            <a:off x="620456" y="3082029"/>
            <a:ext cx="3025155" cy="872990"/>
          </a:xfrm>
          <a:prstGeom prst="roundRect">
            <a:avLst>
              <a:gd name="adj" fmla="val 50000"/>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39" name="椭圆 38"/>
          <p:cNvSpPr/>
          <p:nvPr>
            <p:custDataLst>
              <p:tags r:id="rId13"/>
            </p:custDataLst>
          </p:nvPr>
        </p:nvSpPr>
        <p:spPr>
          <a:xfrm>
            <a:off x="2772623" y="3082029"/>
            <a:ext cx="872990" cy="872990"/>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1" name="KSO_Shape"/>
          <p:cNvSpPr/>
          <p:nvPr>
            <p:custDataLst>
              <p:tags r:id="rId14"/>
            </p:custDataLst>
          </p:nvPr>
        </p:nvSpPr>
        <p:spPr bwMode="auto">
          <a:xfrm>
            <a:off x="2932670" y="3263461"/>
            <a:ext cx="540769" cy="510124"/>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rgbClr val="1AA3AA"/>
          </a:solidFill>
          <a:ln>
            <a:solidFill>
              <a:srgbClr val="1AA3AA"/>
            </a:solid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p:nvPr>
            <p:custDataLst>
              <p:tags r:id="rId15"/>
            </p:custDataLst>
          </p:nvPr>
        </p:nvCxnSpPr>
        <p:spPr>
          <a:xfrm flipH="1">
            <a:off x="3654489" y="3455870"/>
            <a:ext cx="959367" cy="3087"/>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16"/>
            </p:custDataLst>
          </p:nvPr>
        </p:nvSpPr>
        <p:spPr>
          <a:xfrm>
            <a:off x="1423038" y="1663817"/>
            <a:ext cx="3025155" cy="872990"/>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17"/>
            </p:custDataLst>
          </p:nvPr>
        </p:nvSpPr>
        <p:spPr>
          <a:xfrm>
            <a:off x="3595776" y="1663818"/>
            <a:ext cx="872990" cy="872990"/>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18"/>
            </p:custDataLst>
          </p:nvPr>
        </p:nvSpPr>
        <p:spPr bwMode="auto">
          <a:xfrm>
            <a:off x="3778861" y="1846903"/>
            <a:ext cx="506819" cy="506819"/>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1"/>
          </p:cNvCxnSpPr>
          <p:nvPr>
            <p:custDataLst>
              <p:tags r:id="rId19"/>
            </p:custDataLst>
          </p:nvPr>
        </p:nvCxnSpPr>
        <p:spPr>
          <a:xfrm flipH="1" flipV="1">
            <a:off x="4366461" y="2398704"/>
            <a:ext cx="534339" cy="364422"/>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38" name="圆角矩形 6"/>
          <p:cNvSpPr/>
          <p:nvPr>
            <p:custDataLst>
              <p:tags r:id="rId20"/>
            </p:custDataLst>
          </p:nvPr>
        </p:nvSpPr>
        <p:spPr>
          <a:xfrm>
            <a:off x="7596835" y="3014324"/>
            <a:ext cx="3025155" cy="872990"/>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3" name="椭圆 42"/>
          <p:cNvSpPr/>
          <p:nvPr>
            <p:custDataLst>
              <p:tags r:id="rId21"/>
            </p:custDataLst>
          </p:nvPr>
        </p:nvSpPr>
        <p:spPr>
          <a:xfrm>
            <a:off x="7574684" y="3024419"/>
            <a:ext cx="872990" cy="872990"/>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2" name="KSO_Shape"/>
          <p:cNvSpPr/>
          <p:nvPr>
            <p:custDataLst>
              <p:tags r:id="rId22"/>
            </p:custDataLst>
          </p:nvPr>
        </p:nvSpPr>
        <p:spPr bwMode="auto">
          <a:xfrm>
            <a:off x="7789293" y="3293815"/>
            <a:ext cx="443770" cy="334198"/>
          </a:xfrm>
          <a:custGeom>
            <a:avLst/>
            <a:gdLst>
              <a:gd name="T0" fmla="*/ 1800397 w 3421"/>
              <a:gd name="T1" fmla="*/ 1243052 h 2574"/>
              <a:gd name="T2" fmla="*/ 1775662 w 3421"/>
              <a:gd name="T3" fmla="*/ 1330976 h 2574"/>
              <a:gd name="T4" fmla="*/ 1694089 w 3421"/>
              <a:gd name="T5" fmla="*/ 1355195 h 2574"/>
              <a:gd name="T6" fmla="*/ 105782 w 3421"/>
              <a:gd name="T7" fmla="*/ 1355195 h 2574"/>
              <a:gd name="T8" fmla="*/ 33682 w 3421"/>
              <a:gd name="T9" fmla="*/ 1330976 h 2574"/>
              <a:gd name="T10" fmla="*/ 0 w 3421"/>
              <a:gd name="T11" fmla="*/ 1243052 h 2574"/>
              <a:gd name="T12" fmla="*/ 0 w 3421"/>
              <a:gd name="T13" fmla="*/ 102666 h 2574"/>
              <a:gd name="T14" fmla="*/ 33156 w 3421"/>
              <a:gd name="T15" fmla="*/ 30010 h 2574"/>
              <a:gd name="T16" fmla="*/ 105782 w 3421"/>
              <a:gd name="T17" fmla="*/ 0 h 2574"/>
              <a:gd name="T18" fmla="*/ 1694089 w 3421"/>
              <a:gd name="T19" fmla="*/ 0 h 2574"/>
              <a:gd name="T20" fmla="*/ 1773557 w 3421"/>
              <a:gd name="T21" fmla="*/ 28431 h 2574"/>
              <a:gd name="T22" fmla="*/ 1800397 w 3421"/>
              <a:gd name="T23" fmla="*/ 102666 h 2574"/>
              <a:gd name="T24" fmla="*/ 1800397 w 3421"/>
              <a:gd name="T25" fmla="*/ 1243052 h 2574"/>
              <a:gd name="T26" fmla="*/ 576274 w 3421"/>
              <a:gd name="T27" fmla="*/ 677071 h 2574"/>
              <a:gd name="T28" fmla="*/ 105256 w 3421"/>
              <a:gd name="T29" fmla="*/ 211651 h 2574"/>
              <a:gd name="T30" fmla="*/ 105256 w 3421"/>
              <a:gd name="T31" fmla="*/ 1155654 h 2574"/>
              <a:gd name="T32" fmla="*/ 576274 w 3421"/>
              <a:gd name="T33" fmla="*/ 677071 h 2574"/>
              <a:gd name="T34" fmla="*/ 1619884 w 3421"/>
              <a:gd name="T35" fmla="*/ 100560 h 2574"/>
              <a:gd name="T36" fmla="*/ 180513 w 3421"/>
              <a:gd name="T37" fmla="*/ 100560 h 2574"/>
              <a:gd name="T38" fmla="*/ 783628 w 3421"/>
              <a:gd name="T39" fmla="*/ 702869 h 2574"/>
              <a:gd name="T40" fmla="*/ 899935 w 3421"/>
              <a:gd name="T41" fmla="*/ 781843 h 2574"/>
              <a:gd name="T42" fmla="*/ 1016769 w 3421"/>
              <a:gd name="T43" fmla="*/ 702869 h 2574"/>
              <a:gd name="T44" fmla="*/ 1619884 w 3421"/>
              <a:gd name="T45" fmla="*/ 100560 h 2574"/>
              <a:gd name="T46" fmla="*/ 1615673 w 3421"/>
              <a:gd name="T47" fmla="*/ 1241999 h 2574"/>
              <a:gd name="T48" fmla="*/ 1143076 w 3421"/>
              <a:gd name="T49" fmla="*/ 769207 h 2574"/>
              <a:gd name="T50" fmla="*/ 1065713 w 3421"/>
              <a:gd name="T51" fmla="*/ 845549 h 2574"/>
              <a:gd name="T52" fmla="*/ 900462 w 3421"/>
              <a:gd name="T53" fmla="*/ 912940 h 2574"/>
              <a:gd name="T54" fmla="*/ 734684 w 3421"/>
              <a:gd name="T55" fmla="*/ 845549 h 2574"/>
              <a:gd name="T56" fmla="*/ 657321 w 3421"/>
              <a:gd name="T57" fmla="*/ 769207 h 2574"/>
              <a:gd name="T58" fmla="*/ 184724 w 3421"/>
              <a:gd name="T59" fmla="*/ 1241999 h 2574"/>
              <a:gd name="T60" fmla="*/ 1615673 w 3421"/>
              <a:gd name="T61" fmla="*/ 1241999 h 2574"/>
              <a:gd name="T62" fmla="*/ 1695141 w 3421"/>
              <a:gd name="T63" fmla="*/ 1155654 h 2574"/>
              <a:gd name="T64" fmla="*/ 1695141 w 3421"/>
              <a:gd name="T65" fmla="*/ 211651 h 2574"/>
              <a:gd name="T66" fmla="*/ 1224123 w 3421"/>
              <a:gd name="T67" fmla="*/ 677071 h 2574"/>
              <a:gd name="T68" fmla="*/ 1695141 w 3421"/>
              <a:gd name="T69" fmla="*/ 1155654 h 25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21" h="2574">
                <a:moveTo>
                  <a:pt x="3421" y="2361"/>
                </a:moveTo>
                <a:cubicBezTo>
                  <a:pt x="3421" y="2441"/>
                  <a:pt x="3405" y="2497"/>
                  <a:pt x="3374" y="2528"/>
                </a:cubicBezTo>
                <a:cubicBezTo>
                  <a:pt x="3343" y="2559"/>
                  <a:pt x="3291" y="2574"/>
                  <a:pt x="3219" y="2574"/>
                </a:cubicBezTo>
                <a:cubicBezTo>
                  <a:pt x="201" y="2574"/>
                  <a:pt x="201" y="2574"/>
                  <a:pt x="201" y="2574"/>
                </a:cubicBezTo>
                <a:cubicBezTo>
                  <a:pt x="146" y="2574"/>
                  <a:pt x="100" y="2559"/>
                  <a:pt x="64" y="2528"/>
                </a:cubicBezTo>
                <a:cubicBezTo>
                  <a:pt x="21" y="2490"/>
                  <a:pt x="0" y="2434"/>
                  <a:pt x="0" y="2361"/>
                </a:cubicBezTo>
                <a:cubicBezTo>
                  <a:pt x="0" y="195"/>
                  <a:pt x="0" y="195"/>
                  <a:pt x="0" y="195"/>
                </a:cubicBezTo>
                <a:cubicBezTo>
                  <a:pt x="0" y="142"/>
                  <a:pt x="21" y="96"/>
                  <a:pt x="63" y="57"/>
                </a:cubicBezTo>
                <a:cubicBezTo>
                  <a:pt x="105" y="19"/>
                  <a:pt x="151" y="0"/>
                  <a:pt x="201" y="0"/>
                </a:cubicBezTo>
                <a:cubicBezTo>
                  <a:pt x="3219" y="0"/>
                  <a:pt x="3219" y="0"/>
                  <a:pt x="3219" y="0"/>
                </a:cubicBezTo>
                <a:cubicBezTo>
                  <a:pt x="3286" y="0"/>
                  <a:pt x="3337" y="18"/>
                  <a:pt x="3370" y="54"/>
                </a:cubicBezTo>
                <a:cubicBezTo>
                  <a:pt x="3404" y="90"/>
                  <a:pt x="3421" y="137"/>
                  <a:pt x="3421" y="195"/>
                </a:cubicBezTo>
                <a:cubicBezTo>
                  <a:pt x="3421" y="2361"/>
                  <a:pt x="3421" y="2361"/>
                  <a:pt x="3421" y="2361"/>
                </a:cubicBezTo>
                <a:close/>
                <a:moveTo>
                  <a:pt x="1095" y="1286"/>
                </a:moveTo>
                <a:cubicBezTo>
                  <a:pt x="200" y="402"/>
                  <a:pt x="200" y="402"/>
                  <a:pt x="200" y="402"/>
                </a:cubicBezTo>
                <a:cubicBezTo>
                  <a:pt x="200" y="2195"/>
                  <a:pt x="200" y="2195"/>
                  <a:pt x="200" y="2195"/>
                </a:cubicBezTo>
                <a:cubicBezTo>
                  <a:pt x="1095" y="1286"/>
                  <a:pt x="1095" y="1286"/>
                  <a:pt x="1095" y="1286"/>
                </a:cubicBezTo>
                <a:close/>
                <a:moveTo>
                  <a:pt x="3078" y="191"/>
                </a:moveTo>
                <a:cubicBezTo>
                  <a:pt x="343" y="191"/>
                  <a:pt x="343" y="191"/>
                  <a:pt x="343" y="191"/>
                </a:cubicBezTo>
                <a:cubicBezTo>
                  <a:pt x="1489" y="1335"/>
                  <a:pt x="1489" y="1335"/>
                  <a:pt x="1489" y="1335"/>
                </a:cubicBezTo>
                <a:cubicBezTo>
                  <a:pt x="1589" y="1435"/>
                  <a:pt x="1663" y="1485"/>
                  <a:pt x="1710" y="1485"/>
                </a:cubicBezTo>
                <a:cubicBezTo>
                  <a:pt x="1758" y="1485"/>
                  <a:pt x="1832" y="1435"/>
                  <a:pt x="1932" y="1335"/>
                </a:cubicBezTo>
                <a:cubicBezTo>
                  <a:pt x="3078" y="191"/>
                  <a:pt x="3078" y="191"/>
                  <a:pt x="3078" y="191"/>
                </a:cubicBezTo>
                <a:close/>
                <a:moveTo>
                  <a:pt x="3070" y="2359"/>
                </a:moveTo>
                <a:cubicBezTo>
                  <a:pt x="2172" y="1461"/>
                  <a:pt x="2172" y="1461"/>
                  <a:pt x="2172" y="1461"/>
                </a:cubicBezTo>
                <a:cubicBezTo>
                  <a:pt x="2025" y="1606"/>
                  <a:pt x="2025" y="1606"/>
                  <a:pt x="2025" y="1606"/>
                </a:cubicBezTo>
                <a:cubicBezTo>
                  <a:pt x="1940" y="1691"/>
                  <a:pt x="1835" y="1734"/>
                  <a:pt x="1711" y="1734"/>
                </a:cubicBezTo>
                <a:cubicBezTo>
                  <a:pt x="1586" y="1734"/>
                  <a:pt x="1481" y="1691"/>
                  <a:pt x="1396" y="1606"/>
                </a:cubicBezTo>
                <a:cubicBezTo>
                  <a:pt x="1249" y="1461"/>
                  <a:pt x="1249" y="1461"/>
                  <a:pt x="1249" y="1461"/>
                </a:cubicBezTo>
                <a:cubicBezTo>
                  <a:pt x="351" y="2359"/>
                  <a:pt x="351" y="2359"/>
                  <a:pt x="351" y="2359"/>
                </a:cubicBezTo>
                <a:cubicBezTo>
                  <a:pt x="3070" y="2359"/>
                  <a:pt x="3070" y="2359"/>
                  <a:pt x="3070" y="2359"/>
                </a:cubicBezTo>
                <a:close/>
                <a:moveTo>
                  <a:pt x="3221" y="2195"/>
                </a:moveTo>
                <a:cubicBezTo>
                  <a:pt x="3221" y="402"/>
                  <a:pt x="3221" y="402"/>
                  <a:pt x="3221" y="402"/>
                </a:cubicBezTo>
                <a:cubicBezTo>
                  <a:pt x="2326" y="1286"/>
                  <a:pt x="2326" y="1286"/>
                  <a:pt x="2326" y="1286"/>
                </a:cubicBezTo>
                <a:cubicBezTo>
                  <a:pt x="3221" y="2195"/>
                  <a:pt x="3221" y="2195"/>
                  <a:pt x="3221" y="2195"/>
                </a:cubicBezTo>
                <a:close/>
              </a:path>
            </a:pathLst>
          </a:custGeom>
          <a:solidFill>
            <a:srgbClr val="1F74AD"/>
          </a:solidFill>
          <a:ln>
            <a:solidFill>
              <a:srgbClr val="1F74AD"/>
            </a:solidFill>
          </a:ln>
        </p:spPr>
        <p:txBody>
          <a:bodyPr anchor="ctr" anchorCtr="1">
            <a:normAutofit fontScale="82500" lnSpcReduction="2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53" name="直接连接符 52"/>
          <p:cNvCxnSpPr>
            <a:stCxn id="31" idx="6"/>
            <a:endCxn id="43" idx="2"/>
          </p:cNvCxnSpPr>
          <p:nvPr>
            <p:custDataLst>
              <p:tags r:id="rId23"/>
            </p:custDataLst>
          </p:nvPr>
        </p:nvCxnSpPr>
        <p:spPr>
          <a:xfrm>
            <a:off x="6573233" y="3455870"/>
            <a:ext cx="1001451" cy="5044"/>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62" name="圆角矩形 5"/>
          <p:cNvSpPr/>
          <p:nvPr>
            <p:custDataLst>
              <p:tags r:id="rId24"/>
            </p:custDataLst>
          </p:nvPr>
        </p:nvSpPr>
        <p:spPr>
          <a:xfrm>
            <a:off x="6738896" y="1663817"/>
            <a:ext cx="3025155" cy="872990"/>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25"/>
            </p:custDataLst>
          </p:nvPr>
        </p:nvSpPr>
        <p:spPr>
          <a:xfrm>
            <a:off x="6728879" y="1663818"/>
            <a:ext cx="872990" cy="872990"/>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26"/>
            </p:custDataLst>
          </p:nvPr>
        </p:nvSpPr>
        <p:spPr bwMode="auto">
          <a:xfrm>
            <a:off x="6921664" y="1887607"/>
            <a:ext cx="487419" cy="464209"/>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lnSpcReduction="1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65" name="直接连接符 64"/>
          <p:cNvCxnSpPr>
            <a:endCxn id="63" idx="3"/>
          </p:cNvCxnSpPr>
          <p:nvPr>
            <p:custDataLst>
              <p:tags r:id="rId27"/>
            </p:custDataLst>
          </p:nvPr>
        </p:nvCxnSpPr>
        <p:spPr>
          <a:xfrm flipV="1">
            <a:off x="6286288" y="2408962"/>
            <a:ext cx="570437" cy="354164"/>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66" name="圆角矩形 3"/>
          <p:cNvSpPr/>
          <p:nvPr>
            <p:custDataLst>
              <p:tags r:id="rId28"/>
            </p:custDataLst>
          </p:nvPr>
        </p:nvSpPr>
        <p:spPr>
          <a:xfrm>
            <a:off x="1430316" y="4422697"/>
            <a:ext cx="3025155" cy="872990"/>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7" name="圆角矩形 4"/>
          <p:cNvSpPr/>
          <p:nvPr>
            <p:custDataLst>
              <p:tags r:id="rId29"/>
            </p:custDataLst>
          </p:nvPr>
        </p:nvSpPr>
        <p:spPr>
          <a:xfrm>
            <a:off x="6738896" y="4407130"/>
            <a:ext cx="3025155" cy="872990"/>
          </a:xfrm>
          <a:prstGeom prst="roundRect">
            <a:avLst>
              <a:gd name="adj" fmla="val 50000"/>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8" name="椭圆 67"/>
          <p:cNvSpPr/>
          <p:nvPr>
            <p:custDataLst>
              <p:tags r:id="rId30"/>
            </p:custDataLst>
          </p:nvPr>
        </p:nvSpPr>
        <p:spPr>
          <a:xfrm>
            <a:off x="6728879" y="4419990"/>
            <a:ext cx="872990" cy="872990"/>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0" name="椭圆 69"/>
          <p:cNvSpPr/>
          <p:nvPr>
            <p:custDataLst>
              <p:tags r:id="rId31"/>
            </p:custDataLst>
          </p:nvPr>
        </p:nvSpPr>
        <p:spPr>
          <a:xfrm>
            <a:off x="3574717" y="4435557"/>
            <a:ext cx="872990" cy="872990"/>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2" name="KSO_Shape"/>
          <p:cNvSpPr/>
          <p:nvPr>
            <p:custDataLst>
              <p:tags r:id="rId32"/>
            </p:custDataLst>
          </p:nvPr>
        </p:nvSpPr>
        <p:spPr bwMode="auto">
          <a:xfrm>
            <a:off x="3805492" y="4634685"/>
            <a:ext cx="411438" cy="474736"/>
          </a:xfrm>
          <a:custGeom>
            <a:avLst/>
            <a:gdLst>
              <a:gd name="T0" fmla="*/ 1558529 w 2330450"/>
              <a:gd name="T1" fmla="*/ 1451805 h 2690813"/>
              <a:gd name="T2" fmla="*/ 1588712 w 2330450"/>
              <a:gd name="T3" fmla="*/ 1926821 h 2690813"/>
              <a:gd name="T4" fmla="*/ 2119306 w 2330450"/>
              <a:gd name="T5" fmla="*/ 1924833 h 2690813"/>
              <a:gd name="T6" fmla="*/ 2081179 w 2330450"/>
              <a:gd name="T7" fmla="*/ 1448625 h 2690813"/>
              <a:gd name="T8" fmla="*/ 936333 w 2330450"/>
              <a:gd name="T9" fmla="*/ 1428750 h 2690813"/>
              <a:gd name="T10" fmla="*/ 903321 w 2330450"/>
              <a:gd name="T11" fmla="*/ 1454588 h 2690813"/>
              <a:gd name="T12" fmla="*/ 903321 w 2330450"/>
              <a:gd name="T13" fmla="*/ 1928013 h 2690813"/>
              <a:gd name="T14" fmla="*/ 1429525 w 2330450"/>
              <a:gd name="T15" fmla="*/ 1922846 h 2690813"/>
              <a:gd name="T16" fmla="*/ 1421968 w 2330450"/>
              <a:gd name="T17" fmla="*/ 1445842 h 2690813"/>
              <a:gd name="T18" fmla="*/ 277592 w 2330450"/>
              <a:gd name="T19" fmla="*/ 1429147 h 2690813"/>
              <a:gd name="T20" fmla="*/ 245930 w 2330450"/>
              <a:gd name="T21" fmla="*/ 1457768 h 2690813"/>
              <a:gd name="T22" fmla="*/ 215060 w 2330450"/>
              <a:gd name="T23" fmla="*/ 1929603 h 2690813"/>
              <a:gd name="T24" fmla="*/ 742629 w 2330450"/>
              <a:gd name="T25" fmla="*/ 1920461 h 2690813"/>
              <a:gd name="T26" fmla="*/ 765188 w 2330450"/>
              <a:gd name="T27" fmla="*/ 1443457 h 2690813"/>
              <a:gd name="T28" fmla="*/ 1558528 w 2330450"/>
              <a:gd name="T29" fmla="*/ 814389 h 2690813"/>
              <a:gd name="T30" fmla="*/ 1553369 w 2330450"/>
              <a:gd name="T31" fmla="*/ 1279102 h 2690813"/>
              <a:gd name="T32" fmla="*/ 1579960 w 2330450"/>
              <a:gd name="T33" fmla="*/ 1310878 h 2690813"/>
              <a:gd name="T34" fmla="*/ 2068910 w 2330450"/>
              <a:gd name="T35" fmla="*/ 1294196 h 2690813"/>
              <a:gd name="T36" fmla="*/ 2016522 w 2330450"/>
              <a:gd name="T37" fmla="*/ 821935 h 2690813"/>
              <a:gd name="T38" fmla="*/ 943714 w 2330450"/>
              <a:gd name="T39" fmla="*/ 815183 h 2690813"/>
              <a:gd name="T40" fmla="*/ 908446 w 2330450"/>
              <a:gd name="T41" fmla="*/ 1282280 h 2690813"/>
              <a:gd name="T42" fmla="*/ 935788 w 2330450"/>
              <a:gd name="T43" fmla="*/ 1311275 h 2690813"/>
              <a:gd name="T44" fmla="*/ 1418436 w 2330450"/>
              <a:gd name="T45" fmla="*/ 1291415 h 2690813"/>
              <a:gd name="T46" fmla="*/ 1396245 w 2330450"/>
              <a:gd name="T47" fmla="*/ 819949 h 2690813"/>
              <a:gd name="T48" fmla="*/ 325585 w 2330450"/>
              <a:gd name="T49" fmla="*/ 816375 h 2690813"/>
              <a:gd name="T50" fmla="*/ 259160 w 2330450"/>
              <a:gd name="T51" fmla="*/ 1285457 h 2690813"/>
              <a:gd name="T52" fmla="*/ 288196 w 2330450"/>
              <a:gd name="T53" fmla="*/ 1311275 h 2690813"/>
              <a:gd name="T54" fmla="*/ 775844 w 2330450"/>
              <a:gd name="T55" fmla="*/ 1288635 h 2690813"/>
              <a:gd name="T56" fmla="*/ 783799 w 2330450"/>
              <a:gd name="T57" fmla="*/ 818361 h 2690813"/>
              <a:gd name="T58" fmla="*/ 1527603 w 2330450"/>
              <a:gd name="T59" fmla="*/ 198049 h 2690813"/>
              <a:gd name="T60" fmla="*/ 1532377 w 2330450"/>
              <a:gd name="T61" fmla="*/ 673065 h 2690813"/>
              <a:gd name="T62" fmla="*/ 1985099 w 2330450"/>
              <a:gd name="T63" fmla="*/ 695325 h 2690813"/>
              <a:gd name="T64" fmla="*/ 2014140 w 2330450"/>
              <a:gd name="T65" fmla="*/ 669885 h 2690813"/>
              <a:gd name="T66" fmla="*/ 1950489 w 2330450"/>
              <a:gd name="T67" fmla="*/ 196062 h 2690813"/>
              <a:gd name="T68" fmla="*/ 955372 w 2330450"/>
              <a:gd name="T69" fmla="*/ 199639 h 2690813"/>
              <a:gd name="T70" fmla="*/ 929489 w 2330450"/>
              <a:gd name="T71" fmla="*/ 675847 h 2690813"/>
              <a:gd name="T72" fmla="*/ 1378652 w 2330450"/>
              <a:gd name="T73" fmla="*/ 695325 h 2690813"/>
              <a:gd name="T74" fmla="*/ 1406127 w 2330450"/>
              <a:gd name="T75" fmla="*/ 666705 h 2690813"/>
              <a:gd name="T76" fmla="*/ 1373873 w 2330450"/>
              <a:gd name="T77" fmla="*/ 194869 h 2690813"/>
              <a:gd name="T78" fmla="*/ 379506 w 2330450"/>
              <a:gd name="T79" fmla="*/ 201627 h 2690813"/>
              <a:gd name="T80" fmla="*/ 323060 w 2330450"/>
              <a:gd name="T81" fmla="*/ 678232 h 2690813"/>
              <a:gd name="T82" fmla="*/ 775817 w 2330450"/>
              <a:gd name="T83" fmla="*/ 694530 h 2690813"/>
              <a:gd name="T84" fmla="*/ 802450 w 2330450"/>
              <a:gd name="T85" fmla="*/ 663525 h 2690813"/>
              <a:gd name="T86" fmla="*/ 800462 w 2330450"/>
              <a:gd name="T87" fmla="*/ 194074 h 2690813"/>
              <a:gd name="T88" fmla="*/ 2061812 w 2330450"/>
              <a:gd name="T89" fmla="*/ 7143 h 2690813"/>
              <a:gd name="T90" fmla="*/ 2131650 w 2330450"/>
              <a:gd name="T91" fmla="*/ 80554 h 2690813"/>
              <a:gd name="T92" fmla="*/ 2325688 w 2330450"/>
              <a:gd name="T93" fmla="*/ 2050748 h 2690813"/>
              <a:gd name="T94" fmla="*/ 2278468 w 2330450"/>
              <a:gd name="T95" fmla="*/ 2109080 h 2690813"/>
              <a:gd name="T96" fmla="*/ 1737223 w 2330450"/>
              <a:gd name="T97" fmla="*/ 2433279 h 2690813"/>
              <a:gd name="T98" fmla="*/ 1805474 w 2330450"/>
              <a:gd name="T99" fmla="*/ 2457882 h 2690813"/>
              <a:gd name="T100" fmla="*/ 1842377 w 2330450"/>
              <a:gd name="T101" fmla="*/ 2518992 h 2690813"/>
              <a:gd name="T102" fmla="*/ 1834044 w 2330450"/>
              <a:gd name="T103" fmla="*/ 2629703 h 2690813"/>
              <a:gd name="T104" fmla="*/ 1783650 w 2330450"/>
              <a:gd name="T105" fmla="*/ 2680496 h 2690813"/>
              <a:gd name="T106" fmla="*/ 574974 w 2330450"/>
              <a:gd name="T107" fmla="*/ 2688829 h 2690813"/>
              <a:gd name="T108" fmla="*/ 513866 w 2330450"/>
              <a:gd name="T109" fmla="*/ 2651925 h 2690813"/>
              <a:gd name="T110" fmla="*/ 489264 w 2330450"/>
              <a:gd name="T111" fmla="*/ 2583276 h 2690813"/>
              <a:gd name="T112" fmla="*/ 510691 w 2330450"/>
              <a:gd name="T113" fmla="*/ 2476135 h 2690813"/>
              <a:gd name="T114" fmla="*/ 569816 w 2330450"/>
              <a:gd name="T115" fmla="*/ 2436454 h 2690813"/>
              <a:gd name="T116" fmla="*/ 77378 w 2330450"/>
              <a:gd name="T117" fmla="*/ 2120191 h 2690813"/>
              <a:gd name="T118" fmla="*/ 15079 w 2330450"/>
              <a:gd name="T119" fmla="*/ 2074954 h 2690813"/>
              <a:gd name="T120" fmla="*/ 204356 w 2330450"/>
              <a:gd name="T121" fmla="*/ 108728 h 2690813"/>
              <a:gd name="T122" fmla="*/ 258719 w 2330450"/>
              <a:gd name="T123" fmla="*/ 19841 h 2690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30450" h="2690813">
                <a:moveTo>
                  <a:pt x="1588315" y="1428750"/>
                </a:moveTo>
                <a:lnTo>
                  <a:pt x="1585138" y="1429147"/>
                </a:lnTo>
                <a:lnTo>
                  <a:pt x="1581960" y="1429545"/>
                </a:lnTo>
                <a:lnTo>
                  <a:pt x="1578783" y="1430340"/>
                </a:lnTo>
                <a:lnTo>
                  <a:pt x="1576003" y="1431532"/>
                </a:lnTo>
                <a:lnTo>
                  <a:pt x="1573223" y="1432725"/>
                </a:lnTo>
                <a:lnTo>
                  <a:pt x="1570840" y="1434315"/>
                </a:lnTo>
                <a:lnTo>
                  <a:pt x="1568457" y="1436302"/>
                </a:lnTo>
                <a:lnTo>
                  <a:pt x="1566074" y="1438687"/>
                </a:lnTo>
                <a:lnTo>
                  <a:pt x="1564089" y="1441072"/>
                </a:lnTo>
                <a:lnTo>
                  <a:pt x="1562500" y="1443457"/>
                </a:lnTo>
                <a:lnTo>
                  <a:pt x="1560911" y="1446240"/>
                </a:lnTo>
                <a:lnTo>
                  <a:pt x="1559720" y="1449022"/>
                </a:lnTo>
                <a:lnTo>
                  <a:pt x="1558529" y="1451805"/>
                </a:lnTo>
                <a:lnTo>
                  <a:pt x="1558131" y="1454985"/>
                </a:lnTo>
                <a:lnTo>
                  <a:pt x="1557734" y="1458165"/>
                </a:lnTo>
                <a:lnTo>
                  <a:pt x="1557337" y="1461345"/>
                </a:lnTo>
                <a:lnTo>
                  <a:pt x="1573620" y="1900188"/>
                </a:lnTo>
                <a:lnTo>
                  <a:pt x="1574017" y="1903368"/>
                </a:lnTo>
                <a:lnTo>
                  <a:pt x="1574415" y="1906548"/>
                </a:lnTo>
                <a:lnTo>
                  <a:pt x="1575209" y="1909728"/>
                </a:lnTo>
                <a:lnTo>
                  <a:pt x="1576400" y="1912511"/>
                </a:lnTo>
                <a:lnTo>
                  <a:pt x="1577989" y="1915293"/>
                </a:lnTo>
                <a:lnTo>
                  <a:pt x="1579578" y="1918076"/>
                </a:lnTo>
                <a:lnTo>
                  <a:pt x="1581563" y="1920461"/>
                </a:lnTo>
                <a:lnTo>
                  <a:pt x="1583549" y="1922846"/>
                </a:lnTo>
                <a:lnTo>
                  <a:pt x="1585932" y="1924833"/>
                </a:lnTo>
                <a:lnTo>
                  <a:pt x="1588712" y="1926821"/>
                </a:lnTo>
                <a:lnTo>
                  <a:pt x="1591095" y="1928411"/>
                </a:lnTo>
                <a:lnTo>
                  <a:pt x="1594669" y="1929603"/>
                </a:lnTo>
                <a:lnTo>
                  <a:pt x="1597449" y="1930796"/>
                </a:lnTo>
                <a:lnTo>
                  <a:pt x="1600627" y="1931591"/>
                </a:lnTo>
                <a:lnTo>
                  <a:pt x="1603804" y="1931988"/>
                </a:lnTo>
                <a:lnTo>
                  <a:pt x="1606981" y="1931988"/>
                </a:lnTo>
                <a:lnTo>
                  <a:pt x="2099845" y="1931988"/>
                </a:lnTo>
                <a:lnTo>
                  <a:pt x="2103022" y="1931988"/>
                </a:lnTo>
                <a:lnTo>
                  <a:pt x="2106200" y="1931591"/>
                </a:lnTo>
                <a:lnTo>
                  <a:pt x="2108980" y="1930796"/>
                </a:lnTo>
                <a:lnTo>
                  <a:pt x="2112157" y="1929603"/>
                </a:lnTo>
                <a:lnTo>
                  <a:pt x="2114540" y="1928013"/>
                </a:lnTo>
                <a:lnTo>
                  <a:pt x="2116923" y="1926423"/>
                </a:lnTo>
                <a:lnTo>
                  <a:pt x="2119306" y="1924833"/>
                </a:lnTo>
                <a:lnTo>
                  <a:pt x="2121291" y="1922448"/>
                </a:lnTo>
                <a:lnTo>
                  <a:pt x="2123277" y="1920461"/>
                </a:lnTo>
                <a:lnTo>
                  <a:pt x="2124866" y="1917678"/>
                </a:lnTo>
                <a:lnTo>
                  <a:pt x="2126454" y="1915293"/>
                </a:lnTo>
                <a:lnTo>
                  <a:pt x="2127249" y="1912511"/>
                </a:lnTo>
                <a:lnTo>
                  <a:pt x="2128440" y="1909728"/>
                </a:lnTo>
                <a:lnTo>
                  <a:pt x="2128837" y="1906548"/>
                </a:lnTo>
                <a:lnTo>
                  <a:pt x="2128837" y="1903368"/>
                </a:lnTo>
                <a:lnTo>
                  <a:pt x="2128837" y="1900188"/>
                </a:lnTo>
                <a:lnTo>
                  <a:pt x="2084753" y="1460948"/>
                </a:lnTo>
                <a:lnTo>
                  <a:pt x="2084356" y="1457768"/>
                </a:lnTo>
                <a:lnTo>
                  <a:pt x="2083562" y="1454588"/>
                </a:lnTo>
                <a:lnTo>
                  <a:pt x="2082371" y="1451408"/>
                </a:lnTo>
                <a:lnTo>
                  <a:pt x="2081179" y="1448625"/>
                </a:lnTo>
                <a:lnTo>
                  <a:pt x="2079590" y="1445842"/>
                </a:lnTo>
                <a:lnTo>
                  <a:pt x="2077605" y="1443060"/>
                </a:lnTo>
                <a:lnTo>
                  <a:pt x="2075619" y="1440675"/>
                </a:lnTo>
                <a:lnTo>
                  <a:pt x="2073633" y="1438290"/>
                </a:lnTo>
                <a:lnTo>
                  <a:pt x="2070853" y="1435905"/>
                </a:lnTo>
                <a:lnTo>
                  <a:pt x="2068470" y="1434315"/>
                </a:lnTo>
                <a:lnTo>
                  <a:pt x="2065690" y="1432725"/>
                </a:lnTo>
                <a:lnTo>
                  <a:pt x="2062513" y="1431135"/>
                </a:lnTo>
                <a:lnTo>
                  <a:pt x="2059733" y="1430340"/>
                </a:lnTo>
                <a:lnTo>
                  <a:pt x="2056556" y="1429545"/>
                </a:lnTo>
                <a:lnTo>
                  <a:pt x="2052584" y="1429147"/>
                </a:lnTo>
                <a:lnTo>
                  <a:pt x="2049407" y="1428750"/>
                </a:lnTo>
                <a:lnTo>
                  <a:pt x="1588315" y="1428750"/>
                </a:lnTo>
                <a:close/>
                <a:moveTo>
                  <a:pt x="936333" y="1428750"/>
                </a:moveTo>
                <a:lnTo>
                  <a:pt x="932754" y="1429147"/>
                </a:lnTo>
                <a:lnTo>
                  <a:pt x="929572" y="1429545"/>
                </a:lnTo>
                <a:lnTo>
                  <a:pt x="926390" y="1430340"/>
                </a:lnTo>
                <a:lnTo>
                  <a:pt x="923606" y="1431532"/>
                </a:lnTo>
                <a:lnTo>
                  <a:pt x="920822" y="1432725"/>
                </a:lnTo>
                <a:lnTo>
                  <a:pt x="918038" y="1434315"/>
                </a:lnTo>
                <a:lnTo>
                  <a:pt x="915651" y="1436302"/>
                </a:lnTo>
                <a:lnTo>
                  <a:pt x="913265" y="1438687"/>
                </a:lnTo>
                <a:lnTo>
                  <a:pt x="910878" y="1440675"/>
                </a:lnTo>
                <a:lnTo>
                  <a:pt x="909287" y="1443457"/>
                </a:lnTo>
                <a:lnTo>
                  <a:pt x="907299" y="1445842"/>
                </a:lnTo>
                <a:lnTo>
                  <a:pt x="906106" y="1448625"/>
                </a:lnTo>
                <a:lnTo>
                  <a:pt x="904912" y="1451805"/>
                </a:lnTo>
                <a:lnTo>
                  <a:pt x="903321" y="1454588"/>
                </a:lnTo>
                <a:lnTo>
                  <a:pt x="902924" y="1457768"/>
                </a:lnTo>
                <a:lnTo>
                  <a:pt x="902526" y="1461345"/>
                </a:lnTo>
                <a:lnTo>
                  <a:pt x="887412" y="1900188"/>
                </a:lnTo>
                <a:lnTo>
                  <a:pt x="887412" y="1903368"/>
                </a:lnTo>
                <a:lnTo>
                  <a:pt x="887810" y="1906548"/>
                </a:lnTo>
                <a:lnTo>
                  <a:pt x="888605" y="1909728"/>
                </a:lnTo>
                <a:lnTo>
                  <a:pt x="889798" y="1912511"/>
                </a:lnTo>
                <a:lnTo>
                  <a:pt x="890992" y="1915293"/>
                </a:lnTo>
                <a:lnTo>
                  <a:pt x="892583" y="1918076"/>
                </a:lnTo>
                <a:lnTo>
                  <a:pt x="894174" y="1920461"/>
                </a:lnTo>
                <a:lnTo>
                  <a:pt x="896162" y="1922846"/>
                </a:lnTo>
                <a:lnTo>
                  <a:pt x="898549" y="1924833"/>
                </a:lnTo>
                <a:lnTo>
                  <a:pt x="900935" y="1926423"/>
                </a:lnTo>
                <a:lnTo>
                  <a:pt x="903321" y="1928013"/>
                </a:lnTo>
                <a:lnTo>
                  <a:pt x="906503" y="1929603"/>
                </a:lnTo>
                <a:lnTo>
                  <a:pt x="909287" y="1930796"/>
                </a:lnTo>
                <a:lnTo>
                  <a:pt x="912469" y="1931591"/>
                </a:lnTo>
                <a:lnTo>
                  <a:pt x="915651" y="1931988"/>
                </a:lnTo>
                <a:lnTo>
                  <a:pt x="918833" y="1931988"/>
                </a:lnTo>
                <a:lnTo>
                  <a:pt x="1406854" y="1931988"/>
                </a:lnTo>
                <a:lnTo>
                  <a:pt x="1410036" y="1931988"/>
                </a:lnTo>
                <a:lnTo>
                  <a:pt x="1413616" y="1931591"/>
                </a:lnTo>
                <a:lnTo>
                  <a:pt x="1416400" y="1930796"/>
                </a:lnTo>
                <a:lnTo>
                  <a:pt x="1419582" y="1929603"/>
                </a:lnTo>
                <a:lnTo>
                  <a:pt x="1421968" y="1928013"/>
                </a:lnTo>
                <a:lnTo>
                  <a:pt x="1424752" y="1926423"/>
                </a:lnTo>
                <a:lnTo>
                  <a:pt x="1427139" y="1924833"/>
                </a:lnTo>
                <a:lnTo>
                  <a:pt x="1429525" y="1922846"/>
                </a:lnTo>
                <a:lnTo>
                  <a:pt x="1431514" y="1920461"/>
                </a:lnTo>
                <a:lnTo>
                  <a:pt x="1433105" y="1918076"/>
                </a:lnTo>
                <a:lnTo>
                  <a:pt x="1434696" y="1915293"/>
                </a:lnTo>
                <a:lnTo>
                  <a:pt x="1435889" y="1912511"/>
                </a:lnTo>
                <a:lnTo>
                  <a:pt x="1437082" y="1909728"/>
                </a:lnTo>
                <a:lnTo>
                  <a:pt x="1437877" y="1906548"/>
                </a:lnTo>
                <a:lnTo>
                  <a:pt x="1438275" y="1903368"/>
                </a:lnTo>
                <a:lnTo>
                  <a:pt x="1438275" y="1900188"/>
                </a:lnTo>
                <a:lnTo>
                  <a:pt x="1426343" y="1461345"/>
                </a:lnTo>
                <a:lnTo>
                  <a:pt x="1425945" y="1457768"/>
                </a:lnTo>
                <a:lnTo>
                  <a:pt x="1425548" y="1454588"/>
                </a:lnTo>
                <a:lnTo>
                  <a:pt x="1424354" y="1451805"/>
                </a:lnTo>
                <a:lnTo>
                  <a:pt x="1423161" y="1448625"/>
                </a:lnTo>
                <a:lnTo>
                  <a:pt x="1421968" y="1445842"/>
                </a:lnTo>
                <a:lnTo>
                  <a:pt x="1420377" y="1443457"/>
                </a:lnTo>
                <a:lnTo>
                  <a:pt x="1418388" y="1440675"/>
                </a:lnTo>
                <a:lnTo>
                  <a:pt x="1416400" y="1438687"/>
                </a:lnTo>
                <a:lnTo>
                  <a:pt x="1414013" y="1436302"/>
                </a:lnTo>
                <a:lnTo>
                  <a:pt x="1411627" y="1434315"/>
                </a:lnTo>
                <a:lnTo>
                  <a:pt x="1408445" y="1432725"/>
                </a:lnTo>
                <a:lnTo>
                  <a:pt x="1405661" y="1431532"/>
                </a:lnTo>
                <a:lnTo>
                  <a:pt x="1402479" y="1430340"/>
                </a:lnTo>
                <a:lnTo>
                  <a:pt x="1399297" y="1429545"/>
                </a:lnTo>
                <a:lnTo>
                  <a:pt x="1396115" y="1429147"/>
                </a:lnTo>
                <a:lnTo>
                  <a:pt x="1392933" y="1428750"/>
                </a:lnTo>
                <a:lnTo>
                  <a:pt x="936333" y="1428750"/>
                </a:lnTo>
                <a:close/>
                <a:moveTo>
                  <a:pt x="281154" y="1428750"/>
                </a:moveTo>
                <a:lnTo>
                  <a:pt x="277592" y="1429147"/>
                </a:lnTo>
                <a:lnTo>
                  <a:pt x="274426" y="1429545"/>
                </a:lnTo>
                <a:lnTo>
                  <a:pt x="271260" y="1430340"/>
                </a:lnTo>
                <a:lnTo>
                  <a:pt x="268093" y="1431135"/>
                </a:lnTo>
                <a:lnTo>
                  <a:pt x="265323" y="1432725"/>
                </a:lnTo>
                <a:lnTo>
                  <a:pt x="261761" y="1434315"/>
                </a:lnTo>
                <a:lnTo>
                  <a:pt x="259386" y="1435905"/>
                </a:lnTo>
                <a:lnTo>
                  <a:pt x="257012" y="1438290"/>
                </a:lnTo>
                <a:lnTo>
                  <a:pt x="254637" y="1440675"/>
                </a:lnTo>
                <a:lnTo>
                  <a:pt x="252658" y="1443060"/>
                </a:lnTo>
                <a:lnTo>
                  <a:pt x="250679" y="1445842"/>
                </a:lnTo>
                <a:lnTo>
                  <a:pt x="249096" y="1448625"/>
                </a:lnTo>
                <a:lnTo>
                  <a:pt x="247909" y="1451408"/>
                </a:lnTo>
                <a:lnTo>
                  <a:pt x="246722" y="1454588"/>
                </a:lnTo>
                <a:lnTo>
                  <a:pt x="245930" y="1457768"/>
                </a:lnTo>
                <a:lnTo>
                  <a:pt x="245138" y="1460948"/>
                </a:lnTo>
                <a:lnTo>
                  <a:pt x="198437" y="1900188"/>
                </a:lnTo>
                <a:lnTo>
                  <a:pt x="198437" y="1903368"/>
                </a:lnTo>
                <a:lnTo>
                  <a:pt x="198437" y="1906548"/>
                </a:lnTo>
                <a:lnTo>
                  <a:pt x="198833" y="1909728"/>
                </a:lnTo>
                <a:lnTo>
                  <a:pt x="199624" y="1912511"/>
                </a:lnTo>
                <a:lnTo>
                  <a:pt x="200812" y="1915293"/>
                </a:lnTo>
                <a:lnTo>
                  <a:pt x="201999" y="1917678"/>
                </a:lnTo>
                <a:lnTo>
                  <a:pt x="203978" y="1920461"/>
                </a:lnTo>
                <a:lnTo>
                  <a:pt x="205561" y="1922448"/>
                </a:lnTo>
                <a:lnTo>
                  <a:pt x="207540" y="1924833"/>
                </a:lnTo>
                <a:lnTo>
                  <a:pt x="209914" y="1926423"/>
                </a:lnTo>
                <a:lnTo>
                  <a:pt x="212289" y="1928013"/>
                </a:lnTo>
                <a:lnTo>
                  <a:pt x="215060" y="1929603"/>
                </a:lnTo>
                <a:lnTo>
                  <a:pt x="218226" y="1930796"/>
                </a:lnTo>
                <a:lnTo>
                  <a:pt x="220996" y="1931591"/>
                </a:lnTo>
                <a:lnTo>
                  <a:pt x="224162" y="1931988"/>
                </a:lnTo>
                <a:lnTo>
                  <a:pt x="227329" y="1931988"/>
                </a:lnTo>
                <a:lnTo>
                  <a:pt x="716903" y="1931988"/>
                </a:lnTo>
                <a:lnTo>
                  <a:pt x="720069" y="1931988"/>
                </a:lnTo>
                <a:lnTo>
                  <a:pt x="723631" y="1931591"/>
                </a:lnTo>
                <a:lnTo>
                  <a:pt x="726798" y="1930796"/>
                </a:lnTo>
                <a:lnTo>
                  <a:pt x="729964" y="1929603"/>
                </a:lnTo>
                <a:lnTo>
                  <a:pt x="732734" y="1928411"/>
                </a:lnTo>
                <a:lnTo>
                  <a:pt x="735505" y="1926821"/>
                </a:lnTo>
                <a:lnTo>
                  <a:pt x="737879" y="1924833"/>
                </a:lnTo>
                <a:lnTo>
                  <a:pt x="740254" y="1922846"/>
                </a:lnTo>
                <a:lnTo>
                  <a:pt x="742629" y="1920461"/>
                </a:lnTo>
                <a:lnTo>
                  <a:pt x="744212" y="1918076"/>
                </a:lnTo>
                <a:lnTo>
                  <a:pt x="746191" y="1915293"/>
                </a:lnTo>
                <a:lnTo>
                  <a:pt x="747378" y="1912511"/>
                </a:lnTo>
                <a:lnTo>
                  <a:pt x="748565" y="1909728"/>
                </a:lnTo>
                <a:lnTo>
                  <a:pt x="749753" y="1906548"/>
                </a:lnTo>
                <a:lnTo>
                  <a:pt x="750148" y="1903368"/>
                </a:lnTo>
                <a:lnTo>
                  <a:pt x="750544" y="1900188"/>
                </a:lnTo>
                <a:lnTo>
                  <a:pt x="769937" y="1461345"/>
                </a:lnTo>
                <a:lnTo>
                  <a:pt x="769937" y="1458165"/>
                </a:lnTo>
                <a:lnTo>
                  <a:pt x="769937" y="1454985"/>
                </a:lnTo>
                <a:lnTo>
                  <a:pt x="769146" y="1451805"/>
                </a:lnTo>
                <a:lnTo>
                  <a:pt x="767958" y="1449022"/>
                </a:lnTo>
                <a:lnTo>
                  <a:pt x="766771" y="1446240"/>
                </a:lnTo>
                <a:lnTo>
                  <a:pt x="765188" y="1443457"/>
                </a:lnTo>
                <a:lnTo>
                  <a:pt x="763209" y="1441072"/>
                </a:lnTo>
                <a:lnTo>
                  <a:pt x="761230" y="1438687"/>
                </a:lnTo>
                <a:lnTo>
                  <a:pt x="759251" y="1436302"/>
                </a:lnTo>
                <a:lnTo>
                  <a:pt x="756876" y="1434315"/>
                </a:lnTo>
                <a:lnTo>
                  <a:pt x="754106" y="1432725"/>
                </a:lnTo>
                <a:lnTo>
                  <a:pt x="751336" y="1431532"/>
                </a:lnTo>
                <a:lnTo>
                  <a:pt x="748565" y="1430340"/>
                </a:lnTo>
                <a:lnTo>
                  <a:pt x="745795" y="1429545"/>
                </a:lnTo>
                <a:lnTo>
                  <a:pt x="742629" y="1429147"/>
                </a:lnTo>
                <a:lnTo>
                  <a:pt x="739462" y="1428750"/>
                </a:lnTo>
                <a:lnTo>
                  <a:pt x="281154" y="1428750"/>
                </a:lnTo>
                <a:close/>
                <a:moveTo>
                  <a:pt x="1564878" y="812800"/>
                </a:moveTo>
                <a:lnTo>
                  <a:pt x="1561703" y="813594"/>
                </a:lnTo>
                <a:lnTo>
                  <a:pt x="1558528" y="814389"/>
                </a:lnTo>
                <a:lnTo>
                  <a:pt x="1555750" y="815183"/>
                </a:lnTo>
                <a:lnTo>
                  <a:pt x="1552972" y="816772"/>
                </a:lnTo>
                <a:lnTo>
                  <a:pt x="1550591" y="818361"/>
                </a:lnTo>
                <a:lnTo>
                  <a:pt x="1547813" y="820347"/>
                </a:lnTo>
                <a:lnTo>
                  <a:pt x="1545431" y="822333"/>
                </a:lnTo>
                <a:lnTo>
                  <a:pt x="1543447" y="824318"/>
                </a:lnTo>
                <a:lnTo>
                  <a:pt x="1541860" y="827099"/>
                </a:lnTo>
                <a:lnTo>
                  <a:pt x="1540272" y="829482"/>
                </a:lnTo>
                <a:lnTo>
                  <a:pt x="1539081" y="832262"/>
                </a:lnTo>
                <a:lnTo>
                  <a:pt x="1537891" y="835440"/>
                </a:lnTo>
                <a:lnTo>
                  <a:pt x="1537494" y="838617"/>
                </a:lnTo>
                <a:lnTo>
                  <a:pt x="1537097" y="841795"/>
                </a:lnTo>
                <a:lnTo>
                  <a:pt x="1536700" y="844972"/>
                </a:lnTo>
                <a:lnTo>
                  <a:pt x="1553369" y="1279102"/>
                </a:lnTo>
                <a:lnTo>
                  <a:pt x="1553369" y="1282280"/>
                </a:lnTo>
                <a:lnTo>
                  <a:pt x="1554163" y="1285457"/>
                </a:lnTo>
                <a:lnTo>
                  <a:pt x="1554956" y="1288635"/>
                </a:lnTo>
                <a:lnTo>
                  <a:pt x="1556147" y="1291415"/>
                </a:lnTo>
                <a:lnTo>
                  <a:pt x="1557735" y="1294196"/>
                </a:lnTo>
                <a:lnTo>
                  <a:pt x="1559322" y="1296976"/>
                </a:lnTo>
                <a:lnTo>
                  <a:pt x="1561306" y="1299756"/>
                </a:lnTo>
                <a:lnTo>
                  <a:pt x="1563291" y="1302139"/>
                </a:lnTo>
                <a:lnTo>
                  <a:pt x="1565672" y="1304125"/>
                </a:lnTo>
                <a:lnTo>
                  <a:pt x="1568053" y="1306111"/>
                </a:lnTo>
                <a:lnTo>
                  <a:pt x="1570831" y="1307700"/>
                </a:lnTo>
                <a:lnTo>
                  <a:pt x="1573610" y="1308892"/>
                </a:lnTo>
                <a:lnTo>
                  <a:pt x="1576785" y="1310083"/>
                </a:lnTo>
                <a:lnTo>
                  <a:pt x="1579960" y="1310878"/>
                </a:lnTo>
                <a:lnTo>
                  <a:pt x="1583135" y="1311275"/>
                </a:lnTo>
                <a:lnTo>
                  <a:pt x="1586310" y="1311275"/>
                </a:lnTo>
                <a:lnTo>
                  <a:pt x="2042319" y="1311275"/>
                </a:lnTo>
                <a:lnTo>
                  <a:pt x="2045494" y="1311275"/>
                </a:lnTo>
                <a:lnTo>
                  <a:pt x="2048669" y="1310878"/>
                </a:lnTo>
                <a:lnTo>
                  <a:pt x="2051447" y="1310083"/>
                </a:lnTo>
                <a:lnTo>
                  <a:pt x="2054622" y="1308892"/>
                </a:lnTo>
                <a:lnTo>
                  <a:pt x="2057401" y="1307303"/>
                </a:lnTo>
                <a:lnTo>
                  <a:pt x="2059782" y="1305714"/>
                </a:lnTo>
                <a:lnTo>
                  <a:pt x="2062163" y="1304125"/>
                </a:lnTo>
                <a:lnTo>
                  <a:pt x="2064148" y="1301742"/>
                </a:lnTo>
                <a:lnTo>
                  <a:pt x="2066132" y="1299756"/>
                </a:lnTo>
                <a:lnTo>
                  <a:pt x="2067719" y="1296579"/>
                </a:lnTo>
                <a:lnTo>
                  <a:pt x="2068910" y="1294196"/>
                </a:lnTo>
                <a:lnTo>
                  <a:pt x="2070101" y="1291415"/>
                </a:lnTo>
                <a:lnTo>
                  <a:pt x="2070894" y="1288635"/>
                </a:lnTo>
                <a:lnTo>
                  <a:pt x="2071291" y="1285457"/>
                </a:lnTo>
                <a:lnTo>
                  <a:pt x="2071688" y="1282280"/>
                </a:lnTo>
                <a:lnTo>
                  <a:pt x="2071688" y="1279102"/>
                </a:lnTo>
                <a:lnTo>
                  <a:pt x="2028032" y="844972"/>
                </a:lnTo>
                <a:lnTo>
                  <a:pt x="2027635" y="841795"/>
                </a:lnTo>
                <a:lnTo>
                  <a:pt x="2026841" y="838617"/>
                </a:lnTo>
                <a:lnTo>
                  <a:pt x="2025651" y="835043"/>
                </a:lnTo>
                <a:lnTo>
                  <a:pt x="2024460" y="831865"/>
                </a:lnTo>
                <a:lnTo>
                  <a:pt x="2022872" y="829085"/>
                </a:lnTo>
                <a:lnTo>
                  <a:pt x="2020888" y="826702"/>
                </a:lnTo>
                <a:lnTo>
                  <a:pt x="2018904" y="824318"/>
                </a:lnTo>
                <a:lnTo>
                  <a:pt x="2016522" y="821935"/>
                </a:lnTo>
                <a:lnTo>
                  <a:pt x="2014141" y="819949"/>
                </a:lnTo>
                <a:lnTo>
                  <a:pt x="2011760" y="817963"/>
                </a:lnTo>
                <a:lnTo>
                  <a:pt x="2008982" y="816375"/>
                </a:lnTo>
                <a:lnTo>
                  <a:pt x="2005410" y="815183"/>
                </a:lnTo>
                <a:lnTo>
                  <a:pt x="2002235" y="813992"/>
                </a:lnTo>
                <a:lnTo>
                  <a:pt x="1999060" y="813594"/>
                </a:lnTo>
                <a:lnTo>
                  <a:pt x="1995885" y="812800"/>
                </a:lnTo>
                <a:lnTo>
                  <a:pt x="1992710" y="812800"/>
                </a:lnTo>
                <a:lnTo>
                  <a:pt x="1568053" y="812800"/>
                </a:lnTo>
                <a:lnTo>
                  <a:pt x="1564878" y="812800"/>
                </a:lnTo>
                <a:close/>
                <a:moveTo>
                  <a:pt x="953224" y="812800"/>
                </a:moveTo>
                <a:lnTo>
                  <a:pt x="949658" y="813594"/>
                </a:lnTo>
                <a:lnTo>
                  <a:pt x="946487" y="814389"/>
                </a:lnTo>
                <a:lnTo>
                  <a:pt x="943714" y="815183"/>
                </a:lnTo>
                <a:lnTo>
                  <a:pt x="940940" y="816772"/>
                </a:lnTo>
                <a:lnTo>
                  <a:pt x="938166" y="818361"/>
                </a:lnTo>
                <a:lnTo>
                  <a:pt x="935788" y="819949"/>
                </a:lnTo>
                <a:lnTo>
                  <a:pt x="933411" y="821935"/>
                </a:lnTo>
                <a:lnTo>
                  <a:pt x="931033" y="824318"/>
                </a:lnTo>
                <a:lnTo>
                  <a:pt x="929052" y="826702"/>
                </a:lnTo>
                <a:lnTo>
                  <a:pt x="927467" y="829482"/>
                </a:lnTo>
                <a:lnTo>
                  <a:pt x="926278" y="832262"/>
                </a:lnTo>
                <a:lnTo>
                  <a:pt x="925089" y="835043"/>
                </a:lnTo>
                <a:lnTo>
                  <a:pt x="923901" y="838617"/>
                </a:lnTo>
                <a:lnTo>
                  <a:pt x="923504" y="841795"/>
                </a:lnTo>
                <a:lnTo>
                  <a:pt x="923108" y="844972"/>
                </a:lnTo>
                <a:lnTo>
                  <a:pt x="908050" y="1279102"/>
                </a:lnTo>
                <a:lnTo>
                  <a:pt x="908446" y="1282280"/>
                </a:lnTo>
                <a:lnTo>
                  <a:pt x="908843" y="1285457"/>
                </a:lnTo>
                <a:lnTo>
                  <a:pt x="909239" y="1288635"/>
                </a:lnTo>
                <a:lnTo>
                  <a:pt x="910428" y="1291415"/>
                </a:lnTo>
                <a:lnTo>
                  <a:pt x="911616" y="1294196"/>
                </a:lnTo>
                <a:lnTo>
                  <a:pt x="913201" y="1296976"/>
                </a:lnTo>
                <a:lnTo>
                  <a:pt x="914787" y="1299756"/>
                </a:lnTo>
                <a:lnTo>
                  <a:pt x="916768" y="1302139"/>
                </a:lnTo>
                <a:lnTo>
                  <a:pt x="919145" y="1304125"/>
                </a:lnTo>
                <a:lnTo>
                  <a:pt x="921523" y="1305714"/>
                </a:lnTo>
                <a:lnTo>
                  <a:pt x="923901" y="1307303"/>
                </a:lnTo>
                <a:lnTo>
                  <a:pt x="926674" y="1308892"/>
                </a:lnTo>
                <a:lnTo>
                  <a:pt x="929448" y="1310083"/>
                </a:lnTo>
                <a:lnTo>
                  <a:pt x="932618" y="1310878"/>
                </a:lnTo>
                <a:lnTo>
                  <a:pt x="935788" y="1311275"/>
                </a:lnTo>
                <a:lnTo>
                  <a:pt x="938958" y="1311275"/>
                </a:lnTo>
                <a:lnTo>
                  <a:pt x="1389508" y="1311275"/>
                </a:lnTo>
                <a:lnTo>
                  <a:pt x="1392679" y="1311275"/>
                </a:lnTo>
                <a:lnTo>
                  <a:pt x="1395849" y="1310878"/>
                </a:lnTo>
                <a:lnTo>
                  <a:pt x="1398622" y="1310083"/>
                </a:lnTo>
                <a:lnTo>
                  <a:pt x="1401793" y="1308892"/>
                </a:lnTo>
                <a:lnTo>
                  <a:pt x="1404566" y="1307700"/>
                </a:lnTo>
                <a:lnTo>
                  <a:pt x="1406944" y="1305714"/>
                </a:lnTo>
                <a:lnTo>
                  <a:pt x="1409718" y="1304125"/>
                </a:lnTo>
                <a:lnTo>
                  <a:pt x="1412095" y="1302139"/>
                </a:lnTo>
                <a:lnTo>
                  <a:pt x="1414077" y="1299756"/>
                </a:lnTo>
                <a:lnTo>
                  <a:pt x="1415662" y="1296976"/>
                </a:lnTo>
                <a:lnTo>
                  <a:pt x="1417247" y="1294196"/>
                </a:lnTo>
                <a:lnTo>
                  <a:pt x="1418436" y="1291415"/>
                </a:lnTo>
                <a:lnTo>
                  <a:pt x="1419624" y="1288635"/>
                </a:lnTo>
                <a:lnTo>
                  <a:pt x="1420417" y="1285457"/>
                </a:lnTo>
                <a:lnTo>
                  <a:pt x="1420813" y="1282280"/>
                </a:lnTo>
                <a:lnTo>
                  <a:pt x="1420813" y="1279102"/>
                </a:lnTo>
                <a:lnTo>
                  <a:pt x="1408529" y="844972"/>
                </a:lnTo>
                <a:lnTo>
                  <a:pt x="1408529" y="841795"/>
                </a:lnTo>
                <a:lnTo>
                  <a:pt x="1407736" y="838617"/>
                </a:lnTo>
                <a:lnTo>
                  <a:pt x="1406944" y="835043"/>
                </a:lnTo>
                <a:lnTo>
                  <a:pt x="1405755" y="832262"/>
                </a:lnTo>
                <a:lnTo>
                  <a:pt x="1404170" y="829482"/>
                </a:lnTo>
                <a:lnTo>
                  <a:pt x="1402585" y="826702"/>
                </a:lnTo>
                <a:lnTo>
                  <a:pt x="1400604" y="824318"/>
                </a:lnTo>
                <a:lnTo>
                  <a:pt x="1398622" y="821935"/>
                </a:lnTo>
                <a:lnTo>
                  <a:pt x="1396245" y="819949"/>
                </a:lnTo>
                <a:lnTo>
                  <a:pt x="1393867" y="818361"/>
                </a:lnTo>
                <a:lnTo>
                  <a:pt x="1391093" y="816772"/>
                </a:lnTo>
                <a:lnTo>
                  <a:pt x="1388320" y="815183"/>
                </a:lnTo>
                <a:lnTo>
                  <a:pt x="1385546" y="814389"/>
                </a:lnTo>
                <a:lnTo>
                  <a:pt x="1382376" y="813594"/>
                </a:lnTo>
                <a:lnTo>
                  <a:pt x="1379206" y="812800"/>
                </a:lnTo>
                <a:lnTo>
                  <a:pt x="1376036" y="812800"/>
                </a:lnTo>
                <a:lnTo>
                  <a:pt x="956394" y="812800"/>
                </a:lnTo>
                <a:lnTo>
                  <a:pt x="953224" y="812800"/>
                </a:lnTo>
                <a:close/>
                <a:moveTo>
                  <a:pt x="337915" y="812800"/>
                </a:moveTo>
                <a:lnTo>
                  <a:pt x="334733" y="813594"/>
                </a:lnTo>
                <a:lnTo>
                  <a:pt x="331551" y="813992"/>
                </a:lnTo>
                <a:lnTo>
                  <a:pt x="328369" y="815183"/>
                </a:lnTo>
                <a:lnTo>
                  <a:pt x="325585" y="816375"/>
                </a:lnTo>
                <a:lnTo>
                  <a:pt x="322801" y="817963"/>
                </a:lnTo>
                <a:lnTo>
                  <a:pt x="320016" y="819949"/>
                </a:lnTo>
                <a:lnTo>
                  <a:pt x="317630" y="821935"/>
                </a:lnTo>
                <a:lnTo>
                  <a:pt x="315243" y="824318"/>
                </a:lnTo>
                <a:lnTo>
                  <a:pt x="313254" y="826702"/>
                </a:lnTo>
                <a:lnTo>
                  <a:pt x="311266" y="829085"/>
                </a:lnTo>
                <a:lnTo>
                  <a:pt x="309675" y="831865"/>
                </a:lnTo>
                <a:lnTo>
                  <a:pt x="308481" y="835043"/>
                </a:lnTo>
                <a:lnTo>
                  <a:pt x="306890" y="838617"/>
                </a:lnTo>
                <a:lnTo>
                  <a:pt x="306095" y="841795"/>
                </a:lnTo>
                <a:lnTo>
                  <a:pt x="305697" y="844972"/>
                </a:lnTo>
                <a:lnTo>
                  <a:pt x="259160" y="1279102"/>
                </a:lnTo>
                <a:lnTo>
                  <a:pt x="258762" y="1282280"/>
                </a:lnTo>
                <a:lnTo>
                  <a:pt x="259160" y="1285457"/>
                </a:lnTo>
                <a:lnTo>
                  <a:pt x="259557" y="1288635"/>
                </a:lnTo>
                <a:lnTo>
                  <a:pt x="260353" y="1291415"/>
                </a:lnTo>
                <a:lnTo>
                  <a:pt x="261944" y="1294196"/>
                </a:lnTo>
                <a:lnTo>
                  <a:pt x="263137" y="1296579"/>
                </a:lnTo>
                <a:lnTo>
                  <a:pt x="264728" y="1299756"/>
                </a:lnTo>
                <a:lnTo>
                  <a:pt x="266717" y="1301742"/>
                </a:lnTo>
                <a:lnTo>
                  <a:pt x="268706" y="1304125"/>
                </a:lnTo>
                <a:lnTo>
                  <a:pt x="271092" y="1305714"/>
                </a:lnTo>
                <a:lnTo>
                  <a:pt x="273479" y="1307303"/>
                </a:lnTo>
                <a:lnTo>
                  <a:pt x="276263" y="1308892"/>
                </a:lnTo>
                <a:lnTo>
                  <a:pt x="279047" y="1310083"/>
                </a:lnTo>
                <a:lnTo>
                  <a:pt x="281832" y="1310878"/>
                </a:lnTo>
                <a:lnTo>
                  <a:pt x="285014" y="1311275"/>
                </a:lnTo>
                <a:lnTo>
                  <a:pt x="288196" y="1311275"/>
                </a:lnTo>
                <a:lnTo>
                  <a:pt x="744024" y="1311275"/>
                </a:lnTo>
                <a:lnTo>
                  <a:pt x="747206" y="1311275"/>
                </a:lnTo>
                <a:lnTo>
                  <a:pt x="750388" y="1310878"/>
                </a:lnTo>
                <a:lnTo>
                  <a:pt x="753570" y="1310083"/>
                </a:lnTo>
                <a:lnTo>
                  <a:pt x="756752" y="1308892"/>
                </a:lnTo>
                <a:lnTo>
                  <a:pt x="759536" y="1307700"/>
                </a:lnTo>
                <a:lnTo>
                  <a:pt x="762320" y="1306111"/>
                </a:lnTo>
                <a:lnTo>
                  <a:pt x="764707" y="1304125"/>
                </a:lnTo>
                <a:lnTo>
                  <a:pt x="767093" y="1302139"/>
                </a:lnTo>
                <a:lnTo>
                  <a:pt x="769480" y="1299756"/>
                </a:lnTo>
                <a:lnTo>
                  <a:pt x="771469" y="1296976"/>
                </a:lnTo>
                <a:lnTo>
                  <a:pt x="773458" y="1294196"/>
                </a:lnTo>
                <a:lnTo>
                  <a:pt x="774651" y="1291415"/>
                </a:lnTo>
                <a:lnTo>
                  <a:pt x="775844" y="1288635"/>
                </a:lnTo>
                <a:lnTo>
                  <a:pt x="777037" y="1285457"/>
                </a:lnTo>
                <a:lnTo>
                  <a:pt x="777435" y="1282280"/>
                </a:lnTo>
                <a:lnTo>
                  <a:pt x="777833" y="1279102"/>
                </a:lnTo>
                <a:lnTo>
                  <a:pt x="796925" y="844972"/>
                </a:lnTo>
                <a:lnTo>
                  <a:pt x="796925" y="841795"/>
                </a:lnTo>
                <a:lnTo>
                  <a:pt x="796527" y="838617"/>
                </a:lnTo>
                <a:lnTo>
                  <a:pt x="795732" y="835440"/>
                </a:lnTo>
                <a:lnTo>
                  <a:pt x="794936" y="832262"/>
                </a:lnTo>
                <a:lnTo>
                  <a:pt x="793743" y="829482"/>
                </a:lnTo>
                <a:lnTo>
                  <a:pt x="792152" y="827099"/>
                </a:lnTo>
                <a:lnTo>
                  <a:pt x="790561" y="824318"/>
                </a:lnTo>
                <a:lnTo>
                  <a:pt x="788572" y="822333"/>
                </a:lnTo>
                <a:lnTo>
                  <a:pt x="786186" y="820347"/>
                </a:lnTo>
                <a:lnTo>
                  <a:pt x="783799" y="818361"/>
                </a:lnTo>
                <a:lnTo>
                  <a:pt x="781413" y="816772"/>
                </a:lnTo>
                <a:lnTo>
                  <a:pt x="778628" y="815183"/>
                </a:lnTo>
                <a:lnTo>
                  <a:pt x="775844" y="814389"/>
                </a:lnTo>
                <a:lnTo>
                  <a:pt x="772662" y="813594"/>
                </a:lnTo>
                <a:lnTo>
                  <a:pt x="769480" y="812800"/>
                </a:lnTo>
                <a:lnTo>
                  <a:pt x="765900" y="812800"/>
                </a:lnTo>
                <a:lnTo>
                  <a:pt x="341495" y="812800"/>
                </a:lnTo>
                <a:lnTo>
                  <a:pt x="337915" y="812800"/>
                </a:lnTo>
                <a:close/>
                <a:moveTo>
                  <a:pt x="1542323" y="192087"/>
                </a:moveTo>
                <a:lnTo>
                  <a:pt x="1539140" y="192882"/>
                </a:lnTo>
                <a:lnTo>
                  <a:pt x="1535958" y="194074"/>
                </a:lnTo>
                <a:lnTo>
                  <a:pt x="1533173" y="194869"/>
                </a:lnTo>
                <a:lnTo>
                  <a:pt x="1530388" y="196459"/>
                </a:lnTo>
                <a:lnTo>
                  <a:pt x="1527603" y="198049"/>
                </a:lnTo>
                <a:lnTo>
                  <a:pt x="1525216" y="200037"/>
                </a:lnTo>
                <a:lnTo>
                  <a:pt x="1523227" y="202024"/>
                </a:lnTo>
                <a:lnTo>
                  <a:pt x="1521238" y="204012"/>
                </a:lnTo>
                <a:lnTo>
                  <a:pt x="1519249" y="206795"/>
                </a:lnTo>
                <a:lnTo>
                  <a:pt x="1518056" y="209180"/>
                </a:lnTo>
                <a:lnTo>
                  <a:pt x="1516464" y="211962"/>
                </a:lnTo>
                <a:lnTo>
                  <a:pt x="1515669" y="215142"/>
                </a:lnTo>
                <a:lnTo>
                  <a:pt x="1514873" y="217925"/>
                </a:lnTo>
                <a:lnTo>
                  <a:pt x="1514475" y="221105"/>
                </a:lnTo>
                <a:lnTo>
                  <a:pt x="1514475" y="224285"/>
                </a:lnTo>
                <a:lnTo>
                  <a:pt x="1530786" y="663525"/>
                </a:lnTo>
                <a:lnTo>
                  <a:pt x="1530786" y="666705"/>
                </a:lnTo>
                <a:lnTo>
                  <a:pt x="1531581" y="669885"/>
                </a:lnTo>
                <a:lnTo>
                  <a:pt x="1532377" y="673065"/>
                </a:lnTo>
                <a:lnTo>
                  <a:pt x="1533571" y="675847"/>
                </a:lnTo>
                <a:lnTo>
                  <a:pt x="1535162" y="678630"/>
                </a:lnTo>
                <a:lnTo>
                  <a:pt x="1536753" y="681412"/>
                </a:lnTo>
                <a:lnTo>
                  <a:pt x="1538742" y="683797"/>
                </a:lnTo>
                <a:lnTo>
                  <a:pt x="1540731" y="686182"/>
                </a:lnTo>
                <a:lnTo>
                  <a:pt x="1543118" y="688170"/>
                </a:lnTo>
                <a:lnTo>
                  <a:pt x="1545505" y="689760"/>
                </a:lnTo>
                <a:lnTo>
                  <a:pt x="1548688" y="691350"/>
                </a:lnTo>
                <a:lnTo>
                  <a:pt x="1551473" y="692940"/>
                </a:lnTo>
                <a:lnTo>
                  <a:pt x="1554655" y="693735"/>
                </a:lnTo>
                <a:lnTo>
                  <a:pt x="1557838" y="694530"/>
                </a:lnTo>
                <a:lnTo>
                  <a:pt x="1561020" y="695325"/>
                </a:lnTo>
                <a:lnTo>
                  <a:pt x="1564203" y="695325"/>
                </a:lnTo>
                <a:lnTo>
                  <a:pt x="1985099" y="695325"/>
                </a:lnTo>
                <a:lnTo>
                  <a:pt x="1988282" y="695325"/>
                </a:lnTo>
                <a:lnTo>
                  <a:pt x="1991464" y="694530"/>
                </a:lnTo>
                <a:lnTo>
                  <a:pt x="1994249" y="693735"/>
                </a:lnTo>
                <a:lnTo>
                  <a:pt x="1997034" y="692940"/>
                </a:lnTo>
                <a:lnTo>
                  <a:pt x="1999819" y="691350"/>
                </a:lnTo>
                <a:lnTo>
                  <a:pt x="2002206" y="689760"/>
                </a:lnTo>
                <a:lnTo>
                  <a:pt x="2004593" y="687772"/>
                </a:lnTo>
                <a:lnTo>
                  <a:pt x="2006582" y="685785"/>
                </a:lnTo>
                <a:lnTo>
                  <a:pt x="2008969" y="683400"/>
                </a:lnTo>
                <a:lnTo>
                  <a:pt x="2010560" y="681015"/>
                </a:lnTo>
                <a:lnTo>
                  <a:pt x="2011753" y="678630"/>
                </a:lnTo>
                <a:lnTo>
                  <a:pt x="2012947" y="675847"/>
                </a:lnTo>
                <a:lnTo>
                  <a:pt x="2013742" y="672667"/>
                </a:lnTo>
                <a:lnTo>
                  <a:pt x="2014140" y="669885"/>
                </a:lnTo>
                <a:lnTo>
                  <a:pt x="2014538" y="666705"/>
                </a:lnTo>
                <a:lnTo>
                  <a:pt x="2014140" y="663525"/>
                </a:lnTo>
                <a:lnTo>
                  <a:pt x="1970380" y="224285"/>
                </a:lnTo>
                <a:lnTo>
                  <a:pt x="1969982" y="221105"/>
                </a:lnTo>
                <a:lnTo>
                  <a:pt x="1969186" y="217925"/>
                </a:lnTo>
                <a:lnTo>
                  <a:pt x="1967993" y="214745"/>
                </a:lnTo>
                <a:lnTo>
                  <a:pt x="1966799" y="211565"/>
                </a:lnTo>
                <a:lnTo>
                  <a:pt x="1965208" y="208782"/>
                </a:lnTo>
                <a:lnTo>
                  <a:pt x="1963219" y="206397"/>
                </a:lnTo>
                <a:lnTo>
                  <a:pt x="1960832" y="204012"/>
                </a:lnTo>
                <a:lnTo>
                  <a:pt x="1958445" y="201627"/>
                </a:lnTo>
                <a:lnTo>
                  <a:pt x="1956058" y="199639"/>
                </a:lnTo>
                <a:lnTo>
                  <a:pt x="1953273" y="197652"/>
                </a:lnTo>
                <a:lnTo>
                  <a:pt x="1950489" y="196062"/>
                </a:lnTo>
                <a:lnTo>
                  <a:pt x="1947704" y="194869"/>
                </a:lnTo>
                <a:lnTo>
                  <a:pt x="1944521" y="193279"/>
                </a:lnTo>
                <a:lnTo>
                  <a:pt x="1941339" y="192882"/>
                </a:lnTo>
                <a:lnTo>
                  <a:pt x="1938156" y="192087"/>
                </a:lnTo>
                <a:lnTo>
                  <a:pt x="1934974" y="192087"/>
                </a:lnTo>
                <a:lnTo>
                  <a:pt x="1545505" y="192087"/>
                </a:lnTo>
                <a:lnTo>
                  <a:pt x="1542323" y="192087"/>
                </a:lnTo>
                <a:close/>
                <a:moveTo>
                  <a:pt x="972494" y="192087"/>
                </a:moveTo>
                <a:lnTo>
                  <a:pt x="969309" y="192882"/>
                </a:lnTo>
                <a:lnTo>
                  <a:pt x="966521" y="194074"/>
                </a:lnTo>
                <a:lnTo>
                  <a:pt x="963336" y="194869"/>
                </a:lnTo>
                <a:lnTo>
                  <a:pt x="960548" y="196459"/>
                </a:lnTo>
                <a:lnTo>
                  <a:pt x="957761" y="198049"/>
                </a:lnTo>
                <a:lnTo>
                  <a:pt x="955372" y="199639"/>
                </a:lnTo>
                <a:lnTo>
                  <a:pt x="952983" y="201627"/>
                </a:lnTo>
                <a:lnTo>
                  <a:pt x="950593" y="204012"/>
                </a:lnTo>
                <a:lnTo>
                  <a:pt x="948603" y="206397"/>
                </a:lnTo>
                <a:lnTo>
                  <a:pt x="946612" y="209180"/>
                </a:lnTo>
                <a:lnTo>
                  <a:pt x="945417" y="211962"/>
                </a:lnTo>
                <a:lnTo>
                  <a:pt x="944222" y="214745"/>
                </a:lnTo>
                <a:lnTo>
                  <a:pt x="943426" y="217925"/>
                </a:lnTo>
                <a:lnTo>
                  <a:pt x="942630" y="221105"/>
                </a:lnTo>
                <a:lnTo>
                  <a:pt x="942231" y="224285"/>
                </a:lnTo>
                <a:lnTo>
                  <a:pt x="927100" y="663525"/>
                </a:lnTo>
                <a:lnTo>
                  <a:pt x="927100" y="666705"/>
                </a:lnTo>
                <a:lnTo>
                  <a:pt x="927498" y="669885"/>
                </a:lnTo>
                <a:lnTo>
                  <a:pt x="928295" y="672667"/>
                </a:lnTo>
                <a:lnTo>
                  <a:pt x="929489" y="675847"/>
                </a:lnTo>
                <a:lnTo>
                  <a:pt x="930684" y="678630"/>
                </a:lnTo>
                <a:lnTo>
                  <a:pt x="932277" y="681015"/>
                </a:lnTo>
                <a:lnTo>
                  <a:pt x="933869" y="683797"/>
                </a:lnTo>
                <a:lnTo>
                  <a:pt x="935860" y="685785"/>
                </a:lnTo>
                <a:lnTo>
                  <a:pt x="938249" y="688170"/>
                </a:lnTo>
                <a:lnTo>
                  <a:pt x="940639" y="689760"/>
                </a:lnTo>
                <a:lnTo>
                  <a:pt x="943028" y="691350"/>
                </a:lnTo>
                <a:lnTo>
                  <a:pt x="945815" y="692940"/>
                </a:lnTo>
                <a:lnTo>
                  <a:pt x="948603" y="693735"/>
                </a:lnTo>
                <a:lnTo>
                  <a:pt x="952186" y="694530"/>
                </a:lnTo>
                <a:lnTo>
                  <a:pt x="955372" y="695325"/>
                </a:lnTo>
                <a:lnTo>
                  <a:pt x="958557" y="695325"/>
                </a:lnTo>
                <a:lnTo>
                  <a:pt x="1375068" y="695325"/>
                </a:lnTo>
                <a:lnTo>
                  <a:pt x="1378652" y="695325"/>
                </a:lnTo>
                <a:lnTo>
                  <a:pt x="1381439" y="694530"/>
                </a:lnTo>
                <a:lnTo>
                  <a:pt x="1384624" y="693735"/>
                </a:lnTo>
                <a:lnTo>
                  <a:pt x="1387412" y="692940"/>
                </a:lnTo>
                <a:lnTo>
                  <a:pt x="1390199" y="691350"/>
                </a:lnTo>
                <a:lnTo>
                  <a:pt x="1392987" y="689760"/>
                </a:lnTo>
                <a:lnTo>
                  <a:pt x="1395376" y="688170"/>
                </a:lnTo>
                <a:lnTo>
                  <a:pt x="1397367" y="685785"/>
                </a:lnTo>
                <a:lnTo>
                  <a:pt x="1399358" y="683797"/>
                </a:lnTo>
                <a:lnTo>
                  <a:pt x="1401349" y="681015"/>
                </a:lnTo>
                <a:lnTo>
                  <a:pt x="1402941" y="678630"/>
                </a:lnTo>
                <a:lnTo>
                  <a:pt x="1404136" y="675847"/>
                </a:lnTo>
                <a:lnTo>
                  <a:pt x="1405331" y="672667"/>
                </a:lnTo>
                <a:lnTo>
                  <a:pt x="1405729" y="669885"/>
                </a:lnTo>
                <a:lnTo>
                  <a:pt x="1406127" y="666705"/>
                </a:lnTo>
                <a:lnTo>
                  <a:pt x="1406525" y="663525"/>
                </a:lnTo>
                <a:lnTo>
                  <a:pt x="1394181" y="224285"/>
                </a:lnTo>
                <a:lnTo>
                  <a:pt x="1394181" y="221105"/>
                </a:lnTo>
                <a:lnTo>
                  <a:pt x="1393385" y="217925"/>
                </a:lnTo>
                <a:lnTo>
                  <a:pt x="1392588" y="214745"/>
                </a:lnTo>
                <a:lnTo>
                  <a:pt x="1391394" y="211962"/>
                </a:lnTo>
                <a:lnTo>
                  <a:pt x="1390199" y="209180"/>
                </a:lnTo>
                <a:lnTo>
                  <a:pt x="1388606" y="206397"/>
                </a:lnTo>
                <a:lnTo>
                  <a:pt x="1386615" y="204012"/>
                </a:lnTo>
                <a:lnTo>
                  <a:pt x="1384226" y="201627"/>
                </a:lnTo>
                <a:lnTo>
                  <a:pt x="1382235" y="199639"/>
                </a:lnTo>
                <a:lnTo>
                  <a:pt x="1379448" y="198049"/>
                </a:lnTo>
                <a:lnTo>
                  <a:pt x="1377059" y="196459"/>
                </a:lnTo>
                <a:lnTo>
                  <a:pt x="1373873" y="194869"/>
                </a:lnTo>
                <a:lnTo>
                  <a:pt x="1371086" y="194074"/>
                </a:lnTo>
                <a:lnTo>
                  <a:pt x="1367900" y="192882"/>
                </a:lnTo>
                <a:lnTo>
                  <a:pt x="1364317" y="192087"/>
                </a:lnTo>
                <a:lnTo>
                  <a:pt x="1361131" y="192087"/>
                </a:lnTo>
                <a:lnTo>
                  <a:pt x="976078" y="192087"/>
                </a:lnTo>
                <a:lnTo>
                  <a:pt x="972494" y="192087"/>
                </a:lnTo>
                <a:close/>
                <a:moveTo>
                  <a:pt x="400176" y="192087"/>
                </a:moveTo>
                <a:lnTo>
                  <a:pt x="396598" y="192882"/>
                </a:lnTo>
                <a:lnTo>
                  <a:pt x="393418" y="193279"/>
                </a:lnTo>
                <a:lnTo>
                  <a:pt x="390238" y="194869"/>
                </a:lnTo>
                <a:lnTo>
                  <a:pt x="387456" y="196062"/>
                </a:lnTo>
                <a:lnTo>
                  <a:pt x="384276" y="197652"/>
                </a:lnTo>
                <a:lnTo>
                  <a:pt x="381891" y="199639"/>
                </a:lnTo>
                <a:lnTo>
                  <a:pt x="379506" y="201627"/>
                </a:lnTo>
                <a:lnTo>
                  <a:pt x="377120" y="204012"/>
                </a:lnTo>
                <a:lnTo>
                  <a:pt x="375133" y="206397"/>
                </a:lnTo>
                <a:lnTo>
                  <a:pt x="373145" y="208782"/>
                </a:lnTo>
                <a:lnTo>
                  <a:pt x="371555" y="211565"/>
                </a:lnTo>
                <a:lnTo>
                  <a:pt x="370363" y="214745"/>
                </a:lnTo>
                <a:lnTo>
                  <a:pt x="369170" y="217925"/>
                </a:lnTo>
                <a:lnTo>
                  <a:pt x="368375" y="221105"/>
                </a:lnTo>
                <a:lnTo>
                  <a:pt x="367580" y="224285"/>
                </a:lnTo>
                <a:lnTo>
                  <a:pt x="320675" y="663525"/>
                </a:lnTo>
                <a:lnTo>
                  <a:pt x="320675" y="666705"/>
                </a:lnTo>
                <a:lnTo>
                  <a:pt x="320675" y="669885"/>
                </a:lnTo>
                <a:lnTo>
                  <a:pt x="321072" y="672667"/>
                </a:lnTo>
                <a:lnTo>
                  <a:pt x="321867" y="675847"/>
                </a:lnTo>
                <a:lnTo>
                  <a:pt x="323060" y="678232"/>
                </a:lnTo>
                <a:lnTo>
                  <a:pt x="324650" y="681015"/>
                </a:lnTo>
                <a:lnTo>
                  <a:pt x="326240" y="683400"/>
                </a:lnTo>
                <a:lnTo>
                  <a:pt x="327830" y="685785"/>
                </a:lnTo>
                <a:lnTo>
                  <a:pt x="329818" y="687772"/>
                </a:lnTo>
                <a:lnTo>
                  <a:pt x="332203" y="689760"/>
                </a:lnTo>
                <a:lnTo>
                  <a:pt x="334588" y="691350"/>
                </a:lnTo>
                <a:lnTo>
                  <a:pt x="337370" y="692940"/>
                </a:lnTo>
                <a:lnTo>
                  <a:pt x="340153" y="693735"/>
                </a:lnTo>
                <a:lnTo>
                  <a:pt x="342935" y="694530"/>
                </a:lnTo>
                <a:lnTo>
                  <a:pt x="346115" y="695325"/>
                </a:lnTo>
                <a:lnTo>
                  <a:pt x="349295" y="695325"/>
                </a:lnTo>
                <a:lnTo>
                  <a:pt x="769060" y="695325"/>
                </a:lnTo>
                <a:lnTo>
                  <a:pt x="772637" y="695325"/>
                </a:lnTo>
                <a:lnTo>
                  <a:pt x="775817" y="694530"/>
                </a:lnTo>
                <a:lnTo>
                  <a:pt x="778997" y="693735"/>
                </a:lnTo>
                <a:lnTo>
                  <a:pt x="781780" y="692940"/>
                </a:lnTo>
                <a:lnTo>
                  <a:pt x="784562" y="691350"/>
                </a:lnTo>
                <a:lnTo>
                  <a:pt x="787345" y="689760"/>
                </a:lnTo>
                <a:lnTo>
                  <a:pt x="789730" y="688170"/>
                </a:lnTo>
                <a:lnTo>
                  <a:pt x="792115" y="686182"/>
                </a:lnTo>
                <a:lnTo>
                  <a:pt x="794500" y="683797"/>
                </a:lnTo>
                <a:lnTo>
                  <a:pt x="796487" y="681412"/>
                </a:lnTo>
                <a:lnTo>
                  <a:pt x="798077" y="678630"/>
                </a:lnTo>
                <a:lnTo>
                  <a:pt x="799667" y="675847"/>
                </a:lnTo>
                <a:lnTo>
                  <a:pt x="800860" y="673065"/>
                </a:lnTo>
                <a:lnTo>
                  <a:pt x="801655" y="669885"/>
                </a:lnTo>
                <a:lnTo>
                  <a:pt x="802450" y="666705"/>
                </a:lnTo>
                <a:lnTo>
                  <a:pt x="802450" y="663525"/>
                </a:lnTo>
                <a:lnTo>
                  <a:pt x="822325" y="224285"/>
                </a:lnTo>
                <a:lnTo>
                  <a:pt x="822325" y="221105"/>
                </a:lnTo>
                <a:lnTo>
                  <a:pt x="821928" y="217925"/>
                </a:lnTo>
                <a:lnTo>
                  <a:pt x="821133" y="215142"/>
                </a:lnTo>
                <a:lnTo>
                  <a:pt x="820338" y="211962"/>
                </a:lnTo>
                <a:lnTo>
                  <a:pt x="819145" y="209180"/>
                </a:lnTo>
                <a:lnTo>
                  <a:pt x="817555" y="206795"/>
                </a:lnTo>
                <a:lnTo>
                  <a:pt x="815568" y="204410"/>
                </a:lnTo>
                <a:lnTo>
                  <a:pt x="813182" y="202024"/>
                </a:lnTo>
                <a:lnTo>
                  <a:pt x="811195" y="200037"/>
                </a:lnTo>
                <a:lnTo>
                  <a:pt x="808810" y="198049"/>
                </a:lnTo>
                <a:lnTo>
                  <a:pt x="806425" y="196459"/>
                </a:lnTo>
                <a:lnTo>
                  <a:pt x="803642" y="194869"/>
                </a:lnTo>
                <a:lnTo>
                  <a:pt x="800462" y="194074"/>
                </a:lnTo>
                <a:lnTo>
                  <a:pt x="797680" y="192882"/>
                </a:lnTo>
                <a:lnTo>
                  <a:pt x="794500" y="192087"/>
                </a:lnTo>
                <a:lnTo>
                  <a:pt x="791320" y="192087"/>
                </a:lnTo>
                <a:lnTo>
                  <a:pt x="403356" y="192087"/>
                </a:lnTo>
                <a:lnTo>
                  <a:pt x="400176" y="192087"/>
                </a:lnTo>
                <a:close/>
                <a:moveTo>
                  <a:pt x="318636" y="0"/>
                </a:moveTo>
                <a:lnTo>
                  <a:pt x="2025702" y="0"/>
                </a:lnTo>
                <a:lnTo>
                  <a:pt x="2030861" y="397"/>
                </a:lnTo>
                <a:lnTo>
                  <a:pt x="2036416" y="794"/>
                </a:lnTo>
                <a:lnTo>
                  <a:pt x="2041574" y="1587"/>
                </a:lnTo>
                <a:lnTo>
                  <a:pt x="2046336" y="2381"/>
                </a:lnTo>
                <a:lnTo>
                  <a:pt x="2051495" y="3571"/>
                </a:lnTo>
                <a:lnTo>
                  <a:pt x="2057050" y="5159"/>
                </a:lnTo>
                <a:lnTo>
                  <a:pt x="2061812" y="7143"/>
                </a:lnTo>
                <a:lnTo>
                  <a:pt x="2066573" y="9127"/>
                </a:lnTo>
                <a:lnTo>
                  <a:pt x="2071335" y="11905"/>
                </a:lnTo>
                <a:lnTo>
                  <a:pt x="2076097" y="14285"/>
                </a:lnTo>
                <a:lnTo>
                  <a:pt x="2080462" y="17063"/>
                </a:lnTo>
                <a:lnTo>
                  <a:pt x="2085223" y="19841"/>
                </a:lnTo>
                <a:lnTo>
                  <a:pt x="2089191" y="23015"/>
                </a:lnTo>
                <a:lnTo>
                  <a:pt x="2093556" y="26587"/>
                </a:lnTo>
                <a:lnTo>
                  <a:pt x="2101889" y="33729"/>
                </a:lnTo>
                <a:lnTo>
                  <a:pt x="2109428" y="41666"/>
                </a:lnTo>
                <a:lnTo>
                  <a:pt x="2116174" y="50396"/>
                </a:lnTo>
                <a:lnTo>
                  <a:pt x="2122126" y="60316"/>
                </a:lnTo>
                <a:lnTo>
                  <a:pt x="2127285" y="70237"/>
                </a:lnTo>
                <a:lnTo>
                  <a:pt x="2129666" y="75395"/>
                </a:lnTo>
                <a:lnTo>
                  <a:pt x="2131650" y="80554"/>
                </a:lnTo>
                <a:lnTo>
                  <a:pt x="2133634" y="85712"/>
                </a:lnTo>
                <a:lnTo>
                  <a:pt x="2135618" y="91268"/>
                </a:lnTo>
                <a:lnTo>
                  <a:pt x="2136808" y="96823"/>
                </a:lnTo>
                <a:lnTo>
                  <a:pt x="2137999" y="103172"/>
                </a:lnTo>
                <a:lnTo>
                  <a:pt x="2139189" y="108728"/>
                </a:lnTo>
                <a:lnTo>
                  <a:pt x="2139983" y="114680"/>
                </a:lnTo>
                <a:lnTo>
                  <a:pt x="2329657" y="2011066"/>
                </a:lnTo>
                <a:lnTo>
                  <a:pt x="2330450" y="2017019"/>
                </a:lnTo>
                <a:lnTo>
                  <a:pt x="2330450" y="2022971"/>
                </a:lnTo>
                <a:lnTo>
                  <a:pt x="2330053" y="2028526"/>
                </a:lnTo>
                <a:lnTo>
                  <a:pt x="2329657" y="2034082"/>
                </a:lnTo>
                <a:lnTo>
                  <a:pt x="2328466" y="2040034"/>
                </a:lnTo>
                <a:lnTo>
                  <a:pt x="2327276" y="2045193"/>
                </a:lnTo>
                <a:lnTo>
                  <a:pt x="2325688" y="2050748"/>
                </a:lnTo>
                <a:lnTo>
                  <a:pt x="2324101" y="2055907"/>
                </a:lnTo>
                <a:lnTo>
                  <a:pt x="2322117" y="2060669"/>
                </a:lnTo>
                <a:lnTo>
                  <a:pt x="2319736" y="2065827"/>
                </a:lnTo>
                <a:lnTo>
                  <a:pt x="2317355" y="2070589"/>
                </a:lnTo>
                <a:lnTo>
                  <a:pt x="2314181" y="2074954"/>
                </a:lnTo>
                <a:lnTo>
                  <a:pt x="2311403" y="2079319"/>
                </a:lnTo>
                <a:lnTo>
                  <a:pt x="2307832" y="2084081"/>
                </a:lnTo>
                <a:lnTo>
                  <a:pt x="2304658" y="2088049"/>
                </a:lnTo>
                <a:lnTo>
                  <a:pt x="2300690" y="2092017"/>
                </a:lnTo>
                <a:lnTo>
                  <a:pt x="2296721" y="2095985"/>
                </a:lnTo>
                <a:lnTo>
                  <a:pt x="2292357" y="2099556"/>
                </a:lnTo>
                <a:lnTo>
                  <a:pt x="2287992" y="2102731"/>
                </a:lnTo>
                <a:lnTo>
                  <a:pt x="2283627" y="2105906"/>
                </a:lnTo>
                <a:lnTo>
                  <a:pt x="2278468" y="2109080"/>
                </a:lnTo>
                <a:lnTo>
                  <a:pt x="2273310" y="2111858"/>
                </a:lnTo>
                <a:lnTo>
                  <a:pt x="2268151" y="2114239"/>
                </a:lnTo>
                <a:lnTo>
                  <a:pt x="2262993" y="2116620"/>
                </a:lnTo>
                <a:lnTo>
                  <a:pt x="2257438" y="2118604"/>
                </a:lnTo>
                <a:lnTo>
                  <a:pt x="2251882" y="2120191"/>
                </a:lnTo>
                <a:lnTo>
                  <a:pt x="2245930" y="2121778"/>
                </a:lnTo>
                <a:lnTo>
                  <a:pt x="2239978" y="2122969"/>
                </a:lnTo>
                <a:lnTo>
                  <a:pt x="2233629" y="2124159"/>
                </a:lnTo>
                <a:lnTo>
                  <a:pt x="2227280" y="2124953"/>
                </a:lnTo>
                <a:lnTo>
                  <a:pt x="2220931" y="2125350"/>
                </a:lnTo>
                <a:lnTo>
                  <a:pt x="2214582" y="2125350"/>
                </a:lnTo>
                <a:lnTo>
                  <a:pt x="1317798" y="2125350"/>
                </a:lnTo>
                <a:lnTo>
                  <a:pt x="1317798" y="2433279"/>
                </a:lnTo>
                <a:lnTo>
                  <a:pt x="1737223" y="2433279"/>
                </a:lnTo>
                <a:lnTo>
                  <a:pt x="1742778" y="2433279"/>
                </a:lnTo>
                <a:lnTo>
                  <a:pt x="1747937" y="2433676"/>
                </a:lnTo>
                <a:lnTo>
                  <a:pt x="1753492" y="2434470"/>
                </a:lnTo>
                <a:lnTo>
                  <a:pt x="1758651" y="2435263"/>
                </a:lnTo>
                <a:lnTo>
                  <a:pt x="1763809" y="2436454"/>
                </a:lnTo>
                <a:lnTo>
                  <a:pt x="1768968" y="2438041"/>
                </a:lnTo>
                <a:lnTo>
                  <a:pt x="1773729" y="2439628"/>
                </a:lnTo>
                <a:lnTo>
                  <a:pt x="1778888" y="2441612"/>
                </a:lnTo>
                <a:lnTo>
                  <a:pt x="1783650" y="2443596"/>
                </a:lnTo>
                <a:lnTo>
                  <a:pt x="1788411" y="2445977"/>
                </a:lnTo>
                <a:lnTo>
                  <a:pt x="1792776" y="2448755"/>
                </a:lnTo>
                <a:lnTo>
                  <a:pt x="1797141" y="2451930"/>
                </a:lnTo>
                <a:lnTo>
                  <a:pt x="1801109" y="2454707"/>
                </a:lnTo>
                <a:lnTo>
                  <a:pt x="1805474" y="2457882"/>
                </a:lnTo>
                <a:lnTo>
                  <a:pt x="1809045" y="2461056"/>
                </a:lnTo>
                <a:lnTo>
                  <a:pt x="1813013" y="2464628"/>
                </a:lnTo>
                <a:lnTo>
                  <a:pt x="1816585" y="2468596"/>
                </a:lnTo>
                <a:lnTo>
                  <a:pt x="1819759" y="2472167"/>
                </a:lnTo>
                <a:lnTo>
                  <a:pt x="1822933" y="2476135"/>
                </a:lnTo>
                <a:lnTo>
                  <a:pt x="1826108" y="2480500"/>
                </a:lnTo>
                <a:lnTo>
                  <a:pt x="1828886" y="2484865"/>
                </a:lnTo>
                <a:lnTo>
                  <a:pt x="1831663" y="2489230"/>
                </a:lnTo>
                <a:lnTo>
                  <a:pt x="1834044" y="2493992"/>
                </a:lnTo>
                <a:lnTo>
                  <a:pt x="1836028" y="2499151"/>
                </a:lnTo>
                <a:lnTo>
                  <a:pt x="1838012" y="2503913"/>
                </a:lnTo>
                <a:lnTo>
                  <a:pt x="1839599" y="2508674"/>
                </a:lnTo>
                <a:lnTo>
                  <a:pt x="1841187" y="2513833"/>
                </a:lnTo>
                <a:lnTo>
                  <a:pt x="1842377" y="2518992"/>
                </a:lnTo>
                <a:lnTo>
                  <a:pt x="1843171" y="2524150"/>
                </a:lnTo>
                <a:lnTo>
                  <a:pt x="1843964" y="2529309"/>
                </a:lnTo>
                <a:lnTo>
                  <a:pt x="1844361" y="2534864"/>
                </a:lnTo>
                <a:lnTo>
                  <a:pt x="1844361" y="2540420"/>
                </a:lnTo>
                <a:lnTo>
                  <a:pt x="1844361" y="2583276"/>
                </a:lnTo>
                <a:lnTo>
                  <a:pt x="1844361" y="2589228"/>
                </a:lnTo>
                <a:lnTo>
                  <a:pt x="1843964" y="2594784"/>
                </a:lnTo>
                <a:lnTo>
                  <a:pt x="1843171" y="2599942"/>
                </a:lnTo>
                <a:lnTo>
                  <a:pt x="1842377" y="2605101"/>
                </a:lnTo>
                <a:lnTo>
                  <a:pt x="1841187" y="2610259"/>
                </a:lnTo>
                <a:lnTo>
                  <a:pt x="1839599" y="2615418"/>
                </a:lnTo>
                <a:lnTo>
                  <a:pt x="1838012" y="2620180"/>
                </a:lnTo>
                <a:lnTo>
                  <a:pt x="1836028" y="2625338"/>
                </a:lnTo>
                <a:lnTo>
                  <a:pt x="1834044" y="2629703"/>
                </a:lnTo>
                <a:lnTo>
                  <a:pt x="1831663" y="2634862"/>
                </a:lnTo>
                <a:lnTo>
                  <a:pt x="1828886" y="2639227"/>
                </a:lnTo>
                <a:lnTo>
                  <a:pt x="1826108" y="2643592"/>
                </a:lnTo>
                <a:lnTo>
                  <a:pt x="1822933" y="2647957"/>
                </a:lnTo>
                <a:lnTo>
                  <a:pt x="1819759" y="2651925"/>
                </a:lnTo>
                <a:lnTo>
                  <a:pt x="1816585" y="2655893"/>
                </a:lnTo>
                <a:lnTo>
                  <a:pt x="1813013" y="2659465"/>
                </a:lnTo>
                <a:lnTo>
                  <a:pt x="1809045" y="2663036"/>
                </a:lnTo>
                <a:lnTo>
                  <a:pt x="1805474" y="2666210"/>
                </a:lnTo>
                <a:lnTo>
                  <a:pt x="1801109" y="2669385"/>
                </a:lnTo>
                <a:lnTo>
                  <a:pt x="1797141" y="2672560"/>
                </a:lnTo>
                <a:lnTo>
                  <a:pt x="1792776" y="2675337"/>
                </a:lnTo>
                <a:lnTo>
                  <a:pt x="1788411" y="2677718"/>
                </a:lnTo>
                <a:lnTo>
                  <a:pt x="1783650" y="2680496"/>
                </a:lnTo>
                <a:lnTo>
                  <a:pt x="1778888" y="2682480"/>
                </a:lnTo>
                <a:lnTo>
                  <a:pt x="1773729" y="2684464"/>
                </a:lnTo>
                <a:lnTo>
                  <a:pt x="1768968" y="2686051"/>
                </a:lnTo>
                <a:lnTo>
                  <a:pt x="1763809" y="2687639"/>
                </a:lnTo>
                <a:lnTo>
                  <a:pt x="1758651" y="2688829"/>
                </a:lnTo>
                <a:lnTo>
                  <a:pt x="1753492" y="2689623"/>
                </a:lnTo>
                <a:lnTo>
                  <a:pt x="1747937" y="2690416"/>
                </a:lnTo>
                <a:lnTo>
                  <a:pt x="1742778" y="2690813"/>
                </a:lnTo>
                <a:lnTo>
                  <a:pt x="1737223" y="2690813"/>
                </a:lnTo>
                <a:lnTo>
                  <a:pt x="596798" y="2690813"/>
                </a:lnTo>
                <a:lnTo>
                  <a:pt x="591640" y="2690813"/>
                </a:lnTo>
                <a:lnTo>
                  <a:pt x="586085" y="2690416"/>
                </a:lnTo>
                <a:lnTo>
                  <a:pt x="580133" y="2689623"/>
                </a:lnTo>
                <a:lnTo>
                  <a:pt x="574974" y="2688829"/>
                </a:lnTo>
                <a:lnTo>
                  <a:pt x="569816" y="2687639"/>
                </a:lnTo>
                <a:lnTo>
                  <a:pt x="565054" y="2686051"/>
                </a:lnTo>
                <a:lnTo>
                  <a:pt x="559895" y="2684464"/>
                </a:lnTo>
                <a:lnTo>
                  <a:pt x="555134" y="2682480"/>
                </a:lnTo>
                <a:lnTo>
                  <a:pt x="550372" y="2680496"/>
                </a:lnTo>
                <a:lnTo>
                  <a:pt x="545610" y="2677718"/>
                </a:lnTo>
                <a:lnTo>
                  <a:pt x="541245" y="2675337"/>
                </a:lnTo>
                <a:lnTo>
                  <a:pt x="536484" y="2672560"/>
                </a:lnTo>
                <a:lnTo>
                  <a:pt x="532516" y="2669385"/>
                </a:lnTo>
                <a:lnTo>
                  <a:pt x="528548" y="2666210"/>
                </a:lnTo>
                <a:lnTo>
                  <a:pt x="524580" y="2663036"/>
                </a:lnTo>
                <a:lnTo>
                  <a:pt x="521008" y="2659465"/>
                </a:lnTo>
                <a:lnTo>
                  <a:pt x="517437" y="2655893"/>
                </a:lnTo>
                <a:lnTo>
                  <a:pt x="513866" y="2651925"/>
                </a:lnTo>
                <a:lnTo>
                  <a:pt x="510691" y="2647957"/>
                </a:lnTo>
                <a:lnTo>
                  <a:pt x="507914" y="2643592"/>
                </a:lnTo>
                <a:lnTo>
                  <a:pt x="505136" y="2639227"/>
                </a:lnTo>
                <a:lnTo>
                  <a:pt x="502358" y="2634862"/>
                </a:lnTo>
                <a:lnTo>
                  <a:pt x="500374" y="2629703"/>
                </a:lnTo>
                <a:lnTo>
                  <a:pt x="497993" y="2625338"/>
                </a:lnTo>
                <a:lnTo>
                  <a:pt x="496009" y="2620180"/>
                </a:lnTo>
                <a:lnTo>
                  <a:pt x="494422" y="2615418"/>
                </a:lnTo>
                <a:lnTo>
                  <a:pt x="493232" y="2610259"/>
                </a:lnTo>
                <a:lnTo>
                  <a:pt x="492041" y="2605101"/>
                </a:lnTo>
                <a:lnTo>
                  <a:pt x="490454" y="2599942"/>
                </a:lnTo>
                <a:lnTo>
                  <a:pt x="490057" y="2594784"/>
                </a:lnTo>
                <a:lnTo>
                  <a:pt x="489264" y="2589228"/>
                </a:lnTo>
                <a:lnTo>
                  <a:pt x="489264" y="2583276"/>
                </a:lnTo>
                <a:lnTo>
                  <a:pt x="489264" y="2540420"/>
                </a:lnTo>
                <a:lnTo>
                  <a:pt x="489264" y="2534864"/>
                </a:lnTo>
                <a:lnTo>
                  <a:pt x="490057" y="2529309"/>
                </a:lnTo>
                <a:lnTo>
                  <a:pt x="490454" y="2524150"/>
                </a:lnTo>
                <a:lnTo>
                  <a:pt x="492041" y="2518992"/>
                </a:lnTo>
                <a:lnTo>
                  <a:pt x="493232" y="2513833"/>
                </a:lnTo>
                <a:lnTo>
                  <a:pt x="494422" y="2508674"/>
                </a:lnTo>
                <a:lnTo>
                  <a:pt x="496009" y="2503913"/>
                </a:lnTo>
                <a:lnTo>
                  <a:pt x="497993" y="2499151"/>
                </a:lnTo>
                <a:lnTo>
                  <a:pt x="500374" y="2493992"/>
                </a:lnTo>
                <a:lnTo>
                  <a:pt x="502358" y="2489230"/>
                </a:lnTo>
                <a:lnTo>
                  <a:pt x="505136" y="2484865"/>
                </a:lnTo>
                <a:lnTo>
                  <a:pt x="507914" y="2480500"/>
                </a:lnTo>
                <a:lnTo>
                  <a:pt x="510691" y="2476135"/>
                </a:lnTo>
                <a:lnTo>
                  <a:pt x="513866" y="2472167"/>
                </a:lnTo>
                <a:lnTo>
                  <a:pt x="517437" y="2468596"/>
                </a:lnTo>
                <a:lnTo>
                  <a:pt x="521008" y="2464628"/>
                </a:lnTo>
                <a:lnTo>
                  <a:pt x="524580" y="2461056"/>
                </a:lnTo>
                <a:lnTo>
                  <a:pt x="528548" y="2457882"/>
                </a:lnTo>
                <a:lnTo>
                  <a:pt x="532516" y="2454707"/>
                </a:lnTo>
                <a:lnTo>
                  <a:pt x="536484" y="2451930"/>
                </a:lnTo>
                <a:lnTo>
                  <a:pt x="541245" y="2448755"/>
                </a:lnTo>
                <a:lnTo>
                  <a:pt x="545610" y="2445977"/>
                </a:lnTo>
                <a:lnTo>
                  <a:pt x="550372" y="2443596"/>
                </a:lnTo>
                <a:lnTo>
                  <a:pt x="555134" y="2441612"/>
                </a:lnTo>
                <a:lnTo>
                  <a:pt x="559895" y="2439628"/>
                </a:lnTo>
                <a:lnTo>
                  <a:pt x="565054" y="2438041"/>
                </a:lnTo>
                <a:lnTo>
                  <a:pt x="569816" y="2436454"/>
                </a:lnTo>
                <a:lnTo>
                  <a:pt x="574974" y="2435263"/>
                </a:lnTo>
                <a:lnTo>
                  <a:pt x="580133" y="2434470"/>
                </a:lnTo>
                <a:lnTo>
                  <a:pt x="586085" y="2433676"/>
                </a:lnTo>
                <a:lnTo>
                  <a:pt x="591640" y="2433279"/>
                </a:lnTo>
                <a:lnTo>
                  <a:pt x="596798" y="2433279"/>
                </a:lnTo>
                <a:lnTo>
                  <a:pt x="1015827" y="2433279"/>
                </a:lnTo>
                <a:lnTo>
                  <a:pt x="1015827" y="2125350"/>
                </a:lnTo>
                <a:lnTo>
                  <a:pt x="114281" y="2125350"/>
                </a:lnTo>
                <a:lnTo>
                  <a:pt x="107932" y="2125350"/>
                </a:lnTo>
                <a:lnTo>
                  <a:pt x="101583" y="2124953"/>
                </a:lnTo>
                <a:lnTo>
                  <a:pt x="95631" y="2124159"/>
                </a:lnTo>
                <a:lnTo>
                  <a:pt x="89282" y="2122969"/>
                </a:lnTo>
                <a:lnTo>
                  <a:pt x="83330" y="2121778"/>
                </a:lnTo>
                <a:lnTo>
                  <a:pt x="77378" y="2120191"/>
                </a:lnTo>
                <a:lnTo>
                  <a:pt x="71822" y="2118604"/>
                </a:lnTo>
                <a:lnTo>
                  <a:pt x="66267" y="2116620"/>
                </a:lnTo>
                <a:lnTo>
                  <a:pt x="60712" y="2114239"/>
                </a:lnTo>
                <a:lnTo>
                  <a:pt x="55950" y="2111858"/>
                </a:lnTo>
                <a:lnTo>
                  <a:pt x="50791" y="2109080"/>
                </a:lnTo>
                <a:lnTo>
                  <a:pt x="46030" y="2105906"/>
                </a:lnTo>
                <a:lnTo>
                  <a:pt x="41268" y="2102731"/>
                </a:lnTo>
                <a:lnTo>
                  <a:pt x="36903" y="2099556"/>
                </a:lnTo>
                <a:lnTo>
                  <a:pt x="32935" y="2095985"/>
                </a:lnTo>
                <a:lnTo>
                  <a:pt x="28570" y="2092017"/>
                </a:lnTo>
                <a:lnTo>
                  <a:pt x="24999" y="2088049"/>
                </a:lnTo>
                <a:lnTo>
                  <a:pt x="21428" y="2084081"/>
                </a:lnTo>
                <a:lnTo>
                  <a:pt x="17856" y="2079319"/>
                </a:lnTo>
                <a:lnTo>
                  <a:pt x="15079" y="2074954"/>
                </a:lnTo>
                <a:lnTo>
                  <a:pt x="12301" y="2070589"/>
                </a:lnTo>
                <a:lnTo>
                  <a:pt x="9920" y="2065827"/>
                </a:lnTo>
                <a:lnTo>
                  <a:pt x="7539" y="2060669"/>
                </a:lnTo>
                <a:lnTo>
                  <a:pt x="5555" y="2055907"/>
                </a:lnTo>
                <a:lnTo>
                  <a:pt x="3968" y="2050748"/>
                </a:lnTo>
                <a:lnTo>
                  <a:pt x="2381" y="2045193"/>
                </a:lnTo>
                <a:lnTo>
                  <a:pt x="1191" y="2040034"/>
                </a:lnTo>
                <a:lnTo>
                  <a:pt x="397" y="2034082"/>
                </a:lnTo>
                <a:lnTo>
                  <a:pt x="0" y="2028526"/>
                </a:lnTo>
                <a:lnTo>
                  <a:pt x="0" y="2022971"/>
                </a:lnTo>
                <a:lnTo>
                  <a:pt x="0" y="2017019"/>
                </a:lnTo>
                <a:lnTo>
                  <a:pt x="397" y="2011066"/>
                </a:lnTo>
                <a:lnTo>
                  <a:pt x="203562" y="114680"/>
                </a:lnTo>
                <a:lnTo>
                  <a:pt x="204356" y="108728"/>
                </a:lnTo>
                <a:lnTo>
                  <a:pt x="205150" y="103172"/>
                </a:lnTo>
                <a:lnTo>
                  <a:pt x="206340" y="96823"/>
                </a:lnTo>
                <a:lnTo>
                  <a:pt x="207927" y="91268"/>
                </a:lnTo>
                <a:lnTo>
                  <a:pt x="209514" y="85712"/>
                </a:lnTo>
                <a:lnTo>
                  <a:pt x="211498" y="80554"/>
                </a:lnTo>
                <a:lnTo>
                  <a:pt x="213879" y="75395"/>
                </a:lnTo>
                <a:lnTo>
                  <a:pt x="216657" y="70237"/>
                </a:lnTo>
                <a:lnTo>
                  <a:pt x="221815" y="60316"/>
                </a:lnTo>
                <a:lnTo>
                  <a:pt x="228164" y="50396"/>
                </a:lnTo>
                <a:lnTo>
                  <a:pt x="234910" y="41666"/>
                </a:lnTo>
                <a:lnTo>
                  <a:pt x="242449" y="33729"/>
                </a:lnTo>
                <a:lnTo>
                  <a:pt x="250386" y="26587"/>
                </a:lnTo>
                <a:lnTo>
                  <a:pt x="254354" y="23015"/>
                </a:lnTo>
                <a:lnTo>
                  <a:pt x="258719" y="19841"/>
                </a:lnTo>
                <a:lnTo>
                  <a:pt x="263877" y="17063"/>
                </a:lnTo>
                <a:lnTo>
                  <a:pt x="268242" y="14285"/>
                </a:lnTo>
                <a:lnTo>
                  <a:pt x="273004" y="11905"/>
                </a:lnTo>
                <a:lnTo>
                  <a:pt x="277765" y="9127"/>
                </a:lnTo>
                <a:lnTo>
                  <a:pt x="282527" y="7143"/>
                </a:lnTo>
                <a:lnTo>
                  <a:pt x="287289" y="5159"/>
                </a:lnTo>
                <a:lnTo>
                  <a:pt x="292447" y="3571"/>
                </a:lnTo>
                <a:lnTo>
                  <a:pt x="297606" y="2381"/>
                </a:lnTo>
                <a:lnTo>
                  <a:pt x="302764" y="1587"/>
                </a:lnTo>
                <a:lnTo>
                  <a:pt x="307923" y="794"/>
                </a:lnTo>
                <a:lnTo>
                  <a:pt x="313478" y="397"/>
                </a:lnTo>
                <a:lnTo>
                  <a:pt x="318636" y="0"/>
                </a:lnTo>
                <a:close/>
              </a:path>
            </a:pathLst>
          </a:custGeom>
          <a:solidFill>
            <a:srgbClr val="3498DB"/>
          </a:solidFill>
          <a:ln>
            <a:solidFill>
              <a:srgbClr val="3498DB"/>
            </a:solidFill>
          </a:ln>
        </p:spPr>
        <p:txBody>
          <a:bodyPr anchor="ctr">
            <a:normAutofit lnSpcReduction="10000"/>
            <a:scene3d>
              <a:camera prst="orthographicFront"/>
              <a:lightRig rig="threePt" dir="t"/>
            </a:scene3d>
            <a:sp3d>
              <a:contourClr>
                <a:srgbClr val="FFFFFF"/>
              </a:contourClr>
            </a:sp3d>
          </a:bodyPr>
          <a:p>
            <a:pPr algn="ctr">
              <a:defRPr/>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3" name="KSO_Shape"/>
          <p:cNvSpPr/>
          <p:nvPr>
            <p:custDataLst>
              <p:tags r:id="rId33"/>
            </p:custDataLst>
          </p:nvPr>
        </p:nvSpPr>
        <p:spPr bwMode="auto">
          <a:xfrm>
            <a:off x="6980267" y="4594541"/>
            <a:ext cx="370213" cy="523886"/>
          </a:xfrm>
          <a:custGeom>
            <a:avLst/>
            <a:gdLst>
              <a:gd name="T0" fmla="*/ 1239463 w 1377950"/>
              <a:gd name="T1" fmla="*/ 494698 h 1951037"/>
              <a:gd name="T2" fmla="*/ 918486 w 1377950"/>
              <a:gd name="T3" fmla="*/ 1839922 h 1951037"/>
              <a:gd name="T4" fmla="*/ 717680 w 1377950"/>
              <a:gd name="T5" fmla="*/ 1839922 h 1951037"/>
              <a:gd name="T6" fmla="*/ 512740 w 1377950"/>
              <a:gd name="T7" fmla="*/ 494698 h 1951037"/>
              <a:gd name="T8" fmla="*/ 512740 w 1377950"/>
              <a:gd name="T9" fmla="*/ 494698 h 1951037"/>
              <a:gd name="T10" fmla="*/ 418928 w 1377950"/>
              <a:gd name="T11" fmla="*/ 494698 h 1951037"/>
              <a:gd name="T12" fmla="*/ 397478 w 1377950"/>
              <a:gd name="T13" fmla="*/ 1839922 h 1951037"/>
              <a:gd name="T14" fmla="*/ 1335343 w 1377950"/>
              <a:gd name="T15" fmla="*/ 429361 h 1951037"/>
              <a:gd name="T16" fmla="*/ 556265 w 1377950"/>
              <a:gd name="T17" fmla="*/ 43556 h 1951037"/>
              <a:gd name="T18" fmla="*/ 539980 w 1377950"/>
              <a:gd name="T19" fmla="*/ 46650 h 1951037"/>
              <a:gd name="T20" fmla="*/ 521626 w 1377950"/>
              <a:gd name="T21" fmla="*/ 59021 h 1951037"/>
              <a:gd name="T22" fmla="*/ 508961 w 1377950"/>
              <a:gd name="T23" fmla="*/ 79123 h 1951037"/>
              <a:gd name="T24" fmla="*/ 503274 w 1377950"/>
              <a:gd name="T25" fmla="*/ 104638 h 1951037"/>
              <a:gd name="T26" fmla="*/ 544115 w 1377950"/>
              <a:gd name="T27" fmla="*/ 139947 h 1951037"/>
              <a:gd name="T28" fmla="*/ 621144 w 1377950"/>
              <a:gd name="T29" fmla="*/ 134535 h 1951037"/>
              <a:gd name="T30" fmla="*/ 695589 w 1377950"/>
              <a:gd name="T31" fmla="*/ 133761 h 1951037"/>
              <a:gd name="T32" fmla="*/ 766931 w 1377950"/>
              <a:gd name="T33" fmla="*/ 137370 h 1951037"/>
              <a:gd name="T34" fmla="*/ 801827 w 1377950"/>
              <a:gd name="T35" fmla="*/ 104638 h 1951037"/>
              <a:gd name="T36" fmla="*/ 795881 w 1377950"/>
              <a:gd name="T37" fmla="*/ 79123 h 1951037"/>
              <a:gd name="T38" fmla="*/ 782699 w 1377950"/>
              <a:gd name="T39" fmla="*/ 59021 h 1951037"/>
              <a:gd name="T40" fmla="*/ 764088 w 1377950"/>
              <a:gd name="T41" fmla="*/ 46650 h 1951037"/>
              <a:gd name="T42" fmla="*/ 747803 w 1377950"/>
              <a:gd name="T43" fmla="*/ 43556 h 1951037"/>
              <a:gd name="T44" fmla="*/ 777529 w 1377950"/>
              <a:gd name="T45" fmla="*/ 0 h 1951037"/>
              <a:gd name="T46" fmla="*/ 792005 w 1377950"/>
              <a:gd name="T47" fmla="*/ 1804 h 1951037"/>
              <a:gd name="T48" fmla="*/ 805446 w 1377950"/>
              <a:gd name="T49" fmla="*/ 6959 h 1951037"/>
              <a:gd name="T50" fmla="*/ 817594 w 1377950"/>
              <a:gd name="T51" fmla="*/ 14949 h 1951037"/>
              <a:gd name="T52" fmla="*/ 828192 w 1377950"/>
              <a:gd name="T53" fmla="*/ 25773 h 1951037"/>
              <a:gd name="T54" fmla="*/ 836464 w 1377950"/>
              <a:gd name="T55" fmla="*/ 38918 h 1951037"/>
              <a:gd name="T56" fmla="*/ 842926 w 1377950"/>
              <a:gd name="T57" fmla="*/ 53865 h 1951037"/>
              <a:gd name="T58" fmla="*/ 846803 w 1377950"/>
              <a:gd name="T59" fmla="*/ 70618 h 1951037"/>
              <a:gd name="T60" fmla="*/ 847838 w 1377950"/>
              <a:gd name="T61" fmla="*/ 88402 h 1951037"/>
              <a:gd name="T62" fmla="*/ 873686 w 1377950"/>
              <a:gd name="T63" fmla="*/ 150257 h 1951037"/>
              <a:gd name="T64" fmla="*/ 979149 w 1377950"/>
              <a:gd name="T65" fmla="*/ 172421 h 1951037"/>
              <a:gd name="T66" fmla="*/ 1073755 w 1377950"/>
              <a:gd name="T67" fmla="*/ 199741 h 1951037"/>
              <a:gd name="T68" fmla="*/ 1155954 w 1377950"/>
              <a:gd name="T69" fmla="*/ 229895 h 1951037"/>
              <a:gd name="T70" fmla="*/ 1225228 w 1377950"/>
              <a:gd name="T71" fmla="*/ 260307 h 1951037"/>
              <a:gd name="T72" fmla="*/ 1290884 w 1377950"/>
              <a:gd name="T73" fmla="*/ 293813 h 1951037"/>
              <a:gd name="T74" fmla="*/ 1346200 w 1377950"/>
              <a:gd name="T75" fmla="*/ 327059 h 1951037"/>
              <a:gd name="T76" fmla="*/ 44977 w 1377950"/>
              <a:gd name="T77" fmla="*/ 300770 h 1951037"/>
              <a:gd name="T78" fmla="*/ 104170 w 1377950"/>
              <a:gd name="T79" fmla="*/ 269071 h 1951037"/>
              <a:gd name="T80" fmla="*/ 163364 w 1377950"/>
              <a:gd name="T81" fmla="*/ 241751 h 1951037"/>
              <a:gd name="T82" fmla="*/ 221782 w 1377950"/>
              <a:gd name="T83" fmla="*/ 217524 h 1951037"/>
              <a:gd name="T84" fmla="*/ 279166 w 1377950"/>
              <a:gd name="T85" fmla="*/ 196648 h 1951037"/>
              <a:gd name="T86" fmla="*/ 350250 w 1377950"/>
              <a:gd name="T87" fmla="*/ 175514 h 1951037"/>
              <a:gd name="T88" fmla="*/ 461141 w 1377950"/>
              <a:gd name="T89" fmla="*/ 151288 h 1951037"/>
              <a:gd name="T90" fmla="*/ 459332 w 1377950"/>
              <a:gd name="T91" fmla="*/ 133761 h 1951037"/>
              <a:gd name="T92" fmla="*/ 457522 w 1377950"/>
              <a:gd name="T93" fmla="*/ 75000 h 1951037"/>
              <a:gd name="T94" fmla="*/ 460365 w 1377950"/>
              <a:gd name="T95" fmla="*/ 57990 h 1951037"/>
              <a:gd name="T96" fmla="*/ 465535 w 1377950"/>
              <a:gd name="T97" fmla="*/ 42525 h 1951037"/>
              <a:gd name="T98" fmla="*/ 473548 w 1377950"/>
              <a:gd name="T99" fmla="*/ 28865 h 1951037"/>
              <a:gd name="T100" fmla="*/ 483112 w 1377950"/>
              <a:gd name="T101" fmla="*/ 17268 h 1951037"/>
              <a:gd name="T102" fmla="*/ 494744 w 1377950"/>
              <a:gd name="T103" fmla="*/ 8763 h 1951037"/>
              <a:gd name="T104" fmla="*/ 507669 w 1377950"/>
              <a:gd name="T105" fmla="*/ 2578 h 1951037"/>
              <a:gd name="T106" fmla="*/ 521885 w 1377950"/>
              <a:gd name="T107" fmla="*/ 0 h 19510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7950" h="1951037">
                <a:moveTo>
                  <a:pt x="1154683" y="506653"/>
                </a:moveTo>
                <a:lnTo>
                  <a:pt x="1001254" y="1884386"/>
                </a:lnTo>
                <a:lnTo>
                  <a:pt x="1073472" y="1884386"/>
                </a:lnTo>
                <a:lnTo>
                  <a:pt x="1268696" y="506653"/>
                </a:lnTo>
                <a:lnTo>
                  <a:pt x="1154683" y="506653"/>
                </a:lnTo>
                <a:close/>
                <a:moveTo>
                  <a:pt x="944645" y="506653"/>
                </a:moveTo>
                <a:lnTo>
                  <a:pt x="867930" y="1884386"/>
                </a:lnTo>
                <a:lnTo>
                  <a:pt x="940148" y="1884386"/>
                </a:lnTo>
                <a:lnTo>
                  <a:pt x="1058658" y="506653"/>
                </a:lnTo>
                <a:lnTo>
                  <a:pt x="944645" y="506653"/>
                </a:lnTo>
                <a:close/>
                <a:moveTo>
                  <a:pt x="734606" y="506653"/>
                </a:moveTo>
                <a:lnTo>
                  <a:pt x="734606" y="1884386"/>
                </a:lnTo>
                <a:lnTo>
                  <a:pt x="806824" y="1884386"/>
                </a:lnTo>
                <a:lnTo>
                  <a:pt x="848620" y="506653"/>
                </a:lnTo>
                <a:lnTo>
                  <a:pt x="734606" y="506653"/>
                </a:lnTo>
                <a:close/>
                <a:moveTo>
                  <a:pt x="524833" y="506653"/>
                </a:moveTo>
                <a:lnTo>
                  <a:pt x="601282" y="1884386"/>
                </a:lnTo>
                <a:lnTo>
                  <a:pt x="673764" y="1884386"/>
                </a:lnTo>
                <a:lnTo>
                  <a:pt x="638581" y="506653"/>
                </a:lnTo>
                <a:lnTo>
                  <a:pt x="524833" y="506653"/>
                </a:lnTo>
                <a:close/>
                <a:moveTo>
                  <a:pt x="314795" y="506653"/>
                </a:moveTo>
                <a:lnTo>
                  <a:pt x="467694" y="1884386"/>
                </a:lnTo>
                <a:lnTo>
                  <a:pt x="540176" y="1884386"/>
                </a:lnTo>
                <a:lnTo>
                  <a:pt x="428808" y="506653"/>
                </a:lnTo>
                <a:lnTo>
                  <a:pt x="314795" y="506653"/>
                </a:lnTo>
                <a:close/>
                <a:moveTo>
                  <a:pt x="104756" y="506653"/>
                </a:moveTo>
                <a:lnTo>
                  <a:pt x="334370" y="1884386"/>
                </a:lnTo>
                <a:lnTo>
                  <a:pt x="406852" y="1884386"/>
                </a:lnTo>
                <a:lnTo>
                  <a:pt x="218770" y="506653"/>
                </a:lnTo>
                <a:lnTo>
                  <a:pt x="104756" y="506653"/>
                </a:lnTo>
                <a:close/>
                <a:moveTo>
                  <a:pt x="11112" y="439737"/>
                </a:moveTo>
                <a:lnTo>
                  <a:pt x="1366837" y="439737"/>
                </a:lnTo>
                <a:lnTo>
                  <a:pt x="1117913" y="1951037"/>
                </a:lnTo>
                <a:lnTo>
                  <a:pt x="295484" y="1951037"/>
                </a:lnTo>
                <a:lnTo>
                  <a:pt x="11112" y="439737"/>
                </a:lnTo>
                <a:close/>
                <a:moveTo>
                  <a:pt x="569384" y="44609"/>
                </a:moveTo>
                <a:lnTo>
                  <a:pt x="566473" y="44873"/>
                </a:lnTo>
                <a:lnTo>
                  <a:pt x="563563" y="45137"/>
                </a:lnTo>
                <a:lnTo>
                  <a:pt x="558006" y="45929"/>
                </a:lnTo>
                <a:lnTo>
                  <a:pt x="552715" y="47777"/>
                </a:lnTo>
                <a:lnTo>
                  <a:pt x="547688" y="50152"/>
                </a:lnTo>
                <a:lnTo>
                  <a:pt x="542661" y="53056"/>
                </a:lnTo>
                <a:lnTo>
                  <a:pt x="538163" y="56487"/>
                </a:lnTo>
                <a:lnTo>
                  <a:pt x="533929" y="60447"/>
                </a:lnTo>
                <a:lnTo>
                  <a:pt x="530225" y="64934"/>
                </a:lnTo>
                <a:lnTo>
                  <a:pt x="526786" y="69949"/>
                </a:lnTo>
                <a:lnTo>
                  <a:pt x="523611" y="75492"/>
                </a:lnTo>
                <a:lnTo>
                  <a:pt x="520965" y="81035"/>
                </a:lnTo>
                <a:lnTo>
                  <a:pt x="518848" y="86842"/>
                </a:lnTo>
                <a:lnTo>
                  <a:pt x="516996" y="93441"/>
                </a:lnTo>
                <a:lnTo>
                  <a:pt x="516202" y="100040"/>
                </a:lnTo>
                <a:lnTo>
                  <a:pt x="515144" y="107167"/>
                </a:lnTo>
                <a:lnTo>
                  <a:pt x="515144" y="114294"/>
                </a:lnTo>
                <a:lnTo>
                  <a:pt x="516467" y="148081"/>
                </a:lnTo>
                <a:lnTo>
                  <a:pt x="536575" y="145441"/>
                </a:lnTo>
                <a:lnTo>
                  <a:pt x="556948" y="143329"/>
                </a:lnTo>
                <a:lnTo>
                  <a:pt x="576792" y="141218"/>
                </a:lnTo>
                <a:lnTo>
                  <a:pt x="596636" y="139898"/>
                </a:lnTo>
                <a:lnTo>
                  <a:pt x="616215" y="138578"/>
                </a:lnTo>
                <a:lnTo>
                  <a:pt x="635794" y="137786"/>
                </a:lnTo>
                <a:lnTo>
                  <a:pt x="655109" y="136994"/>
                </a:lnTo>
                <a:lnTo>
                  <a:pt x="674159" y="136730"/>
                </a:lnTo>
                <a:lnTo>
                  <a:pt x="693209" y="136730"/>
                </a:lnTo>
                <a:lnTo>
                  <a:pt x="711994" y="136994"/>
                </a:lnTo>
                <a:lnTo>
                  <a:pt x="730515" y="137522"/>
                </a:lnTo>
                <a:lnTo>
                  <a:pt x="748771" y="138314"/>
                </a:lnTo>
                <a:lnTo>
                  <a:pt x="767027" y="139370"/>
                </a:lnTo>
                <a:lnTo>
                  <a:pt x="785019" y="140690"/>
                </a:lnTo>
                <a:lnTo>
                  <a:pt x="803011" y="142274"/>
                </a:lnTo>
                <a:lnTo>
                  <a:pt x="820473" y="143857"/>
                </a:lnTo>
                <a:lnTo>
                  <a:pt x="820738" y="114294"/>
                </a:lnTo>
                <a:lnTo>
                  <a:pt x="820738" y="107167"/>
                </a:lnTo>
                <a:lnTo>
                  <a:pt x="819944" y="100040"/>
                </a:lnTo>
                <a:lnTo>
                  <a:pt x="818886" y="93441"/>
                </a:lnTo>
                <a:lnTo>
                  <a:pt x="817034" y="86842"/>
                </a:lnTo>
                <a:lnTo>
                  <a:pt x="814652" y="81035"/>
                </a:lnTo>
                <a:lnTo>
                  <a:pt x="812006" y="75492"/>
                </a:lnTo>
                <a:lnTo>
                  <a:pt x="808567" y="69949"/>
                </a:lnTo>
                <a:lnTo>
                  <a:pt x="805127" y="64934"/>
                </a:lnTo>
                <a:lnTo>
                  <a:pt x="801159" y="60447"/>
                </a:lnTo>
                <a:lnTo>
                  <a:pt x="796661" y="56487"/>
                </a:lnTo>
                <a:lnTo>
                  <a:pt x="792163" y="53056"/>
                </a:lnTo>
                <a:lnTo>
                  <a:pt x="787400" y="50152"/>
                </a:lnTo>
                <a:lnTo>
                  <a:pt x="782109" y="47777"/>
                </a:lnTo>
                <a:lnTo>
                  <a:pt x="776817" y="45929"/>
                </a:lnTo>
                <a:lnTo>
                  <a:pt x="771261" y="45137"/>
                </a:lnTo>
                <a:lnTo>
                  <a:pt x="768615" y="44873"/>
                </a:lnTo>
                <a:lnTo>
                  <a:pt x="765440" y="44609"/>
                </a:lnTo>
                <a:lnTo>
                  <a:pt x="569384" y="44609"/>
                </a:lnTo>
                <a:close/>
                <a:moveTo>
                  <a:pt x="534194" y="0"/>
                </a:moveTo>
                <a:lnTo>
                  <a:pt x="538163" y="0"/>
                </a:lnTo>
                <a:lnTo>
                  <a:pt x="795867" y="0"/>
                </a:lnTo>
                <a:lnTo>
                  <a:pt x="799836" y="0"/>
                </a:lnTo>
                <a:lnTo>
                  <a:pt x="803540" y="264"/>
                </a:lnTo>
                <a:lnTo>
                  <a:pt x="807244" y="792"/>
                </a:lnTo>
                <a:lnTo>
                  <a:pt x="810684" y="1848"/>
                </a:lnTo>
                <a:lnTo>
                  <a:pt x="814388" y="2640"/>
                </a:lnTo>
                <a:lnTo>
                  <a:pt x="817827" y="3959"/>
                </a:lnTo>
                <a:lnTo>
                  <a:pt x="821267" y="5279"/>
                </a:lnTo>
                <a:lnTo>
                  <a:pt x="824442" y="7127"/>
                </a:lnTo>
                <a:lnTo>
                  <a:pt x="827617" y="8975"/>
                </a:lnTo>
                <a:lnTo>
                  <a:pt x="831056" y="11086"/>
                </a:lnTo>
                <a:lnTo>
                  <a:pt x="833967" y="12934"/>
                </a:lnTo>
                <a:lnTo>
                  <a:pt x="836877" y="15310"/>
                </a:lnTo>
                <a:lnTo>
                  <a:pt x="839523" y="17685"/>
                </a:lnTo>
                <a:lnTo>
                  <a:pt x="842698" y="20853"/>
                </a:lnTo>
                <a:lnTo>
                  <a:pt x="845344" y="23492"/>
                </a:lnTo>
                <a:lnTo>
                  <a:pt x="847725" y="26396"/>
                </a:lnTo>
                <a:lnTo>
                  <a:pt x="850106" y="29563"/>
                </a:lnTo>
                <a:lnTo>
                  <a:pt x="852223" y="32995"/>
                </a:lnTo>
                <a:lnTo>
                  <a:pt x="854604" y="36162"/>
                </a:lnTo>
                <a:lnTo>
                  <a:pt x="856192" y="39858"/>
                </a:lnTo>
                <a:lnTo>
                  <a:pt x="858309" y="43553"/>
                </a:lnTo>
                <a:lnTo>
                  <a:pt x="859896" y="47513"/>
                </a:lnTo>
                <a:lnTo>
                  <a:pt x="861219" y="51208"/>
                </a:lnTo>
                <a:lnTo>
                  <a:pt x="862806" y="55167"/>
                </a:lnTo>
                <a:lnTo>
                  <a:pt x="864129" y="59391"/>
                </a:lnTo>
                <a:lnTo>
                  <a:pt x="865188" y="63614"/>
                </a:lnTo>
                <a:lnTo>
                  <a:pt x="865981" y="67837"/>
                </a:lnTo>
                <a:lnTo>
                  <a:pt x="866775" y="72325"/>
                </a:lnTo>
                <a:lnTo>
                  <a:pt x="867304" y="76812"/>
                </a:lnTo>
                <a:lnTo>
                  <a:pt x="867834" y="81299"/>
                </a:lnTo>
                <a:lnTo>
                  <a:pt x="867834" y="86051"/>
                </a:lnTo>
                <a:lnTo>
                  <a:pt x="867834" y="90538"/>
                </a:lnTo>
                <a:lnTo>
                  <a:pt x="867040" y="136994"/>
                </a:lnTo>
                <a:lnTo>
                  <a:pt x="866511" y="143329"/>
                </a:lnTo>
                <a:lnTo>
                  <a:pt x="865717" y="149664"/>
                </a:lnTo>
                <a:lnTo>
                  <a:pt x="894292" y="153888"/>
                </a:lnTo>
                <a:lnTo>
                  <a:pt x="922338" y="159167"/>
                </a:lnTo>
                <a:lnTo>
                  <a:pt x="949590" y="164446"/>
                </a:lnTo>
                <a:lnTo>
                  <a:pt x="976577" y="170253"/>
                </a:lnTo>
                <a:lnTo>
                  <a:pt x="1002242" y="176588"/>
                </a:lnTo>
                <a:lnTo>
                  <a:pt x="1027642" y="183187"/>
                </a:lnTo>
                <a:lnTo>
                  <a:pt x="1052248" y="190050"/>
                </a:lnTo>
                <a:lnTo>
                  <a:pt x="1076061" y="197177"/>
                </a:lnTo>
                <a:lnTo>
                  <a:pt x="1099079" y="204568"/>
                </a:lnTo>
                <a:lnTo>
                  <a:pt x="1121304" y="212223"/>
                </a:lnTo>
                <a:lnTo>
                  <a:pt x="1142736" y="219877"/>
                </a:lnTo>
                <a:lnTo>
                  <a:pt x="1163638" y="227532"/>
                </a:lnTo>
                <a:lnTo>
                  <a:pt x="1183217" y="235451"/>
                </a:lnTo>
                <a:lnTo>
                  <a:pt x="1202267" y="243370"/>
                </a:lnTo>
                <a:lnTo>
                  <a:pt x="1220523" y="251024"/>
                </a:lnTo>
                <a:lnTo>
                  <a:pt x="1237721" y="258679"/>
                </a:lnTo>
                <a:lnTo>
                  <a:pt x="1254125" y="266598"/>
                </a:lnTo>
                <a:lnTo>
                  <a:pt x="1269206" y="273989"/>
                </a:lnTo>
                <a:lnTo>
                  <a:pt x="1283759" y="281116"/>
                </a:lnTo>
                <a:lnTo>
                  <a:pt x="1297252" y="287979"/>
                </a:lnTo>
                <a:lnTo>
                  <a:pt x="1321329" y="300913"/>
                </a:lnTo>
                <a:lnTo>
                  <a:pt x="1341173" y="312263"/>
                </a:lnTo>
                <a:lnTo>
                  <a:pt x="1357048" y="321765"/>
                </a:lnTo>
                <a:lnTo>
                  <a:pt x="1368690" y="328892"/>
                </a:lnTo>
                <a:lnTo>
                  <a:pt x="1377950" y="334963"/>
                </a:lnTo>
                <a:lnTo>
                  <a:pt x="0" y="334963"/>
                </a:lnTo>
                <a:lnTo>
                  <a:pt x="15346" y="325989"/>
                </a:lnTo>
                <a:lnTo>
                  <a:pt x="30692" y="316750"/>
                </a:lnTo>
                <a:lnTo>
                  <a:pt x="46038" y="308039"/>
                </a:lnTo>
                <a:lnTo>
                  <a:pt x="61119" y="299857"/>
                </a:lnTo>
                <a:lnTo>
                  <a:pt x="76465" y="291410"/>
                </a:lnTo>
                <a:lnTo>
                  <a:pt x="91546" y="283491"/>
                </a:lnTo>
                <a:lnTo>
                  <a:pt x="106627" y="275573"/>
                </a:lnTo>
                <a:lnTo>
                  <a:pt x="121973" y="268182"/>
                </a:lnTo>
                <a:lnTo>
                  <a:pt x="137054" y="261055"/>
                </a:lnTo>
                <a:lnTo>
                  <a:pt x="152136" y="254456"/>
                </a:lnTo>
                <a:lnTo>
                  <a:pt x="167217" y="247593"/>
                </a:lnTo>
                <a:lnTo>
                  <a:pt x="182298" y="240994"/>
                </a:lnTo>
                <a:lnTo>
                  <a:pt x="197115" y="234659"/>
                </a:lnTo>
                <a:lnTo>
                  <a:pt x="212196" y="228588"/>
                </a:lnTo>
                <a:lnTo>
                  <a:pt x="227013" y="222781"/>
                </a:lnTo>
                <a:lnTo>
                  <a:pt x="241829" y="217238"/>
                </a:lnTo>
                <a:lnTo>
                  <a:pt x="256381" y="211959"/>
                </a:lnTo>
                <a:lnTo>
                  <a:pt x="271198" y="206679"/>
                </a:lnTo>
                <a:lnTo>
                  <a:pt x="285750" y="201400"/>
                </a:lnTo>
                <a:lnTo>
                  <a:pt x="300567" y="196649"/>
                </a:lnTo>
                <a:lnTo>
                  <a:pt x="315119" y="192426"/>
                </a:lnTo>
                <a:lnTo>
                  <a:pt x="329671" y="187938"/>
                </a:lnTo>
                <a:lnTo>
                  <a:pt x="358511" y="179756"/>
                </a:lnTo>
                <a:lnTo>
                  <a:pt x="387350" y="172365"/>
                </a:lnTo>
                <a:lnTo>
                  <a:pt x="415925" y="165766"/>
                </a:lnTo>
                <a:lnTo>
                  <a:pt x="444236" y="159959"/>
                </a:lnTo>
                <a:lnTo>
                  <a:pt x="472017" y="154944"/>
                </a:lnTo>
                <a:lnTo>
                  <a:pt x="471223" y="150456"/>
                </a:lnTo>
                <a:lnTo>
                  <a:pt x="470694" y="145969"/>
                </a:lnTo>
                <a:lnTo>
                  <a:pt x="470165" y="141482"/>
                </a:lnTo>
                <a:lnTo>
                  <a:pt x="470165" y="136994"/>
                </a:lnTo>
                <a:lnTo>
                  <a:pt x="468048" y="90538"/>
                </a:lnTo>
                <a:lnTo>
                  <a:pt x="467784" y="86051"/>
                </a:lnTo>
                <a:lnTo>
                  <a:pt x="468048" y="81299"/>
                </a:lnTo>
                <a:lnTo>
                  <a:pt x="468313" y="76812"/>
                </a:lnTo>
                <a:lnTo>
                  <a:pt x="468577" y="72325"/>
                </a:lnTo>
                <a:lnTo>
                  <a:pt x="469106" y="67837"/>
                </a:lnTo>
                <a:lnTo>
                  <a:pt x="470165" y="63614"/>
                </a:lnTo>
                <a:lnTo>
                  <a:pt x="471223" y="59391"/>
                </a:lnTo>
                <a:lnTo>
                  <a:pt x="472017" y="55167"/>
                </a:lnTo>
                <a:lnTo>
                  <a:pt x="473604" y="51208"/>
                </a:lnTo>
                <a:lnTo>
                  <a:pt x="475192" y="47513"/>
                </a:lnTo>
                <a:lnTo>
                  <a:pt x="476515" y="43553"/>
                </a:lnTo>
                <a:lnTo>
                  <a:pt x="478367" y="39858"/>
                </a:lnTo>
                <a:lnTo>
                  <a:pt x="480484" y="36162"/>
                </a:lnTo>
                <a:lnTo>
                  <a:pt x="482336" y="32995"/>
                </a:lnTo>
                <a:lnTo>
                  <a:pt x="484717" y="29563"/>
                </a:lnTo>
                <a:lnTo>
                  <a:pt x="487098" y="26396"/>
                </a:lnTo>
                <a:lnTo>
                  <a:pt x="489479" y="23492"/>
                </a:lnTo>
                <a:lnTo>
                  <a:pt x="491861" y="20853"/>
                </a:lnTo>
                <a:lnTo>
                  <a:pt x="494506" y="17685"/>
                </a:lnTo>
                <a:lnTo>
                  <a:pt x="497417" y="15310"/>
                </a:lnTo>
                <a:lnTo>
                  <a:pt x="500327" y="12934"/>
                </a:lnTo>
                <a:lnTo>
                  <a:pt x="503502" y="11086"/>
                </a:lnTo>
                <a:lnTo>
                  <a:pt x="506413" y="8975"/>
                </a:lnTo>
                <a:lnTo>
                  <a:pt x="509588" y="7127"/>
                </a:lnTo>
                <a:lnTo>
                  <a:pt x="512763" y="5279"/>
                </a:lnTo>
                <a:lnTo>
                  <a:pt x="516202" y="3959"/>
                </a:lnTo>
                <a:lnTo>
                  <a:pt x="519642" y="2640"/>
                </a:lnTo>
                <a:lnTo>
                  <a:pt x="523346" y="1848"/>
                </a:lnTo>
                <a:lnTo>
                  <a:pt x="526786" y="792"/>
                </a:lnTo>
                <a:lnTo>
                  <a:pt x="530490" y="264"/>
                </a:lnTo>
                <a:lnTo>
                  <a:pt x="534194" y="0"/>
                </a:lnTo>
                <a:close/>
              </a:path>
            </a:pathLst>
          </a:custGeom>
          <a:solidFill>
            <a:srgbClr val="1AA3AA"/>
          </a:solidFill>
          <a:ln>
            <a:solidFill>
              <a:srgbClr val="1AA3AA"/>
            </a:solid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74" name="直接连接符 73"/>
          <p:cNvCxnSpPr>
            <a:stCxn id="31" idx="5"/>
            <a:endCxn id="68" idx="1"/>
          </p:cNvCxnSpPr>
          <p:nvPr>
            <p:custDataLst>
              <p:tags r:id="rId34"/>
            </p:custDataLst>
          </p:nvPr>
        </p:nvCxnSpPr>
        <p:spPr>
          <a:xfrm>
            <a:off x="6286288" y="4148613"/>
            <a:ext cx="570230" cy="399415"/>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cxnSp>
        <p:nvCxnSpPr>
          <p:cNvPr id="76" name="直接连接符 75"/>
          <p:cNvCxnSpPr>
            <a:stCxn id="31" idx="3"/>
          </p:cNvCxnSpPr>
          <p:nvPr>
            <p:custDataLst>
              <p:tags r:id="rId35"/>
            </p:custDataLst>
          </p:nvPr>
        </p:nvCxnSpPr>
        <p:spPr>
          <a:xfrm flipH="1">
            <a:off x="4366461" y="4148613"/>
            <a:ext cx="534339" cy="404533"/>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36"/>
            </p:custDataLst>
          </p:nvPr>
        </p:nvSpPr>
        <p:spPr>
          <a:xfrm>
            <a:off x="1526060" y="1576070"/>
            <a:ext cx="2003744" cy="1062308"/>
          </a:xfrm>
          <a:prstGeom prst="rect">
            <a:avLst/>
          </a:prstGeom>
          <a:noFill/>
        </p:spPr>
        <p:txBody>
          <a:bodyPr wrap="square" rtlCol="0" anchor="ctr" anchorCtr="0">
            <a:noAutofit/>
          </a:bodyPr>
          <a:p>
            <a:pPr algn="ctr">
              <a:lnSpc>
                <a:spcPct val="120000"/>
              </a:lnSpc>
            </a:pPr>
            <a:r>
              <a:rPr lang="zh-CN" altLang="en-US" sz="1700" b="1" kern="0" spc="300">
                <a:latin typeface="宋体" panose="02010600030101010101" pitchFamily="2" charset="-122"/>
                <a:ea typeface="宋体" panose="02010600030101010101" pitchFamily="2" charset="-122"/>
              </a:rPr>
              <a:t>保持</a:t>
            </a:r>
            <a:endParaRPr lang="zh-CN" altLang="en-US" sz="1700" b="1" kern="0" spc="300">
              <a:latin typeface="宋体" panose="02010600030101010101" pitchFamily="2" charset="-122"/>
              <a:ea typeface="宋体" panose="02010600030101010101" pitchFamily="2" charset="-122"/>
            </a:endParaRPr>
          </a:p>
          <a:p>
            <a:pPr algn="ctr">
              <a:lnSpc>
                <a:spcPct val="120000"/>
              </a:lnSpc>
            </a:pPr>
            <a:r>
              <a:rPr lang="zh-CN" altLang="en-US" sz="1700" b="1" kern="0" spc="300">
                <a:latin typeface="宋体" panose="02010600030101010101" pitchFamily="2" charset="-122"/>
                <a:ea typeface="宋体" panose="02010600030101010101" pitchFamily="2" charset="-122"/>
              </a:rPr>
              <a:t>情绪稳定</a:t>
            </a:r>
            <a:endParaRPr lang="zh-CN" altLang="en-US" sz="1700" b="1" kern="0" spc="300">
              <a:latin typeface="宋体" panose="02010600030101010101" pitchFamily="2" charset="-122"/>
              <a:ea typeface="宋体" panose="02010600030101010101" pitchFamily="2" charset="-122"/>
            </a:endParaRPr>
          </a:p>
        </p:txBody>
      </p:sp>
      <p:sp>
        <p:nvSpPr>
          <p:cNvPr id="37" name="文本框 36"/>
          <p:cNvSpPr txBox="1"/>
          <p:nvPr>
            <p:custDataLst>
              <p:tags r:id="rId37"/>
            </p:custDataLst>
          </p:nvPr>
        </p:nvSpPr>
        <p:spPr>
          <a:xfrm>
            <a:off x="7631068" y="1711867"/>
            <a:ext cx="1756359" cy="816287"/>
          </a:xfrm>
          <a:prstGeom prst="rect">
            <a:avLst/>
          </a:prstGeom>
          <a:noFill/>
        </p:spPr>
        <p:txBody>
          <a:bodyPr wrap="square" rtlCol="0" anchor="ctr" anchorCtr="0">
            <a:normAutofit/>
          </a:bodyPr>
          <a:p>
            <a:pPr algn="ctr">
              <a:lnSpc>
                <a:spcPct val="120000"/>
              </a:lnSpc>
            </a:pPr>
            <a:r>
              <a:rPr lang="zh-CN" altLang="en-US" b="1" kern="0" spc="300">
                <a:latin typeface="宋体" panose="02010600030101010101" pitchFamily="2" charset="-122"/>
                <a:ea typeface="宋体" panose="02010600030101010101" pitchFamily="2" charset="-122"/>
              </a:rPr>
              <a:t>坚持学习</a:t>
            </a:r>
            <a:endParaRPr lang="zh-CN" altLang="en-US" b="1" kern="0" spc="300">
              <a:latin typeface="宋体" panose="02010600030101010101" pitchFamily="2" charset="-122"/>
              <a:ea typeface="宋体" panose="02010600030101010101" pitchFamily="2" charset="-122"/>
            </a:endParaRPr>
          </a:p>
        </p:txBody>
      </p:sp>
      <p:sp>
        <p:nvSpPr>
          <p:cNvPr id="40" name="文本框 39"/>
          <p:cNvSpPr txBox="1"/>
          <p:nvPr>
            <p:custDataLst>
              <p:tags r:id="rId38"/>
            </p:custDataLst>
          </p:nvPr>
        </p:nvSpPr>
        <p:spPr>
          <a:xfrm>
            <a:off x="8486389" y="3040999"/>
            <a:ext cx="1879468" cy="914198"/>
          </a:xfrm>
          <a:prstGeom prst="rect">
            <a:avLst/>
          </a:prstGeom>
          <a:noFill/>
        </p:spPr>
        <p:txBody>
          <a:bodyPr wrap="square" rtlCol="0" anchor="ctr" anchorCtr="0">
            <a:normAutofit lnSpcReduction="20000"/>
          </a:bodyPr>
          <a:p>
            <a:pPr algn="ctr">
              <a:lnSpc>
                <a:spcPct val="120000"/>
              </a:lnSpc>
            </a:pPr>
            <a:r>
              <a:rPr lang="zh-CN" altLang="en-US" b="1" kern="0" spc="300">
                <a:latin typeface="宋体" panose="02010600030101010101" pitchFamily="2" charset="-122"/>
                <a:ea typeface="宋体" panose="02010600030101010101" pitchFamily="2" charset="-122"/>
              </a:rPr>
              <a:t>提高信息</a:t>
            </a:r>
            <a:endParaRPr lang="zh-CN" altLang="en-US" b="1" kern="0" spc="300">
              <a:latin typeface="宋体" panose="02010600030101010101" pitchFamily="2" charset="-122"/>
              <a:ea typeface="宋体" panose="02010600030101010101" pitchFamily="2" charset="-122"/>
            </a:endParaRPr>
          </a:p>
          <a:p>
            <a:pPr algn="ctr">
              <a:lnSpc>
                <a:spcPct val="120000"/>
              </a:lnSpc>
            </a:pPr>
            <a:r>
              <a:rPr lang="zh-CN" altLang="en-US" b="1" kern="0" spc="300">
                <a:latin typeface="宋体" panose="02010600030101010101" pitchFamily="2" charset="-122"/>
                <a:ea typeface="宋体" panose="02010600030101010101" pitchFamily="2" charset="-122"/>
              </a:rPr>
              <a:t>判断能力</a:t>
            </a:r>
            <a:endParaRPr lang="zh-CN" altLang="en-US" b="1" kern="0" spc="300">
              <a:latin typeface="宋体" panose="02010600030101010101" pitchFamily="2" charset="-122"/>
              <a:ea typeface="宋体" panose="02010600030101010101" pitchFamily="2" charset="-122"/>
            </a:endParaRPr>
          </a:p>
        </p:txBody>
      </p:sp>
      <p:sp>
        <p:nvSpPr>
          <p:cNvPr id="49" name="文本框 48"/>
          <p:cNvSpPr txBox="1"/>
          <p:nvPr>
            <p:custDataLst>
              <p:tags r:id="rId39"/>
            </p:custDataLst>
          </p:nvPr>
        </p:nvSpPr>
        <p:spPr>
          <a:xfrm>
            <a:off x="7630514" y="4435557"/>
            <a:ext cx="1756359" cy="816287"/>
          </a:xfrm>
          <a:prstGeom prst="rect">
            <a:avLst/>
          </a:prstGeom>
          <a:noFill/>
        </p:spPr>
        <p:txBody>
          <a:bodyPr wrap="square" rtlCol="0" anchor="ctr" anchorCtr="0">
            <a:normAutofit/>
          </a:bodyPr>
          <a:p>
            <a:pPr algn="ctr">
              <a:lnSpc>
                <a:spcPct val="120000"/>
              </a:lnSpc>
            </a:pPr>
            <a:r>
              <a:rPr lang="zh-CN" altLang="en-US" b="1" kern="0" spc="300">
                <a:latin typeface="宋体" panose="02010600030101010101" pitchFamily="2" charset="-122"/>
                <a:ea typeface="宋体" panose="02010600030101010101" pitchFamily="2" charset="-122"/>
              </a:rPr>
              <a:t>维护</a:t>
            </a:r>
            <a:endParaRPr lang="zh-CN" altLang="en-US" b="1" kern="0" spc="300">
              <a:latin typeface="宋体" panose="02010600030101010101" pitchFamily="2" charset="-122"/>
              <a:ea typeface="宋体" panose="02010600030101010101" pitchFamily="2" charset="-122"/>
            </a:endParaRPr>
          </a:p>
          <a:p>
            <a:pPr algn="ctr">
              <a:lnSpc>
                <a:spcPct val="120000"/>
              </a:lnSpc>
            </a:pPr>
            <a:r>
              <a:rPr lang="zh-CN" altLang="en-US" b="1" kern="0" spc="300">
                <a:latin typeface="宋体" panose="02010600030101010101" pitchFamily="2" charset="-122"/>
                <a:ea typeface="宋体" panose="02010600030101010101" pitchFamily="2" charset="-122"/>
              </a:rPr>
              <a:t>人际关系</a:t>
            </a:r>
            <a:endParaRPr lang="zh-CN" altLang="en-US" b="1" kern="0" spc="300">
              <a:latin typeface="宋体" panose="02010600030101010101" pitchFamily="2" charset="-122"/>
              <a:ea typeface="宋体" panose="02010600030101010101" pitchFamily="2" charset="-122"/>
            </a:endParaRPr>
          </a:p>
        </p:txBody>
      </p:sp>
      <p:sp>
        <p:nvSpPr>
          <p:cNvPr id="50" name="文本框 49"/>
          <p:cNvSpPr txBox="1"/>
          <p:nvPr>
            <p:custDataLst>
              <p:tags r:id="rId40"/>
            </p:custDataLst>
          </p:nvPr>
        </p:nvSpPr>
        <p:spPr>
          <a:xfrm>
            <a:off x="1773830" y="4451124"/>
            <a:ext cx="1756359" cy="816287"/>
          </a:xfrm>
          <a:prstGeom prst="rect">
            <a:avLst/>
          </a:prstGeom>
          <a:noFill/>
        </p:spPr>
        <p:txBody>
          <a:bodyPr wrap="square" rtlCol="0" anchor="ctr" anchorCtr="0">
            <a:normAutofit/>
          </a:bodyPr>
          <a:p>
            <a:pPr algn="ctr">
              <a:lnSpc>
                <a:spcPct val="120000"/>
              </a:lnSpc>
            </a:pPr>
            <a:r>
              <a:rPr lang="zh-CN" altLang="en-US" b="1" kern="0" spc="300">
                <a:latin typeface="宋体" panose="02010600030101010101" pitchFamily="2" charset="-122"/>
                <a:ea typeface="宋体" panose="02010600030101010101" pitchFamily="2" charset="-122"/>
              </a:rPr>
              <a:t>坚持锻炼</a:t>
            </a:r>
            <a:endParaRPr lang="zh-CN" altLang="en-US" b="1" kern="0" spc="300">
              <a:latin typeface="宋体" panose="02010600030101010101" pitchFamily="2" charset="-122"/>
              <a:ea typeface="宋体" panose="02010600030101010101" pitchFamily="2" charset="-122"/>
            </a:endParaRPr>
          </a:p>
        </p:txBody>
      </p:sp>
      <p:sp>
        <p:nvSpPr>
          <p:cNvPr id="51" name="文本框 50"/>
          <p:cNvSpPr txBox="1"/>
          <p:nvPr>
            <p:custDataLst>
              <p:tags r:id="rId41"/>
            </p:custDataLst>
          </p:nvPr>
        </p:nvSpPr>
        <p:spPr>
          <a:xfrm>
            <a:off x="983115" y="3110379"/>
            <a:ext cx="1756359" cy="816287"/>
          </a:xfrm>
          <a:prstGeom prst="rect">
            <a:avLst/>
          </a:prstGeom>
          <a:noFill/>
        </p:spPr>
        <p:txBody>
          <a:bodyPr wrap="square" rtlCol="0" anchor="ctr" anchorCtr="0">
            <a:normAutofit/>
          </a:bodyPr>
          <a:p>
            <a:pPr algn="ctr">
              <a:lnSpc>
                <a:spcPct val="120000"/>
              </a:lnSpc>
            </a:pPr>
            <a:r>
              <a:rPr lang="zh-CN" altLang="en-US" b="1" kern="0" spc="300">
                <a:latin typeface="宋体" panose="02010600030101010101" pitchFamily="2" charset="-122"/>
                <a:ea typeface="宋体" panose="02010600030101010101" pitchFamily="2" charset="-122"/>
              </a:rPr>
              <a:t>保持</a:t>
            </a:r>
            <a:endParaRPr lang="zh-CN" altLang="en-US" b="1" kern="0" spc="300">
              <a:latin typeface="宋体" panose="02010600030101010101" pitchFamily="2" charset="-122"/>
              <a:ea typeface="宋体" panose="02010600030101010101" pitchFamily="2" charset="-122"/>
            </a:endParaRPr>
          </a:p>
          <a:p>
            <a:pPr algn="ctr">
              <a:lnSpc>
                <a:spcPct val="120000"/>
              </a:lnSpc>
            </a:pPr>
            <a:r>
              <a:rPr lang="zh-CN" altLang="en-US" b="1" kern="0" spc="300">
                <a:latin typeface="宋体" panose="02010600030101010101" pitchFamily="2" charset="-122"/>
                <a:ea typeface="宋体" panose="02010600030101010101" pitchFamily="2" charset="-122"/>
              </a:rPr>
              <a:t>健康作息</a:t>
            </a:r>
            <a:endParaRPr lang="zh-CN" altLang="en-US" b="1" kern="0" spc="300">
              <a:latin typeface="宋体" panose="02010600030101010101" pitchFamily="2" charset="-122"/>
              <a:ea typeface="宋体" panose="02010600030101010101" pitchFamily="2" charset="-122"/>
            </a:endParaRPr>
          </a:p>
        </p:txBody>
      </p:sp>
    </p:spTree>
    <p:custDataLst>
      <p:tags r:id="rId4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95338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关注权威</a:t>
            </a:r>
            <a:endParaRPr lang="en-US" altLang="zh-CN"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谣言具有发生在危险或动荡时期、内容繁多、传播迅速、传递恐慌、有一定真实背景等特征，关注权 威信息，可以有效避免谣言对我们产生的负面影响。</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781810"/>
            <a:ext cx="3905250" cy="4152265"/>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学会</a:t>
            </a:r>
            <a:r>
              <a:rPr lang="zh-CN" altLang="en-US" sz="2400">
                <a:latin typeface="宋体" panose="02010600030101010101" pitchFamily="2" charset="-122"/>
                <a:ea typeface="宋体" panose="02010600030101010101" pitchFamily="2" charset="-122"/>
              </a:rPr>
              <a:t>信息管理，关注权威平台发布的信息；学会理性甄别信息，更不要随 意传播无法确定真实性的信息。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写作舒压</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心理学研究发现，当人们将一些模糊的不适说出来之后，就会带来清晰和 轻松的感觉，减轻不适觉，同时有利于问题的解决。</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623695"/>
            <a:ext cx="4102100" cy="4311015"/>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可以尝试将面对疫情时产生的一些压力体验、生理和心理上的烦恼，用写 日记、发微博等方式记录下来。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1845310"/>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规律休息</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良好的休息能修复人体的生理机能，增强免疫力，缓解压力。</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703705"/>
            <a:ext cx="4102100" cy="4231640"/>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在疫情中，要保持正常生活规律，制定作息时间表，适当休息，充足睡眠， 通过健康的生活方式保持和增强抵抗病毒的能力。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聆听音乐</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心理学研究表明，聆听音乐可以帮助人们宣泄、表达和平复情绪，放松心 情，同时也可以给人带来力量感</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768475"/>
            <a:ext cx="4102100" cy="4102100"/>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我</a:t>
            </a:r>
            <a:r>
              <a:rPr lang="zh-CN" altLang="en-US" sz="2400">
                <a:latin typeface="宋体" panose="02010600030101010101" pitchFamily="2" charset="-122"/>
                <a:ea typeface="宋体" panose="02010600030101010101" pitchFamily="2" charset="-122"/>
              </a:rPr>
              <a:t>们可以选择一些轻松、愉快的音乐，如古典音乐或轻音乐来放松身心。 唱歌也是一个很好的自我调节方法。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90220" y="914400"/>
            <a:ext cx="7188200" cy="295338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瑜伽冥想</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冥想是瑜伽中的一种技法，强调有目的、有意识地关注和觉察当下的一切， 对当下的一切又不作任何判断、分析、反应，只是单纯地觉察它、注意它，对情 、绪问题有很好的疏导作用</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09205" y="1591310"/>
            <a:ext cx="4171315" cy="4353560"/>
          </a:xfrm>
          <a:prstGeom prst="rect">
            <a:avLst/>
          </a:prstGeom>
        </p:spPr>
      </p:pic>
      <p:sp>
        <p:nvSpPr>
          <p:cNvPr id="4" name="文本框 3"/>
          <p:cNvSpPr txBox="1"/>
          <p:nvPr/>
        </p:nvSpPr>
        <p:spPr>
          <a:xfrm>
            <a:off x="32258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867785"/>
            <a:ext cx="6887845" cy="1845310"/>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在家里进行一些简单的瑜伽冥想训练，可以减压和缓解负面情绪，同时提 高大脑活力。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1845310"/>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静心阅读</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阅读是一种理解、领悟、吸收、鉴赏、评价和探究的思维过程。阅读通常能 使人获得良好的体验</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659255"/>
            <a:ext cx="4102100" cy="4274820"/>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选择感兴趣的书籍，静下心来阅读。阅读可以给人平静感，帮助转移注意力，缓解压力。阅读也使人获得增长知识的快乐。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489585" y="914400"/>
            <a:ext cx="7188200"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积极运动</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运动可以促进人体内的内啡肽分泌，从而缓解心理压力，让人感到欢愉和 满足。同时，积极锻炼还可以增强自信，培养积极心态。</a:t>
            </a:r>
            <a:endParaRPr lang="zh-CN" altLang="en-US" sz="2400">
              <a:latin typeface="宋体" panose="02010600030101010101" pitchFamily="2" charset="-122"/>
              <a:ea typeface="宋体" panose="02010600030101010101" pitchFamily="2" charset="-122"/>
            </a:endParaRPr>
          </a:p>
        </p:txBody>
      </p:sp>
      <p:pic>
        <p:nvPicPr>
          <p:cNvPr id="3" name="图片 2" descr="C:\Users\86132\Desktop\心理健康咨询中心\1.jpg1"/>
          <p:cNvPicPr>
            <a:picLocks noChangeAspect="1"/>
          </p:cNvPicPr>
          <p:nvPr>
            <p:custDataLst>
              <p:tags r:id="rId8"/>
            </p:custDataLst>
          </p:nvPr>
        </p:nvPicPr>
        <p:blipFill>
          <a:blip r:embed="rId9"/>
          <a:srcRect/>
          <a:stretch>
            <a:fillRect/>
          </a:stretch>
        </p:blipFill>
        <p:spPr>
          <a:xfrm>
            <a:off x="7678420" y="1622425"/>
            <a:ext cx="4102100" cy="4152900"/>
          </a:xfrm>
          <a:prstGeom prst="rect">
            <a:avLst/>
          </a:prstGeom>
        </p:spPr>
      </p:pic>
      <p:sp>
        <p:nvSpPr>
          <p:cNvPr id="4" name="文本框 3"/>
          <p:cNvSpPr txBox="1"/>
          <p:nvPr/>
        </p:nvSpPr>
        <p:spPr>
          <a:xfrm>
            <a:off x="334010" y="103505"/>
            <a:ext cx="5847080" cy="706755"/>
          </a:xfrm>
          <a:prstGeom prst="rect">
            <a:avLst/>
          </a:prstGeom>
          <a:noFill/>
        </p:spPr>
        <p:txBody>
          <a:bodyPr wrap="square" rtlCol="0">
            <a:spAutoFit/>
          </a:bodyPr>
          <a:p>
            <a:r>
              <a:rPr lang="zh-CN" altLang="en-US" sz="4000" b="1">
                <a:solidFill>
                  <a:schemeClr val="bg1"/>
                </a:solidFill>
              </a:rPr>
              <a:t>心理学上的自我调节行为</a:t>
            </a:r>
            <a:endParaRPr lang="zh-CN" altLang="en-US" sz="4000" b="1">
              <a:solidFill>
                <a:schemeClr val="bg1"/>
              </a:solidFill>
            </a:endParaRPr>
          </a:p>
        </p:txBody>
      </p:sp>
      <p:sp>
        <p:nvSpPr>
          <p:cNvPr id="5" name="文本框 4"/>
          <p:cNvSpPr txBox="1"/>
          <p:nvPr/>
        </p:nvSpPr>
        <p:spPr>
          <a:xfrm>
            <a:off x="489585" y="3535045"/>
            <a:ext cx="6887845" cy="239966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防疫心理提示</a:t>
            </a: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rPr>
              <a:t>   居家隔离期间，进行一些居家体育运动不仅 可以提高身体免疫力，还可以促进心理健康。也 可以和家人合作运动，增加家庭成员的互动。     </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629920" y="1219835"/>
            <a:ext cx="10931525" cy="461581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不建议您做的</a:t>
            </a:r>
            <a:endParaRPr lang="zh-CN" altLang="en-US" sz="2800" b="1">
              <a:latin typeface="宋体" panose="02010600030101010101" pitchFamily="2" charset="-122"/>
              <a:ea typeface="宋体" panose="02010600030101010101" pitchFamily="2" charset="-122"/>
            </a:endParaRPr>
          </a:p>
          <a:p>
            <a:pPr fontAlgn="auto">
              <a:lnSpc>
                <a:spcPct val="150000"/>
              </a:lnSpc>
            </a:pP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眼睛：</a:t>
            </a:r>
            <a:r>
              <a:rPr lang="zh-CN" altLang="en-US" sz="2800">
                <a:latin typeface="宋体" panose="02010600030101010101" pitchFamily="2" charset="-122"/>
                <a:ea typeface="宋体" panose="02010600030101010101" pitchFamily="2" charset="-122"/>
              </a:rPr>
              <a:t>不建议长时间阅读大量不确定的信息。</a:t>
            </a:r>
            <a:endParaRPr lang="zh-CN" altLang="en-US" sz="2800">
              <a:latin typeface="宋体" panose="02010600030101010101" pitchFamily="2" charset="-122"/>
              <a:ea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嘴巴和耳朵：</a:t>
            </a:r>
            <a:r>
              <a:rPr lang="zh-CN" altLang="en-US" sz="2800">
                <a:latin typeface="宋体" panose="02010600030101010101" pitchFamily="2" charset="-122"/>
                <a:ea typeface="宋体" panose="02010600030101010101" pitchFamily="2" charset="-122"/>
              </a:rPr>
              <a:t>不建议一味交流悲观的、不确定的信息</a:t>
            </a:r>
            <a:endParaRPr lang="zh-CN" altLang="en-US" sz="2800">
              <a:latin typeface="宋体" panose="02010600030101010101" pitchFamily="2" charset="-122"/>
              <a:ea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内在心灵：</a:t>
            </a:r>
            <a:r>
              <a:rPr lang="zh-CN" altLang="en-US" sz="2800">
                <a:latin typeface="宋体" panose="02010600030101010101" pitchFamily="2" charset="-122"/>
                <a:ea typeface="宋体" panose="02010600030101010101" pitchFamily="2" charset="-122"/>
              </a:rPr>
              <a:t>不急于寻找替罪羊 ，不把愤怒指向不该指向的人或机构 </a:t>
            </a:r>
            <a:endParaRPr lang="zh-CN" altLang="en-US" sz="2800">
              <a:latin typeface="宋体" panose="02010600030101010101" pitchFamily="2" charset="-122"/>
              <a:ea typeface="宋体" panose="02010600030101010101" pitchFamily="2" charset="-122"/>
            </a:endParaRPr>
          </a:p>
        </p:txBody>
      </p:sp>
      <p:sp>
        <p:nvSpPr>
          <p:cNvPr id="4" name="文本框 3"/>
          <p:cNvSpPr txBox="1"/>
          <p:nvPr/>
        </p:nvSpPr>
        <p:spPr>
          <a:xfrm>
            <a:off x="178435" y="104140"/>
            <a:ext cx="7198995" cy="706755"/>
          </a:xfrm>
          <a:prstGeom prst="rect">
            <a:avLst/>
          </a:prstGeom>
          <a:noFill/>
        </p:spPr>
        <p:txBody>
          <a:bodyPr wrap="square" rtlCol="0">
            <a:spAutoFit/>
          </a:bodyPr>
          <a:p>
            <a:r>
              <a:rPr lang="zh-CN" altLang="en-US" sz="4000" b="1">
                <a:solidFill>
                  <a:schemeClr val="bg1"/>
                </a:solidFill>
              </a:rPr>
              <a:t>重启眼睛、耳朵、嘴巴和心灵</a:t>
            </a:r>
            <a:endParaRPr lang="zh-CN" altLang="en-US" sz="4000" b="1">
              <a:solidFill>
                <a:schemeClr val="bg1"/>
              </a:solidFill>
            </a:endParaRPr>
          </a:p>
        </p:txBody>
      </p:sp>
    </p:spTree>
    <p:custDataLst>
      <p:tags r:id="rId8"/>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629920" y="1219835"/>
            <a:ext cx="10931525" cy="396938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建议您这样</a:t>
            </a:r>
            <a:r>
              <a:rPr lang="zh-CN" altLang="en-US" sz="2800" b="1">
                <a:latin typeface="宋体" panose="02010600030101010101" pitchFamily="2" charset="-122"/>
                <a:ea typeface="宋体" panose="02010600030101010101" pitchFamily="2" charset="-122"/>
              </a:rPr>
              <a:t>做</a:t>
            </a:r>
            <a:endParaRPr lang="zh-CN" altLang="en-US" sz="2800" b="1">
              <a:latin typeface="宋体" panose="02010600030101010101" pitchFamily="2" charset="-122"/>
              <a:ea typeface="宋体" panose="02010600030101010101" pitchFamily="2" charset="-122"/>
            </a:endParaRPr>
          </a:p>
          <a:p>
            <a:pPr fontAlgn="auto">
              <a:lnSpc>
                <a:spcPct val="150000"/>
              </a:lnSpc>
            </a:pPr>
            <a:endParaRPr lang="zh-CN" altLang="en-US" sz="2800" b="1">
              <a:latin typeface="宋体" panose="02010600030101010101" pitchFamily="2" charset="-122"/>
              <a:ea typeface="宋体" panose="02010600030101010101" pitchFamily="2" charset="-122"/>
            </a:endParaRPr>
          </a:p>
          <a:p>
            <a:pPr algn="ctr" fontAlgn="auto">
              <a:lnSpc>
                <a:spcPct val="150000"/>
              </a:lnSpc>
            </a:pPr>
            <a:r>
              <a:rPr lang="zh-CN" altLang="en-US" sz="2800">
                <a:latin typeface="宋体" panose="02010600030101010101" pitchFamily="2" charset="-122"/>
                <a:ea typeface="宋体" panose="02010600030101010101" pitchFamily="2" charset="-122"/>
              </a:rPr>
              <a:t>拥有确定感、信任感和安定感 </a:t>
            </a:r>
            <a:endParaRPr lang="zh-CN" altLang="en-US" sz="2800">
              <a:latin typeface="宋体" panose="02010600030101010101" pitchFamily="2" charset="-122"/>
              <a:ea typeface="宋体" panose="02010600030101010101" pitchFamily="2" charset="-122"/>
            </a:endParaRPr>
          </a:p>
          <a:p>
            <a:pPr algn="ctr" fontAlgn="auto">
              <a:lnSpc>
                <a:spcPct val="150000"/>
              </a:lnSpc>
            </a:pPr>
            <a:r>
              <a:rPr lang="zh-CN" altLang="en-US" sz="2800">
                <a:latin typeface="宋体" panose="02010600030101010101" pitchFamily="2" charset="-122"/>
                <a:ea typeface="宋体" panose="02010600030101010101" pitchFamily="2" charset="-122"/>
              </a:rPr>
              <a:t>面对和接受负面情绪 </a:t>
            </a:r>
            <a:endParaRPr lang="zh-CN" altLang="en-US" sz="2800">
              <a:latin typeface="宋体" panose="02010600030101010101" pitchFamily="2" charset="-122"/>
              <a:ea typeface="宋体" panose="02010600030101010101" pitchFamily="2" charset="-122"/>
            </a:endParaRPr>
          </a:p>
          <a:p>
            <a:pPr algn="ctr" fontAlgn="auto">
              <a:lnSpc>
                <a:spcPct val="150000"/>
              </a:lnSpc>
            </a:pPr>
            <a:r>
              <a:rPr lang="zh-CN" altLang="en-US" sz="2800">
                <a:latin typeface="宋体" panose="02010600030101010101" pitchFamily="2" charset="-122"/>
                <a:ea typeface="宋体" panose="02010600030101010101" pitchFamily="2" charset="-122"/>
              </a:rPr>
              <a:t>调整计划，接受变化 </a:t>
            </a:r>
            <a:endParaRPr lang="zh-CN" altLang="en-US" sz="2800">
              <a:latin typeface="宋体" panose="02010600030101010101" pitchFamily="2" charset="-122"/>
              <a:ea typeface="宋体" panose="02010600030101010101" pitchFamily="2" charset="-122"/>
            </a:endParaRPr>
          </a:p>
          <a:p>
            <a:pPr algn="ctr" fontAlgn="auto">
              <a:lnSpc>
                <a:spcPct val="150000"/>
              </a:lnSpc>
            </a:pPr>
            <a:r>
              <a:rPr lang="zh-CN" altLang="en-US" sz="2800">
                <a:latin typeface="宋体" panose="02010600030101010101" pitchFamily="2" charset="-122"/>
                <a:ea typeface="宋体" panose="02010600030101010101" pitchFamily="2" charset="-122"/>
              </a:rPr>
              <a:t>向内部寻求资源 </a:t>
            </a:r>
            <a:endParaRPr lang="zh-CN" altLang="en-US" sz="2800">
              <a:latin typeface="宋体" panose="02010600030101010101" pitchFamily="2" charset="-122"/>
              <a:ea typeface="宋体" panose="02010600030101010101" pitchFamily="2" charset="-122"/>
            </a:endParaRPr>
          </a:p>
        </p:txBody>
      </p:sp>
      <p:sp>
        <p:nvSpPr>
          <p:cNvPr id="4" name="文本框 3"/>
          <p:cNvSpPr txBox="1"/>
          <p:nvPr/>
        </p:nvSpPr>
        <p:spPr>
          <a:xfrm>
            <a:off x="178435" y="104140"/>
            <a:ext cx="7198995" cy="706755"/>
          </a:xfrm>
          <a:prstGeom prst="rect">
            <a:avLst/>
          </a:prstGeom>
          <a:noFill/>
        </p:spPr>
        <p:txBody>
          <a:bodyPr wrap="square" rtlCol="0">
            <a:spAutoFit/>
          </a:bodyPr>
          <a:p>
            <a:r>
              <a:rPr lang="zh-CN" altLang="en-US" sz="4000" b="1">
                <a:solidFill>
                  <a:schemeClr val="bg1"/>
                </a:solidFill>
              </a:rPr>
              <a:t>重启眼睛、耳朵、嘴巴和心灵</a:t>
            </a:r>
            <a:endParaRPr lang="zh-CN" altLang="en-US" sz="4000" b="1">
              <a:solidFill>
                <a:schemeClr val="bg1"/>
              </a:solidFill>
            </a:endParaRPr>
          </a:p>
        </p:txBody>
      </p:sp>
    </p:spTree>
    <p:custDataLst>
      <p:tags r:id="rId8"/>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629920" y="1219835"/>
            <a:ext cx="10931525" cy="4615815"/>
          </a:xfrm>
          <a:prstGeom prst="rect">
            <a:avLst/>
          </a:prstGeom>
          <a:noFill/>
        </p:spPr>
        <p:txBody>
          <a:bodyPr wrap="square" rtlCol="0">
            <a:spAutoFit/>
          </a:bodyPr>
          <a:p>
            <a:pPr fontAlgn="auto">
              <a:lnSpc>
                <a:spcPct val="150000"/>
              </a:lnSpc>
            </a:pPr>
            <a:endParaRPr lang="zh-CN" altLang="en-US" sz="2800" b="1">
              <a:latin typeface="宋体" panose="02010600030101010101" pitchFamily="2" charset="-122"/>
              <a:ea typeface="宋体" panose="02010600030101010101" pitchFamily="2" charset="-122"/>
            </a:endParaRPr>
          </a:p>
          <a:p>
            <a:pPr algn="ctr" fontAlgn="auto">
              <a:lnSpc>
                <a:spcPct val="150000"/>
              </a:lnSpc>
            </a:pPr>
            <a:r>
              <a:rPr lang="zh-CN" altLang="en-US" sz="2800">
                <a:latin typeface="宋体" panose="02010600030101010101" pitchFamily="2" charset="-122"/>
                <a:ea typeface="宋体" panose="02010600030101010101" pitchFamily="2" charset="-122"/>
              </a:rPr>
              <a:t>    我们曾经有属于自己的耳朵、眼睛、嘴巴和内在心灵，但当我们成为忙碌的现代人之后，我们把这些感官的使用权让渡给了外物，比如手机、工作和生活。新型冠状病毒的到来给了我们重新决定如何使用这些感官的机会。你想看到怎样的信息和画面？你想说沮丧、无助的话还是充满力量的话？你想听到怎样的声音？你一味向外投射自己的恐惧和焦虑还是向内看向自己的心灵？ 决定权在你自己手上。 </a:t>
            </a:r>
            <a:endParaRPr lang="zh-CN" altLang="en-US" sz="2800">
              <a:latin typeface="宋体" panose="02010600030101010101" pitchFamily="2" charset="-122"/>
              <a:ea typeface="宋体" panose="02010600030101010101" pitchFamily="2" charset="-122"/>
            </a:endParaRPr>
          </a:p>
        </p:txBody>
      </p:sp>
      <p:sp>
        <p:nvSpPr>
          <p:cNvPr id="4" name="文本框 3"/>
          <p:cNvSpPr txBox="1"/>
          <p:nvPr/>
        </p:nvSpPr>
        <p:spPr>
          <a:xfrm>
            <a:off x="178435" y="104140"/>
            <a:ext cx="7198995" cy="706755"/>
          </a:xfrm>
          <a:prstGeom prst="rect">
            <a:avLst/>
          </a:prstGeom>
          <a:noFill/>
        </p:spPr>
        <p:txBody>
          <a:bodyPr wrap="square" rtlCol="0">
            <a:spAutoFit/>
          </a:bodyPr>
          <a:p>
            <a:r>
              <a:rPr lang="zh-CN" altLang="en-US" sz="4000" b="1">
                <a:solidFill>
                  <a:schemeClr val="bg1"/>
                </a:solidFill>
              </a:rPr>
              <a:t>重启眼睛、耳朵、嘴巴和心灵</a:t>
            </a:r>
            <a:endParaRPr lang="zh-CN" altLang="en-US" sz="4000" b="1">
              <a:solidFill>
                <a:schemeClr val="bg1"/>
              </a:solidFill>
            </a:endParaRPr>
          </a:p>
        </p:txBody>
      </p:sp>
    </p:spTree>
    <p:custDataLst>
      <p:tags r:id="rId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963930" y="306070"/>
            <a:ext cx="7398385" cy="60833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50000"/>
              </a:lnSpc>
            </a:pPr>
            <a:r>
              <a:rPr altLang="zh-CN" sz="3600" b="1">
                <a:solidFill>
                  <a:schemeClr val="bg1"/>
                </a:solidFill>
                <a:latin typeface="宋体" panose="02010600030101010101" pitchFamily="2" charset="-122"/>
                <a:ea typeface="宋体" panose="02010600030101010101" pitchFamily="2" charset="-122"/>
                <a:sym typeface="+mn-ea"/>
              </a:rPr>
              <a:t>4.2</a:t>
            </a:r>
            <a:r>
              <a:rPr lang="zh-CN" altLang="en-US" sz="3600" b="1">
                <a:solidFill>
                  <a:schemeClr val="bg1"/>
                </a:solidFill>
                <a:latin typeface="宋体" panose="02010600030101010101" pitchFamily="2" charset="-122"/>
                <a:ea typeface="宋体" panose="02010600030101010101" pitchFamily="2" charset="-122"/>
                <a:sym typeface="+mn-ea"/>
              </a:rPr>
              <a:t>不同心理问题调适方式</a:t>
            </a:r>
            <a:endParaRPr lang="zh-CN" altLang="en-US" sz="2500" b="1" spc="150" dirty="0">
              <a:ln w="3175">
                <a:noFill/>
                <a:prstDash val="dash"/>
              </a:ln>
              <a:solidFill>
                <a:schemeClr val="bg1"/>
              </a:solidFill>
              <a:latin typeface="宋体" panose="02010600030101010101" pitchFamily="2" charset="-122"/>
              <a:ea typeface="宋体" panose="02010600030101010101" pitchFamily="2" charset="-122"/>
              <a:cs typeface="微软雅黑" panose="020B0503020204020204" charset="-122"/>
              <a:sym typeface="+mn-ea"/>
            </a:endParaRPr>
          </a:p>
        </p:txBody>
      </p:sp>
      <p:sp>
        <p:nvSpPr>
          <p:cNvPr id="32" name="Rectangle: Rounded Corners 59"/>
          <p:cNvSpPr/>
          <p:nvPr>
            <p:custDataLst>
              <p:tags r:id="rId9"/>
            </p:custDataLst>
          </p:nvPr>
        </p:nvSpPr>
        <p:spPr>
          <a:xfrm>
            <a:off x="1386770" y="4530047"/>
            <a:ext cx="1602221" cy="868408"/>
          </a:xfrm>
          <a:prstGeom prst="roundRect">
            <a:avLst>
              <a:gd name="adj" fmla="val 50000"/>
            </a:avLst>
          </a:prstGeom>
          <a:solidFill>
            <a:schemeClr val="tx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Rectangle: Rounded Corners 59"/>
          <p:cNvSpPr/>
          <p:nvPr>
            <p:custDataLst>
              <p:tags r:id="rId10"/>
            </p:custDataLst>
          </p:nvPr>
        </p:nvSpPr>
        <p:spPr>
          <a:xfrm>
            <a:off x="1386771" y="264266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Rounded Corners 59"/>
          <p:cNvSpPr/>
          <p:nvPr>
            <p:custDataLst>
              <p:tags r:id="rId11"/>
            </p:custDataLst>
          </p:nvPr>
        </p:nvSpPr>
        <p:spPr>
          <a:xfrm>
            <a:off x="6438433" y="2617976"/>
            <a:ext cx="1602221" cy="868408"/>
          </a:xfrm>
          <a:prstGeom prst="roundRect">
            <a:avLst>
              <a:gd name="adj" fmla="val 50000"/>
            </a:avLst>
          </a:prstGeom>
          <a:solidFill>
            <a:schemeClr val="accent6">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Rectangle: Rounded Corners 59"/>
          <p:cNvSpPr/>
          <p:nvPr>
            <p:custDataLst>
              <p:tags r:id="rId12"/>
            </p:custDataLst>
          </p:nvPr>
        </p:nvSpPr>
        <p:spPr>
          <a:xfrm>
            <a:off x="6421408" y="4464306"/>
            <a:ext cx="1602221" cy="868408"/>
          </a:xfrm>
          <a:prstGeom prst="roundRect">
            <a:avLst>
              <a:gd name="adj" fmla="val 50000"/>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文本框 26">
            <a:hlinkClick r:id="" action="ppaction://hlinkshowjump?jump=nextslide"/>
          </p:cNvPr>
          <p:cNvSpPr txBox="1"/>
          <p:nvPr>
            <p:custDataLst>
              <p:tags r:id="rId13"/>
            </p:custDataLst>
          </p:nvPr>
        </p:nvSpPr>
        <p:spPr>
          <a:xfrm>
            <a:off x="1427926" y="286953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9" name="文本框 28"/>
          <p:cNvSpPr txBox="1"/>
          <p:nvPr>
            <p:custDataLst>
              <p:tags r:id="rId14"/>
            </p:custDataLst>
          </p:nvPr>
        </p:nvSpPr>
        <p:spPr>
          <a:xfrm>
            <a:off x="6438433" y="2821347"/>
            <a:ext cx="160222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02</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30" name="文本框 29"/>
          <p:cNvSpPr txBox="1"/>
          <p:nvPr>
            <p:custDataLst>
              <p:tags r:id="rId15"/>
            </p:custDataLst>
          </p:nvPr>
        </p:nvSpPr>
        <p:spPr>
          <a:xfrm>
            <a:off x="1500902" y="4733418"/>
            <a:ext cx="1373957"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03</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31" name="文本框 30"/>
          <p:cNvSpPr txBox="1"/>
          <p:nvPr>
            <p:custDataLst>
              <p:tags r:id="rId16"/>
            </p:custDataLst>
          </p:nvPr>
        </p:nvSpPr>
        <p:spPr>
          <a:xfrm>
            <a:off x="6421408" y="4687584"/>
            <a:ext cx="1602221" cy="461665"/>
          </a:xfrm>
          <a:prstGeom prst="rect">
            <a:avLst/>
          </a:prstGeom>
          <a:noFill/>
        </p:spPr>
        <p:txBody>
          <a:bodyPr wrap="square" rtlCol="0">
            <a:normAutofit/>
          </a:bodyPr>
          <a:lstStyle>
            <a:defPPr>
              <a:defRPr lang="zh-CN"/>
            </a:defPPr>
            <a:lvl1pPr algn="ctr">
              <a:defRPr sz="28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04</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48" name="Text Placeholder 17"/>
          <p:cNvSpPr txBox="1"/>
          <p:nvPr>
            <p:custDataLst>
              <p:tags r:id="rId17"/>
            </p:custDataLst>
          </p:nvPr>
        </p:nvSpPr>
        <p:spPr>
          <a:xfrm>
            <a:off x="3144899" y="2869636"/>
            <a:ext cx="2710661" cy="414985"/>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2400" spc="300">
                <a:latin typeface="宋体" panose="02010600030101010101" pitchFamily="2" charset="-122"/>
                <a:ea typeface="宋体" panose="02010600030101010101" pitchFamily="2" charset="-122"/>
                <a:sym typeface="Arial" panose="020B0604020202020204" pitchFamily="34" charset="0"/>
              </a:rPr>
              <a:t>睡眠不好怎么办</a:t>
            </a:r>
            <a:endParaRPr lang="zh-CN" altLang="en-US" sz="2400" spc="300">
              <a:latin typeface="宋体" panose="02010600030101010101" pitchFamily="2" charset="-122"/>
              <a:ea typeface="宋体" panose="02010600030101010101" pitchFamily="2" charset="-122"/>
              <a:sym typeface="Arial" panose="020B0604020202020204" pitchFamily="34" charset="0"/>
            </a:endParaRPr>
          </a:p>
        </p:txBody>
      </p:sp>
      <p:sp>
        <p:nvSpPr>
          <p:cNvPr id="22" name="Text Placeholder 17"/>
          <p:cNvSpPr txBox="1"/>
          <p:nvPr>
            <p:custDataLst>
              <p:tags r:id="rId18"/>
            </p:custDataLst>
          </p:nvPr>
        </p:nvSpPr>
        <p:spPr>
          <a:xfrm>
            <a:off x="8188960" y="2821305"/>
            <a:ext cx="3496310" cy="45212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lvl="0">
              <a:lnSpc>
                <a:spcPct val="120000"/>
              </a:lnSpc>
              <a:defRPr/>
            </a:pPr>
            <a:r>
              <a:rPr lang="zh-CN" altLang="en-US" sz="2400" spc="300">
                <a:latin typeface="宋体" panose="02010600030101010101" pitchFamily="2" charset="-122"/>
                <a:ea typeface="宋体" panose="02010600030101010101" pitchFamily="2" charset="-122"/>
                <a:sym typeface="Arial" panose="020B0604020202020204" pitchFamily="34" charset="0"/>
              </a:rPr>
              <a:t>如何克服焦虑心理</a:t>
            </a:r>
            <a:endParaRPr lang="zh-CN" altLang="en-US" sz="2400" spc="300">
              <a:latin typeface="宋体" panose="02010600030101010101" pitchFamily="2" charset="-122"/>
              <a:ea typeface="宋体" panose="02010600030101010101" pitchFamily="2" charset="-122"/>
              <a:sym typeface="Arial" panose="020B0604020202020204" pitchFamily="34" charset="0"/>
            </a:endParaRPr>
          </a:p>
        </p:txBody>
      </p:sp>
      <p:sp>
        <p:nvSpPr>
          <p:cNvPr id="25" name="Text Placeholder 17"/>
          <p:cNvSpPr txBox="1"/>
          <p:nvPr>
            <p:custDataLst>
              <p:tags r:id="rId19"/>
            </p:custDataLst>
          </p:nvPr>
        </p:nvSpPr>
        <p:spPr>
          <a:xfrm>
            <a:off x="3145155" y="4467860"/>
            <a:ext cx="3005455" cy="45212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lvl="0">
              <a:lnSpc>
                <a:spcPct val="120000"/>
              </a:lnSpc>
              <a:defRPr/>
            </a:pPr>
            <a:r>
              <a:rPr lang="zh-CN" altLang="en-US" sz="2400" spc="300">
                <a:latin typeface="宋体" panose="02010600030101010101" pitchFamily="2" charset="-122"/>
                <a:ea typeface="宋体" panose="02010600030101010101" pitchFamily="2" charset="-122"/>
                <a:sym typeface="Arial" panose="020B0604020202020204" pitchFamily="34" charset="0"/>
              </a:rPr>
              <a:t>如何克服恐慌心理</a:t>
            </a:r>
            <a:endParaRPr lang="zh-CN" altLang="en-US" sz="2400" spc="300">
              <a:latin typeface="宋体" panose="02010600030101010101" pitchFamily="2" charset="-122"/>
              <a:ea typeface="宋体" panose="02010600030101010101" pitchFamily="2" charset="-122"/>
              <a:sym typeface="Arial" panose="020B0604020202020204" pitchFamily="34" charset="0"/>
            </a:endParaRPr>
          </a:p>
        </p:txBody>
      </p:sp>
      <p:sp>
        <p:nvSpPr>
          <p:cNvPr id="37" name="Text Placeholder 17"/>
          <p:cNvSpPr txBox="1"/>
          <p:nvPr>
            <p:custDataLst>
              <p:tags r:id="rId20"/>
            </p:custDataLst>
          </p:nvPr>
        </p:nvSpPr>
        <p:spPr>
          <a:xfrm>
            <a:off x="8188960" y="4467860"/>
            <a:ext cx="2756535" cy="45212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lvl="0">
              <a:lnSpc>
                <a:spcPct val="120000"/>
              </a:lnSpc>
              <a:defRPr/>
            </a:pPr>
            <a:r>
              <a:rPr lang="zh-CN" altLang="en-US" sz="2400" spc="300">
                <a:latin typeface="宋体" panose="02010600030101010101" pitchFamily="2" charset="-122"/>
                <a:ea typeface="宋体" panose="02010600030101010101" pitchFamily="2" charset="-122"/>
                <a:sym typeface="Arial" panose="020B0604020202020204" pitchFamily="34" charset="0"/>
              </a:rPr>
              <a:t>担心感染怎么办</a:t>
            </a:r>
            <a:endParaRPr lang="zh-CN" altLang="en-US" sz="2400" spc="300">
              <a:latin typeface="宋体" panose="02010600030101010101" pitchFamily="2" charset="-122"/>
              <a:ea typeface="宋体" panose="02010600030101010101" pitchFamily="2" charset="-122"/>
              <a:sym typeface="Arial" panose="020B0604020202020204" pitchFamily="34" charset="0"/>
            </a:endParaRPr>
          </a:p>
        </p:txBody>
      </p:sp>
    </p:spTree>
    <p:custDataLst>
      <p:tags r:id="rId2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pic>
        <p:nvPicPr>
          <p:cNvPr id="4" name="图片 3" descr="呼吸"/>
          <p:cNvPicPr>
            <a:picLocks noChangeAspect="1"/>
          </p:cNvPicPr>
          <p:nvPr/>
        </p:nvPicPr>
        <p:blipFill>
          <a:blip r:embed="rId8"/>
          <a:stretch>
            <a:fillRect/>
          </a:stretch>
        </p:blipFill>
        <p:spPr>
          <a:xfrm>
            <a:off x="2143760" y="2296160"/>
            <a:ext cx="2409825" cy="2514600"/>
          </a:xfrm>
          <a:prstGeom prst="rect">
            <a:avLst/>
          </a:prstGeom>
        </p:spPr>
      </p:pic>
      <p:pic>
        <p:nvPicPr>
          <p:cNvPr id="5" name="图片 4" descr="肌肉"/>
          <p:cNvPicPr>
            <a:picLocks noChangeAspect="1"/>
          </p:cNvPicPr>
          <p:nvPr/>
        </p:nvPicPr>
        <p:blipFill>
          <a:blip r:embed="rId9"/>
          <a:stretch>
            <a:fillRect/>
          </a:stretch>
        </p:blipFill>
        <p:spPr>
          <a:xfrm>
            <a:off x="6683375" y="2458085"/>
            <a:ext cx="2783205" cy="2490470"/>
          </a:xfrm>
          <a:prstGeom prst="rect">
            <a:avLst/>
          </a:prstGeom>
        </p:spPr>
      </p:pic>
      <p:sp>
        <p:nvSpPr>
          <p:cNvPr id="12" name="椭圆形标注 11"/>
          <p:cNvSpPr/>
          <p:nvPr>
            <p:custDataLst>
              <p:tags r:id="rId10"/>
            </p:custDataLst>
          </p:nvPr>
        </p:nvSpPr>
        <p:spPr>
          <a:xfrm rot="540000">
            <a:off x="64227" y="4933"/>
            <a:ext cx="1089943" cy="904858"/>
          </a:xfrm>
          <a:prstGeom prst="wedgeEllipseCallout">
            <a:avLst>
              <a:gd name="adj1" fmla="val 41431"/>
              <a:gd name="adj2" fmla="val 51108"/>
            </a:avLst>
          </a:prstGeom>
          <a:solidFill>
            <a:srgbClr val="ED7D31"/>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pic>
        <p:nvPicPr>
          <p:cNvPr id="19" name="图片 18"/>
          <p:cNvPicPr>
            <a:picLocks noChangeAspect="1"/>
          </p:cNvPicPr>
          <p:nvPr>
            <p:custDataLst>
              <p:tags r:id="rId11"/>
            </p:custDataLst>
          </p:nvPr>
        </p:nvPicPr>
        <p:blipFill>
          <a:blip r:embed="rId12"/>
          <a:stretch>
            <a:fillRect/>
          </a:stretch>
        </p:blipFill>
        <p:spPr>
          <a:xfrm>
            <a:off x="254000" y="187325"/>
            <a:ext cx="581025" cy="539750"/>
          </a:xfrm>
          <a:prstGeom prst="rect">
            <a:avLst/>
          </a:prstGeom>
        </p:spPr>
      </p:pic>
      <p:sp>
        <p:nvSpPr>
          <p:cNvPr id="13" name="圆角矩形 12"/>
          <p:cNvSpPr/>
          <p:nvPr>
            <p:custDataLst>
              <p:tags r:id="rId13"/>
            </p:custDataLst>
          </p:nvPr>
        </p:nvSpPr>
        <p:spPr>
          <a:xfrm>
            <a:off x="1190394" y="23083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身心放松</a:t>
            </a:r>
            <a:endParaRPr lang="zh-CN" altLang="en-US" sz="3200" b="1" dirty="0">
              <a:solidFill>
                <a:schemeClr val="tx1"/>
              </a:solidFill>
              <a:latin typeface="宋体" panose="02010600030101010101" pitchFamily="2" charset="-122"/>
              <a:ea typeface="宋体" panose="02010600030101010101" pitchFamily="2" charset="-122"/>
            </a:endParaRPr>
          </a:p>
        </p:txBody>
      </p:sp>
    </p:spTree>
    <p:custDataLst>
      <p:tags r:id="rId1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2" name="椭圆形标注 11"/>
          <p:cNvSpPr/>
          <p:nvPr>
            <p:custDataLst>
              <p:tags r:id="rId8"/>
            </p:custDataLst>
          </p:nvPr>
        </p:nvSpPr>
        <p:spPr>
          <a:xfrm rot="540000">
            <a:off x="64227" y="4933"/>
            <a:ext cx="1089943" cy="904858"/>
          </a:xfrm>
          <a:prstGeom prst="wedgeEllipseCallout">
            <a:avLst>
              <a:gd name="adj1" fmla="val 41431"/>
              <a:gd name="adj2" fmla="val 51108"/>
            </a:avLst>
          </a:prstGeom>
          <a:solidFill>
            <a:srgbClr val="ED7D31"/>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p>
            <a:pPr algn="ctr"/>
            <a:endParaRPr lang="zh-CN" altLang="en-US">
              <a:solidFill>
                <a:prstClr val="white"/>
              </a:solidFill>
            </a:endParaRPr>
          </a:p>
        </p:txBody>
      </p:sp>
      <p:pic>
        <p:nvPicPr>
          <p:cNvPr id="19" name="图片 18"/>
          <p:cNvPicPr>
            <a:picLocks noChangeAspect="1"/>
          </p:cNvPicPr>
          <p:nvPr>
            <p:custDataLst>
              <p:tags r:id="rId9"/>
            </p:custDataLst>
          </p:nvPr>
        </p:nvPicPr>
        <p:blipFill>
          <a:blip r:embed="rId10"/>
          <a:stretch>
            <a:fillRect/>
          </a:stretch>
        </p:blipFill>
        <p:spPr>
          <a:xfrm>
            <a:off x="254000" y="187325"/>
            <a:ext cx="581025" cy="539750"/>
          </a:xfrm>
          <a:prstGeom prst="rect">
            <a:avLst/>
          </a:prstGeom>
        </p:spPr>
      </p:pic>
      <p:sp>
        <p:nvSpPr>
          <p:cNvPr id="13" name="圆角矩形 12"/>
          <p:cNvSpPr/>
          <p:nvPr>
            <p:custDataLst>
              <p:tags r:id="rId11"/>
            </p:custDataLst>
          </p:nvPr>
        </p:nvSpPr>
        <p:spPr>
          <a:xfrm>
            <a:off x="1190394" y="230838"/>
            <a:ext cx="2490386" cy="452429"/>
          </a:xfrm>
          <a:prstGeom prst="roundRect">
            <a:avLst/>
          </a:prstGeom>
          <a:solidFill>
            <a:sysClr val="window" lastClr="FFFFFF">
              <a:lumMod val="85000"/>
            </a:sys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身心放松</a:t>
            </a:r>
            <a:endParaRPr lang="zh-CN" altLang="en-US" sz="3200" b="1" dirty="0">
              <a:solidFill>
                <a:schemeClr val="tx1"/>
              </a:solidFill>
              <a:latin typeface="宋体" panose="02010600030101010101" pitchFamily="2" charset="-122"/>
              <a:ea typeface="宋体" panose="02010600030101010101" pitchFamily="2" charset="-122"/>
            </a:endParaRPr>
          </a:p>
        </p:txBody>
      </p:sp>
      <p:pic>
        <p:nvPicPr>
          <p:cNvPr id="2" name="图片 1" descr="接地"/>
          <p:cNvPicPr>
            <a:picLocks noChangeAspect="1"/>
          </p:cNvPicPr>
          <p:nvPr/>
        </p:nvPicPr>
        <p:blipFill>
          <a:blip r:embed="rId12"/>
          <a:stretch>
            <a:fillRect/>
          </a:stretch>
        </p:blipFill>
        <p:spPr>
          <a:xfrm>
            <a:off x="1378585" y="2552700"/>
            <a:ext cx="2228850" cy="2581275"/>
          </a:xfrm>
          <a:prstGeom prst="rect">
            <a:avLst/>
          </a:prstGeom>
        </p:spPr>
      </p:pic>
      <p:pic>
        <p:nvPicPr>
          <p:cNvPr id="3" name="图片 2" descr="睡眠制动"/>
          <p:cNvPicPr>
            <a:picLocks noChangeAspect="1"/>
          </p:cNvPicPr>
          <p:nvPr/>
        </p:nvPicPr>
        <p:blipFill>
          <a:blip r:embed="rId13"/>
          <a:stretch>
            <a:fillRect/>
          </a:stretch>
        </p:blipFill>
        <p:spPr>
          <a:xfrm>
            <a:off x="4710430" y="2585720"/>
            <a:ext cx="2771775" cy="2514600"/>
          </a:xfrm>
          <a:prstGeom prst="rect">
            <a:avLst/>
          </a:prstGeom>
        </p:spPr>
      </p:pic>
      <p:pic>
        <p:nvPicPr>
          <p:cNvPr id="6" name="图片 5" descr="想想放松训练"/>
          <p:cNvPicPr>
            <a:picLocks noChangeAspect="1"/>
          </p:cNvPicPr>
          <p:nvPr/>
        </p:nvPicPr>
        <p:blipFill>
          <a:blip r:embed="rId14"/>
          <a:stretch>
            <a:fillRect/>
          </a:stretch>
        </p:blipFill>
        <p:spPr>
          <a:xfrm>
            <a:off x="7716520" y="2323465"/>
            <a:ext cx="3027680" cy="2630805"/>
          </a:xfrm>
          <a:prstGeom prst="rect">
            <a:avLst/>
          </a:prstGeom>
        </p:spPr>
      </p:pic>
    </p:spTree>
    <p:custDataLst>
      <p:tags r:id="rId1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 name="矩形 1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9" name="图片 1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20" name="图片 1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1" name="Title 6"/>
          <p:cNvSpPr txBox="1"/>
          <p:nvPr>
            <p:custDataLst>
              <p:tags r:id="rId8"/>
            </p:custDataLst>
          </p:nvPr>
        </p:nvSpPr>
        <p:spPr>
          <a:xfrm>
            <a:off x="16389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sz="4000" b="1">
                <a:solidFill>
                  <a:schemeClr val="bg1"/>
                </a:solidFill>
                <a:latin typeface="微软雅黑" panose="020B0503020204020204" charset="-122"/>
                <a:ea typeface="微软雅黑" panose="020B0503020204020204" charset="-122"/>
                <a:sym typeface="+mn-ea"/>
              </a:rPr>
              <a:t>心理支持热线和网络心理服务方式</a:t>
            </a:r>
            <a:endParaRPr lang="zh-CN" sz="4000" b="1">
              <a:solidFill>
                <a:schemeClr val="bg1"/>
              </a:solidFill>
              <a:latin typeface="微软雅黑" panose="020B0503020204020204" charset="-122"/>
              <a:ea typeface="微软雅黑" panose="020B0503020204020204" charset="-122"/>
              <a:sym typeface="+mn-ea"/>
            </a:endParaRPr>
          </a:p>
        </p:txBody>
      </p:sp>
      <p:cxnSp>
        <p:nvCxnSpPr>
          <p:cNvPr id="134" name="直接连接符 133"/>
          <p:cNvCxnSpPr/>
          <p:nvPr>
            <p:custDataLst>
              <p:tags r:id="rId9"/>
            </p:custDataLst>
          </p:nvPr>
        </p:nvCxnSpPr>
        <p:spPr>
          <a:xfrm flipH="1">
            <a:off x="2672077" y="4032689"/>
            <a:ext cx="241806"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sp>
        <p:nvSpPr>
          <p:cNvPr id="2" name="Freeform 5"/>
          <p:cNvSpPr/>
          <p:nvPr>
            <p:custDataLst>
              <p:tags r:id="rId10"/>
            </p:custDataLst>
          </p:nvPr>
        </p:nvSpPr>
        <p:spPr bwMode="auto">
          <a:xfrm>
            <a:off x="880694" y="3141662"/>
            <a:ext cx="253468" cy="371650"/>
          </a:xfrm>
          <a:custGeom>
            <a:avLst/>
            <a:gdLst>
              <a:gd name="T0" fmla="*/ 347 w 347"/>
              <a:gd name="T1" fmla="*/ 384 h 510"/>
              <a:gd name="T2" fmla="*/ 322 w 347"/>
              <a:gd name="T3" fmla="*/ 422 h 510"/>
              <a:gd name="T4" fmla="*/ 292 w 347"/>
              <a:gd name="T5" fmla="*/ 458 h 510"/>
              <a:gd name="T6" fmla="*/ 265 w 347"/>
              <a:gd name="T7" fmla="*/ 479 h 510"/>
              <a:gd name="T8" fmla="*/ 233 w 347"/>
              <a:gd name="T9" fmla="*/ 498 h 510"/>
              <a:gd name="T10" fmla="*/ 194 w 347"/>
              <a:gd name="T11" fmla="*/ 508 h 510"/>
              <a:gd name="T12" fmla="*/ 174 w 347"/>
              <a:gd name="T13" fmla="*/ 510 h 510"/>
              <a:gd name="T14" fmla="*/ 134 w 347"/>
              <a:gd name="T15" fmla="*/ 505 h 510"/>
              <a:gd name="T16" fmla="*/ 99 w 347"/>
              <a:gd name="T17" fmla="*/ 489 h 510"/>
              <a:gd name="T18" fmla="*/ 69 w 347"/>
              <a:gd name="T19" fmla="*/ 469 h 510"/>
              <a:gd name="T20" fmla="*/ 43 w 347"/>
              <a:gd name="T21" fmla="*/ 446 h 510"/>
              <a:gd name="T22" fmla="*/ 11 w 347"/>
              <a:gd name="T23" fmla="*/ 402 h 510"/>
              <a:gd name="T24" fmla="*/ 0 w 347"/>
              <a:gd name="T25" fmla="*/ 384 h 510"/>
              <a:gd name="T26" fmla="*/ 15 w 347"/>
              <a:gd name="T27" fmla="*/ 375 h 510"/>
              <a:gd name="T28" fmla="*/ 27 w 347"/>
              <a:gd name="T29" fmla="*/ 362 h 510"/>
              <a:gd name="T30" fmla="*/ 48 w 347"/>
              <a:gd name="T31" fmla="*/ 322 h 510"/>
              <a:gd name="T32" fmla="*/ 58 w 347"/>
              <a:gd name="T33" fmla="*/ 290 h 510"/>
              <a:gd name="T34" fmla="*/ 75 w 347"/>
              <a:gd name="T35" fmla="*/ 216 h 510"/>
              <a:gd name="T36" fmla="*/ 80 w 347"/>
              <a:gd name="T37" fmla="*/ 177 h 510"/>
              <a:gd name="T38" fmla="*/ 82 w 347"/>
              <a:gd name="T39" fmla="*/ 169 h 510"/>
              <a:gd name="T40" fmla="*/ 84 w 347"/>
              <a:gd name="T41" fmla="*/ 157 h 510"/>
              <a:gd name="T42" fmla="*/ 87 w 347"/>
              <a:gd name="T43" fmla="*/ 134 h 510"/>
              <a:gd name="T44" fmla="*/ 94 w 347"/>
              <a:gd name="T45" fmla="*/ 40 h 510"/>
              <a:gd name="T46" fmla="*/ 263 w 347"/>
              <a:gd name="T47" fmla="*/ 0 h 510"/>
              <a:gd name="T48" fmla="*/ 265 w 347"/>
              <a:gd name="T49" fmla="*/ 70 h 510"/>
              <a:gd name="T50" fmla="*/ 268 w 347"/>
              <a:gd name="T51" fmla="*/ 132 h 510"/>
              <a:gd name="T52" fmla="*/ 270 w 347"/>
              <a:gd name="T53" fmla="*/ 157 h 510"/>
              <a:gd name="T54" fmla="*/ 270 w 347"/>
              <a:gd name="T55" fmla="*/ 169 h 510"/>
              <a:gd name="T56" fmla="*/ 272 w 347"/>
              <a:gd name="T57" fmla="*/ 177 h 510"/>
              <a:gd name="T58" fmla="*/ 285 w 347"/>
              <a:gd name="T59" fmla="*/ 266 h 510"/>
              <a:gd name="T60" fmla="*/ 302 w 347"/>
              <a:gd name="T61" fmla="*/ 325 h 510"/>
              <a:gd name="T62" fmla="*/ 310 w 347"/>
              <a:gd name="T63" fmla="*/ 344 h 510"/>
              <a:gd name="T64" fmla="*/ 325 w 347"/>
              <a:gd name="T65" fmla="*/ 369 h 510"/>
              <a:gd name="T66" fmla="*/ 339 w 347"/>
              <a:gd name="T67" fmla="*/ 380 h 510"/>
              <a:gd name="T68" fmla="*/ 347 w 347"/>
              <a:gd name="T69" fmla="*/ 384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7" h="510">
                <a:moveTo>
                  <a:pt x="347" y="384"/>
                </a:moveTo>
                <a:lnTo>
                  <a:pt x="347" y="384"/>
                </a:lnTo>
                <a:lnTo>
                  <a:pt x="337" y="402"/>
                </a:lnTo>
                <a:lnTo>
                  <a:pt x="322" y="422"/>
                </a:lnTo>
                <a:lnTo>
                  <a:pt x="303" y="446"/>
                </a:lnTo>
                <a:lnTo>
                  <a:pt x="292" y="458"/>
                </a:lnTo>
                <a:lnTo>
                  <a:pt x="278" y="469"/>
                </a:lnTo>
                <a:lnTo>
                  <a:pt x="265" y="479"/>
                </a:lnTo>
                <a:lnTo>
                  <a:pt x="250" y="489"/>
                </a:lnTo>
                <a:lnTo>
                  <a:pt x="233" y="498"/>
                </a:lnTo>
                <a:lnTo>
                  <a:pt x="215" y="505"/>
                </a:lnTo>
                <a:lnTo>
                  <a:pt x="194" y="508"/>
                </a:lnTo>
                <a:lnTo>
                  <a:pt x="174" y="510"/>
                </a:lnTo>
                <a:lnTo>
                  <a:pt x="174" y="510"/>
                </a:lnTo>
                <a:lnTo>
                  <a:pt x="152" y="508"/>
                </a:lnTo>
                <a:lnTo>
                  <a:pt x="134" y="505"/>
                </a:lnTo>
                <a:lnTo>
                  <a:pt x="116" y="498"/>
                </a:lnTo>
                <a:lnTo>
                  <a:pt x="99" y="489"/>
                </a:lnTo>
                <a:lnTo>
                  <a:pt x="82" y="479"/>
                </a:lnTo>
                <a:lnTo>
                  <a:pt x="69" y="469"/>
                </a:lnTo>
                <a:lnTo>
                  <a:pt x="55" y="458"/>
                </a:lnTo>
                <a:lnTo>
                  <a:pt x="43" y="446"/>
                </a:lnTo>
                <a:lnTo>
                  <a:pt x="25" y="422"/>
                </a:lnTo>
                <a:lnTo>
                  <a:pt x="11" y="402"/>
                </a:lnTo>
                <a:lnTo>
                  <a:pt x="0" y="384"/>
                </a:lnTo>
                <a:lnTo>
                  <a:pt x="0" y="384"/>
                </a:lnTo>
                <a:lnTo>
                  <a:pt x="8" y="380"/>
                </a:lnTo>
                <a:lnTo>
                  <a:pt x="15" y="375"/>
                </a:lnTo>
                <a:lnTo>
                  <a:pt x="20" y="369"/>
                </a:lnTo>
                <a:lnTo>
                  <a:pt x="27" y="362"/>
                </a:lnTo>
                <a:lnTo>
                  <a:pt x="38" y="344"/>
                </a:lnTo>
                <a:lnTo>
                  <a:pt x="48" y="322"/>
                </a:lnTo>
                <a:lnTo>
                  <a:pt x="48" y="322"/>
                </a:lnTo>
                <a:lnTo>
                  <a:pt x="58" y="290"/>
                </a:lnTo>
                <a:lnTo>
                  <a:pt x="67" y="253"/>
                </a:lnTo>
                <a:lnTo>
                  <a:pt x="75" y="216"/>
                </a:lnTo>
                <a:lnTo>
                  <a:pt x="80" y="177"/>
                </a:lnTo>
                <a:lnTo>
                  <a:pt x="80" y="177"/>
                </a:lnTo>
                <a:lnTo>
                  <a:pt x="82" y="169"/>
                </a:lnTo>
                <a:lnTo>
                  <a:pt x="82" y="169"/>
                </a:lnTo>
                <a:lnTo>
                  <a:pt x="84" y="157"/>
                </a:lnTo>
                <a:lnTo>
                  <a:pt x="84" y="157"/>
                </a:lnTo>
                <a:lnTo>
                  <a:pt x="87" y="134"/>
                </a:lnTo>
                <a:lnTo>
                  <a:pt x="87" y="134"/>
                </a:lnTo>
                <a:lnTo>
                  <a:pt x="90" y="82"/>
                </a:lnTo>
                <a:lnTo>
                  <a:pt x="94" y="40"/>
                </a:lnTo>
                <a:lnTo>
                  <a:pt x="95" y="1"/>
                </a:lnTo>
                <a:lnTo>
                  <a:pt x="263" y="0"/>
                </a:lnTo>
                <a:lnTo>
                  <a:pt x="263" y="0"/>
                </a:lnTo>
                <a:lnTo>
                  <a:pt x="265" y="70"/>
                </a:lnTo>
                <a:lnTo>
                  <a:pt x="268" y="132"/>
                </a:lnTo>
                <a:lnTo>
                  <a:pt x="268" y="132"/>
                </a:lnTo>
                <a:lnTo>
                  <a:pt x="270" y="157"/>
                </a:lnTo>
                <a:lnTo>
                  <a:pt x="270" y="157"/>
                </a:lnTo>
                <a:lnTo>
                  <a:pt x="270" y="169"/>
                </a:lnTo>
                <a:lnTo>
                  <a:pt x="270" y="169"/>
                </a:lnTo>
                <a:lnTo>
                  <a:pt x="272" y="177"/>
                </a:lnTo>
                <a:lnTo>
                  <a:pt x="272" y="177"/>
                </a:lnTo>
                <a:lnTo>
                  <a:pt x="278" y="226"/>
                </a:lnTo>
                <a:lnTo>
                  <a:pt x="285" y="266"/>
                </a:lnTo>
                <a:lnTo>
                  <a:pt x="293" y="298"/>
                </a:lnTo>
                <a:lnTo>
                  <a:pt x="302" y="325"/>
                </a:lnTo>
                <a:lnTo>
                  <a:pt x="302" y="325"/>
                </a:lnTo>
                <a:lnTo>
                  <a:pt x="310" y="344"/>
                </a:lnTo>
                <a:lnTo>
                  <a:pt x="319" y="359"/>
                </a:lnTo>
                <a:lnTo>
                  <a:pt x="325" y="369"/>
                </a:lnTo>
                <a:lnTo>
                  <a:pt x="332" y="375"/>
                </a:lnTo>
                <a:lnTo>
                  <a:pt x="339" y="380"/>
                </a:lnTo>
                <a:lnTo>
                  <a:pt x="344" y="382"/>
                </a:lnTo>
                <a:lnTo>
                  <a:pt x="347" y="384"/>
                </a:lnTo>
                <a:lnTo>
                  <a:pt x="347" y="384"/>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 name="Freeform 6"/>
          <p:cNvSpPr/>
          <p:nvPr>
            <p:custDataLst>
              <p:tags r:id="rId11"/>
            </p:custDataLst>
          </p:nvPr>
        </p:nvSpPr>
        <p:spPr bwMode="auto">
          <a:xfrm>
            <a:off x="940562" y="3141662"/>
            <a:ext cx="136842" cy="128289"/>
          </a:xfrm>
          <a:custGeom>
            <a:avLst/>
            <a:gdLst>
              <a:gd name="T0" fmla="*/ 188 w 188"/>
              <a:gd name="T1" fmla="*/ 169 h 174"/>
              <a:gd name="T2" fmla="*/ 188 w 188"/>
              <a:gd name="T3" fmla="*/ 169 h 174"/>
              <a:gd name="T4" fmla="*/ 141 w 188"/>
              <a:gd name="T5" fmla="*/ 172 h 174"/>
              <a:gd name="T6" fmla="*/ 91 w 188"/>
              <a:gd name="T7" fmla="*/ 174 h 174"/>
              <a:gd name="T8" fmla="*/ 91 w 188"/>
              <a:gd name="T9" fmla="*/ 174 h 174"/>
              <a:gd name="T10" fmla="*/ 44 w 188"/>
              <a:gd name="T11" fmla="*/ 172 h 174"/>
              <a:gd name="T12" fmla="*/ 0 w 188"/>
              <a:gd name="T13" fmla="*/ 169 h 174"/>
              <a:gd name="T14" fmla="*/ 0 w 188"/>
              <a:gd name="T15" fmla="*/ 169 h 174"/>
              <a:gd name="T16" fmla="*/ 2 w 188"/>
              <a:gd name="T17" fmla="*/ 157 h 174"/>
              <a:gd name="T18" fmla="*/ 2 w 188"/>
              <a:gd name="T19" fmla="*/ 157 h 174"/>
              <a:gd name="T20" fmla="*/ 5 w 188"/>
              <a:gd name="T21" fmla="*/ 134 h 174"/>
              <a:gd name="T22" fmla="*/ 5 w 188"/>
              <a:gd name="T23" fmla="*/ 134 h 174"/>
              <a:gd name="T24" fmla="*/ 8 w 188"/>
              <a:gd name="T25" fmla="*/ 82 h 174"/>
              <a:gd name="T26" fmla="*/ 12 w 188"/>
              <a:gd name="T27" fmla="*/ 40 h 174"/>
              <a:gd name="T28" fmla="*/ 13 w 188"/>
              <a:gd name="T29" fmla="*/ 1 h 174"/>
              <a:gd name="T30" fmla="*/ 181 w 188"/>
              <a:gd name="T31" fmla="*/ 0 h 174"/>
              <a:gd name="T32" fmla="*/ 181 w 188"/>
              <a:gd name="T33" fmla="*/ 0 h 174"/>
              <a:gd name="T34" fmla="*/ 183 w 188"/>
              <a:gd name="T35" fmla="*/ 70 h 174"/>
              <a:gd name="T36" fmla="*/ 186 w 188"/>
              <a:gd name="T37" fmla="*/ 132 h 174"/>
              <a:gd name="T38" fmla="*/ 186 w 188"/>
              <a:gd name="T39" fmla="*/ 132 h 174"/>
              <a:gd name="T40" fmla="*/ 188 w 188"/>
              <a:gd name="T41" fmla="*/ 157 h 174"/>
              <a:gd name="T42" fmla="*/ 188 w 188"/>
              <a:gd name="T43" fmla="*/ 157 h 174"/>
              <a:gd name="T44" fmla="*/ 188 w 188"/>
              <a:gd name="T45" fmla="*/ 169 h 174"/>
              <a:gd name="T46" fmla="*/ 188 w 188"/>
              <a:gd name="T47" fmla="*/ 1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74">
                <a:moveTo>
                  <a:pt x="188" y="169"/>
                </a:moveTo>
                <a:lnTo>
                  <a:pt x="188" y="169"/>
                </a:lnTo>
                <a:lnTo>
                  <a:pt x="141" y="172"/>
                </a:lnTo>
                <a:lnTo>
                  <a:pt x="91" y="174"/>
                </a:lnTo>
                <a:lnTo>
                  <a:pt x="91" y="174"/>
                </a:lnTo>
                <a:lnTo>
                  <a:pt x="44" y="172"/>
                </a:lnTo>
                <a:lnTo>
                  <a:pt x="0" y="169"/>
                </a:lnTo>
                <a:lnTo>
                  <a:pt x="0" y="169"/>
                </a:lnTo>
                <a:lnTo>
                  <a:pt x="2" y="157"/>
                </a:lnTo>
                <a:lnTo>
                  <a:pt x="2" y="157"/>
                </a:lnTo>
                <a:lnTo>
                  <a:pt x="5" y="134"/>
                </a:lnTo>
                <a:lnTo>
                  <a:pt x="5" y="134"/>
                </a:lnTo>
                <a:lnTo>
                  <a:pt x="8" y="82"/>
                </a:lnTo>
                <a:lnTo>
                  <a:pt x="12" y="40"/>
                </a:lnTo>
                <a:lnTo>
                  <a:pt x="13" y="1"/>
                </a:lnTo>
                <a:lnTo>
                  <a:pt x="181" y="0"/>
                </a:lnTo>
                <a:lnTo>
                  <a:pt x="181" y="0"/>
                </a:lnTo>
                <a:lnTo>
                  <a:pt x="183" y="70"/>
                </a:lnTo>
                <a:lnTo>
                  <a:pt x="186" y="132"/>
                </a:lnTo>
                <a:lnTo>
                  <a:pt x="186" y="132"/>
                </a:lnTo>
                <a:lnTo>
                  <a:pt x="188" y="157"/>
                </a:lnTo>
                <a:lnTo>
                  <a:pt x="188" y="157"/>
                </a:lnTo>
                <a:lnTo>
                  <a:pt x="188" y="169"/>
                </a:lnTo>
                <a:lnTo>
                  <a:pt x="188" y="169"/>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 name="Freeform 7"/>
          <p:cNvSpPr/>
          <p:nvPr>
            <p:custDataLst>
              <p:tags r:id="rId12"/>
            </p:custDataLst>
          </p:nvPr>
        </p:nvSpPr>
        <p:spPr bwMode="auto">
          <a:xfrm>
            <a:off x="797500" y="5974131"/>
            <a:ext cx="83194" cy="179605"/>
          </a:xfrm>
          <a:custGeom>
            <a:avLst/>
            <a:gdLst>
              <a:gd name="T0" fmla="*/ 112 w 112"/>
              <a:gd name="T1" fmla="*/ 246 h 246"/>
              <a:gd name="T2" fmla="*/ 16 w 112"/>
              <a:gd name="T3" fmla="*/ 246 h 246"/>
              <a:gd name="T4" fmla="*/ 6 w 112"/>
              <a:gd name="T5" fmla="*/ 100 h 246"/>
              <a:gd name="T6" fmla="*/ 0 w 112"/>
              <a:gd name="T7" fmla="*/ 8 h 246"/>
              <a:gd name="T8" fmla="*/ 97 w 112"/>
              <a:gd name="T9" fmla="*/ 0 h 246"/>
              <a:gd name="T10" fmla="*/ 102 w 112"/>
              <a:gd name="T11" fmla="*/ 92 h 246"/>
              <a:gd name="T12" fmla="*/ 112 w 112"/>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112" h="246">
                <a:moveTo>
                  <a:pt x="112" y="246"/>
                </a:moveTo>
                <a:lnTo>
                  <a:pt x="16" y="246"/>
                </a:lnTo>
                <a:lnTo>
                  <a:pt x="6" y="100"/>
                </a:lnTo>
                <a:lnTo>
                  <a:pt x="0" y="8"/>
                </a:lnTo>
                <a:lnTo>
                  <a:pt x="97" y="0"/>
                </a:lnTo>
                <a:lnTo>
                  <a:pt x="102" y="92"/>
                </a:lnTo>
                <a:lnTo>
                  <a:pt x="112" y="24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0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4" name="Freeform 8"/>
          <p:cNvSpPr/>
          <p:nvPr>
            <p:custDataLst>
              <p:tags r:id="rId13"/>
            </p:custDataLst>
          </p:nvPr>
        </p:nvSpPr>
        <p:spPr bwMode="auto">
          <a:xfrm>
            <a:off x="555695" y="6097755"/>
            <a:ext cx="346769" cy="186602"/>
          </a:xfrm>
          <a:custGeom>
            <a:avLst/>
            <a:gdLst>
              <a:gd name="T0" fmla="*/ 333 w 477"/>
              <a:gd name="T1" fmla="*/ 7 h 255"/>
              <a:gd name="T2" fmla="*/ 334 w 477"/>
              <a:gd name="T3" fmla="*/ 28 h 255"/>
              <a:gd name="T4" fmla="*/ 333 w 477"/>
              <a:gd name="T5" fmla="*/ 50 h 255"/>
              <a:gd name="T6" fmla="*/ 321 w 477"/>
              <a:gd name="T7" fmla="*/ 74 h 255"/>
              <a:gd name="T8" fmla="*/ 299 w 477"/>
              <a:gd name="T9" fmla="*/ 94 h 255"/>
              <a:gd name="T10" fmla="*/ 260 w 477"/>
              <a:gd name="T11" fmla="*/ 111 h 255"/>
              <a:gd name="T12" fmla="*/ 203 w 477"/>
              <a:gd name="T13" fmla="*/ 116 h 255"/>
              <a:gd name="T14" fmla="*/ 123 w 477"/>
              <a:gd name="T15" fmla="*/ 109 h 255"/>
              <a:gd name="T16" fmla="*/ 114 w 477"/>
              <a:gd name="T17" fmla="*/ 107 h 255"/>
              <a:gd name="T18" fmla="*/ 89 w 477"/>
              <a:gd name="T19" fmla="*/ 111 h 255"/>
              <a:gd name="T20" fmla="*/ 67 w 477"/>
              <a:gd name="T21" fmla="*/ 122 h 255"/>
              <a:gd name="T22" fmla="*/ 61 w 477"/>
              <a:gd name="T23" fmla="*/ 129 h 255"/>
              <a:gd name="T24" fmla="*/ 34 w 477"/>
              <a:gd name="T25" fmla="*/ 156 h 255"/>
              <a:gd name="T26" fmla="*/ 12 w 477"/>
              <a:gd name="T27" fmla="*/ 190 h 255"/>
              <a:gd name="T28" fmla="*/ 2 w 477"/>
              <a:gd name="T29" fmla="*/ 215 h 255"/>
              <a:gd name="T30" fmla="*/ 0 w 477"/>
              <a:gd name="T31" fmla="*/ 231 h 255"/>
              <a:gd name="T32" fmla="*/ 5 w 477"/>
              <a:gd name="T33" fmla="*/ 248 h 255"/>
              <a:gd name="T34" fmla="*/ 10 w 477"/>
              <a:gd name="T35" fmla="*/ 255 h 255"/>
              <a:gd name="T36" fmla="*/ 225 w 477"/>
              <a:gd name="T37" fmla="*/ 253 h 255"/>
              <a:gd name="T38" fmla="*/ 323 w 477"/>
              <a:gd name="T39" fmla="*/ 250 h 255"/>
              <a:gd name="T40" fmla="*/ 393 w 477"/>
              <a:gd name="T41" fmla="*/ 245 h 255"/>
              <a:gd name="T42" fmla="*/ 462 w 477"/>
              <a:gd name="T43" fmla="*/ 233 h 255"/>
              <a:gd name="T44" fmla="*/ 469 w 477"/>
              <a:gd name="T45" fmla="*/ 231 h 255"/>
              <a:gd name="T46" fmla="*/ 475 w 477"/>
              <a:gd name="T47" fmla="*/ 186 h 255"/>
              <a:gd name="T48" fmla="*/ 477 w 477"/>
              <a:gd name="T49" fmla="*/ 136 h 255"/>
              <a:gd name="T50" fmla="*/ 472 w 477"/>
              <a:gd name="T51" fmla="*/ 74 h 255"/>
              <a:gd name="T52" fmla="*/ 470 w 477"/>
              <a:gd name="T53" fmla="*/ 67 h 255"/>
              <a:gd name="T54" fmla="*/ 462 w 477"/>
              <a:gd name="T55" fmla="*/ 52 h 255"/>
              <a:gd name="T56" fmla="*/ 457 w 477"/>
              <a:gd name="T57" fmla="*/ 27 h 255"/>
              <a:gd name="T58" fmla="*/ 453 w 477"/>
              <a:gd name="T59" fmla="*/ 7 h 255"/>
              <a:gd name="T60" fmla="*/ 450 w 477"/>
              <a:gd name="T61" fmla="*/ 0 h 255"/>
              <a:gd name="T62" fmla="*/ 333 w 477"/>
              <a:gd name="T63" fmla="*/ 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7" h="255">
                <a:moveTo>
                  <a:pt x="333" y="7"/>
                </a:moveTo>
                <a:lnTo>
                  <a:pt x="333" y="7"/>
                </a:lnTo>
                <a:lnTo>
                  <a:pt x="334" y="12"/>
                </a:lnTo>
                <a:lnTo>
                  <a:pt x="334" y="28"/>
                </a:lnTo>
                <a:lnTo>
                  <a:pt x="334" y="39"/>
                </a:lnTo>
                <a:lnTo>
                  <a:pt x="333" y="50"/>
                </a:lnTo>
                <a:lnTo>
                  <a:pt x="328" y="62"/>
                </a:lnTo>
                <a:lnTo>
                  <a:pt x="321" y="74"/>
                </a:lnTo>
                <a:lnTo>
                  <a:pt x="311" y="84"/>
                </a:lnTo>
                <a:lnTo>
                  <a:pt x="299" y="94"/>
                </a:lnTo>
                <a:lnTo>
                  <a:pt x="282" y="104"/>
                </a:lnTo>
                <a:lnTo>
                  <a:pt x="260" y="111"/>
                </a:lnTo>
                <a:lnTo>
                  <a:pt x="235" y="114"/>
                </a:lnTo>
                <a:lnTo>
                  <a:pt x="203" y="116"/>
                </a:lnTo>
                <a:lnTo>
                  <a:pt x="166" y="114"/>
                </a:lnTo>
                <a:lnTo>
                  <a:pt x="123" y="109"/>
                </a:lnTo>
                <a:lnTo>
                  <a:pt x="123" y="109"/>
                </a:lnTo>
                <a:lnTo>
                  <a:pt x="114" y="107"/>
                </a:lnTo>
                <a:lnTo>
                  <a:pt x="106" y="107"/>
                </a:lnTo>
                <a:lnTo>
                  <a:pt x="89" y="111"/>
                </a:lnTo>
                <a:lnTo>
                  <a:pt x="74" y="117"/>
                </a:lnTo>
                <a:lnTo>
                  <a:pt x="67" y="122"/>
                </a:lnTo>
                <a:lnTo>
                  <a:pt x="61" y="129"/>
                </a:lnTo>
                <a:lnTo>
                  <a:pt x="61" y="129"/>
                </a:lnTo>
                <a:lnTo>
                  <a:pt x="47" y="141"/>
                </a:lnTo>
                <a:lnTo>
                  <a:pt x="34" y="156"/>
                </a:lnTo>
                <a:lnTo>
                  <a:pt x="22" y="173"/>
                </a:lnTo>
                <a:lnTo>
                  <a:pt x="12" y="190"/>
                </a:lnTo>
                <a:lnTo>
                  <a:pt x="4" y="206"/>
                </a:lnTo>
                <a:lnTo>
                  <a:pt x="2" y="215"/>
                </a:lnTo>
                <a:lnTo>
                  <a:pt x="0" y="223"/>
                </a:lnTo>
                <a:lnTo>
                  <a:pt x="0" y="231"/>
                </a:lnTo>
                <a:lnTo>
                  <a:pt x="2" y="240"/>
                </a:lnTo>
                <a:lnTo>
                  <a:pt x="5" y="248"/>
                </a:lnTo>
                <a:lnTo>
                  <a:pt x="10" y="255"/>
                </a:lnTo>
                <a:lnTo>
                  <a:pt x="10" y="255"/>
                </a:lnTo>
                <a:lnTo>
                  <a:pt x="123" y="255"/>
                </a:lnTo>
                <a:lnTo>
                  <a:pt x="225" y="253"/>
                </a:lnTo>
                <a:lnTo>
                  <a:pt x="277" y="253"/>
                </a:lnTo>
                <a:lnTo>
                  <a:pt x="323" y="250"/>
                </a:lnTo>
                <a:lnTo>
                  <a:pt x="323" y="250"/>
                </a:lnTo>
                <a:lnTo>
                  <a:pt x="393" y="245"/>
                </a:lnTo>
                <a:lnTo>
                  <a:pt x="438" y="238"/>
                </a:lnTo>
                <a:lnTo>
                  <a:pt x="462" y="233"/>
                </a:lnTo>
                <a:lnTo>
                  <a:pt x="469" y="231"/>
                </a:lnTo>
                <a:lnTo>
                  <a:pt x="469" y="231"/>
                </a:lnTo>
                <a:lnTo>
                  <a:pt x="470" y="220"/>
                </a:lnTo>
                <a:lnTo>
                  <a:pt x="475" y="186"/>
                </a:lnTo>
                <a:lnTo>
                  <a:pt x="477" y="163"/>
                </a:lnTo>
                <a:lnTo>
                  <a:pt x="477" y="136"/>
                </a:lnTo>
                <a:lnTo>
                  <a:pt x="477" y="107"/>
                </a:lnTo>
                <a:lnTo>
                  <a:pt x="472" y="74"/>
                </a:lnTo>
                <a:lnTo>
                  <a:pt x="472" y="74"/>
                </a:lnTo>
                <a:lnTo>
                  <a:pt x="470" y="67"/>
                </a:lnTo>
                <a:lnTo>
                  <a:pt x="465" y="59"/>
                </a:lnTo>
                <a:lnTo>
                  <a:pt x="462" y="52"/>
                </a:lnTo>
                <a:lnTo>
                  <a:pt x="460" y="42"/>
                </a:lnTo>
                <a:lnTo>
                  <a:pt x="457" y="27"/>
                </a:lnTo>
                <a:lnTo>
                  <a:pt x="453" y="7"/>
                </a:lnTo>
                <a:lnTo>
                  <a:pt x="453" y="7"/>
                </a:lnTo>
                <a:lnTo>
                  <a:pt x="452" y="2"/>
                </a:lnTo>
                <a:lnTo>
                  <a:pt x="450" y="0"/>
                </a:lnTo>
                <a:lnTo>
                  <a:pt x="447" y="0"/>
                </a:lnTo>
                <a:lnTo>
                  <a:pt x="333" y="7"/>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6" name="Freeform 9"/>
          <p:cNvSpPr/>
          <p:nvPr>
            <p:custDataLst>
              <p:tags r:id="rId14"/>
            </p:custDataLst>
          </p:nvPr>
        </p:nvSpPr>
        <p:spPr bwMode="auto">
          <a:xfrm>
            <a:off x="1127165" y="5974131"/>
            <a:ext cx="81639" cy="179605"/>
          </a:xfrm>
          <a:custGeom>
            <a:avLst/>
            <a:gdLst>
              <a:gd name="T0" fmla="*/ 0 w 112"/>
              <a:gd name="T1" fmla="*/ 246 h 246"/>
              <a:gd name="T2" fmla="*/ 94 w 112"/>
              <a:gd name="T3" fmla="*/ 246 h 246"/>
              <a:gd name="T4" fmla="*/ 106 w 112"/>
              <a:gd name="T5" fmla="*/ 100 h 246"/>
              <a:gd name="T6" fmla="*/ 112 w 112"/>
              <a:gd name="T7" fmla="*/ 8 h 246"/>
              <a:gd name="T8" fmla="*/ 15 w 112"/>
              <a:gd name="T9" fmla="*/ 0 h 246"/>
              <a:gd name="T10" fmla="*/ 8 w 112"/>
              <a:gd name="T11" fmla="*/ 92 h 246"/>
              <a:gd name="T12" fmla="*/ 0 w 112"/>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112" h="246">
                <a:moveTo>
                  <a:pt x="0" y="246"/>
                </a:moveTo>
                <a:lnTo>
                  <a:pt x="94" y="246"/>
                </a:lnTo>
                <a:lnTo>
                  <a:pt x="106" y="100"/>
                </a:lnTo>
                <a:lnTo>
                  <a:pt x="112" y="8"/>
                </a:lnTo>
                <a:lnTo>
                  <a:pt x="15" y="0"/>
                </a:lnTo>
                <a:lnTo>
                  <a:pt x="8" y="92"/>
                </a:lnTo>
                <a:lnTo>
                  <a:pt x="0" y="24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0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1" name="Freeform 10"/>
          <p:cNvSpPr/>
          <p:nvPr>
            <p:custDataLst>
              <p:tags r:id="rId15"/>
            </p:custDataLst>
          </p:nvPr>
        </p:nvSpPr>
        <p:spPr bwMode="auto">
          <a:xfrm>
            <a:off x="645886" y="4576168"/>
            <a:ext cx="712976" cy="1456276"/>
          </a:xfrm>
          <a:custGeom>
            <a:avLst/>
            <a:gdLst>
              <a:gd name="T0" fmla="*/ 976 w 976"/>
              <a:gd name="T1" fmla="*/ 4 h 1998"/>
              <a:gd name="T2" fmla="*/ 953 w 976"/>
              <a:gd name="T3" fmla="*/ 232 h 1998"/>
              <a:gd name="T4" fmla="*/ 775 w 976"/>
              <a:gd name="T5" fmla="*/ 1998 h 1998"/>
              <a:gd name="T6" fmla="*/ 644 w 976"/>
              <a:gd name="T7" fmla="*/ 1983 h 1998"/>
              <a:gd name="T8" fmla="*/ 661 w 976"/>
              <a:gd name="T9" fmla="*/ 1810 h 1998"/>
              <a:gd name="T10" fmla="*/ 678 w 976"/>
              <a:gd name="T11" fmla="*/ 1596 h 1998"/>
              <a:gd name="T12" fmla="*/ 686 w 976"/>
              <a:gd name="T13" fmla="*/ 1361 h 1998"/>
              <a:gd name="T14" fmla="*/ 686 w 976"/>
              <a:gd name="T15" fmla="*/ 1123 h 1998"/>
              <a:gd name="T16" fmla="*/ 681 w 976"/>
              <a:gd name="T17" fmla="*/ 1009 h 1998"/>
              <a:gd name="T18" fmla="*/ 671 w 976"/>
              <a:gd name="T19" fmla="*/ 901 h 1998"/>
              <a:gd name="T20" fmla="*/ 656 w 976"/>
              <a:gd name="T21" fmla="*/ 804 h 1998"/>
              <a:gd name="T22" fmla="*/ 636 w 976"/>
              <a:gd name="T23" fmla="*/ 717 h 1998"/>
              <a:gd name="T24" fmla="*/ 609 w 976"/>
              <a:gd name="T25" fmla="*/ 645 h 1998"/>
              <a:gd name="T26" fmla="*/ 585 w 976"/>
              <a:gd name="T27" fmla="*/ 601 h 1998"/>
              <a:gd name="T28" fmla="*/ 567 w 976"/>
              <a:gd name="T29" fmla="*/ 577 h 1998"/>
              <a:gd name="T30" fmla="*/ 547 w 976"/>
              <a:gd name="T31" fmla="*/ 559 h 1998"/>
              <a:gd name="T32" fmla="*/ 525 w 976"/>
              <a:gd name="T33" fmla="*/ 544 h 1998"/>
              <a:gd name="T34" fmla="*/ 500 w 976"/>
              <a:gd name="T35" fmla="*/ 537 h 1998"/>
              <a:gd name="T36" fmla="*/ 488 w 976"/>
              <a:gd name="T37" fmla="*/ 536 h 1998"/>
              <a:gd name="T38" fmla="*/ 463 w 976"/>
              <a:gd name="T39" fmla="*/ 541 h 1998"/>
              <a:gd name="T40" fmla="*/ 439 w 976"/>
              <a:gd name="T41" fmla="*/ 551 h 1998"/>
              <a:gd name="T42" fmla="*/ 417 w 976"/>
              <a:gd name="T43" fmla="*/ 567 h 1998"/>
              <a:gd name="T44" fmla="*/ 399 w 976"/>
              <a:gd name="T45" fmla="*/ 588 h 1998"/>
              <a:gd name="T46" fmla="*/ 380 w 976"/>
              <a:gd name="T47" fmla="*/ 614 h 1998"/>
              <a:gd name="T48" fmla="*/ 350 w 976"/>
              <a:gd name="T49" fmla="*/ 678 h 1998"/>
              <a:gd name="T50" fmla="*/ 327 w 976"/>
              <a:gd name="T51" fmla="*/ 759 h 1998"/>
              <a:gd name="T52" fmla="*/ 310 w 976"/>
              <a:gd name="T53" fmla="*/ 851 h 1998"/>
              <a:gd name="T54" fmla="*/ 297 w 976"/>
              <a:gd name="T55" fmla="*/ 953 h 1998"/>
              <a:gd name="T56" fmla="*/ 290 w 976"/>
              <a:gd name="T57" fmla="*/ 1064 h 1998"/>
              <a:gd name="T58" fmla="*/ 285 w 976"/>
              <a:gd name="T59" fmla="*/ 1240 h 1998"/>
              <a:gd name="T60" fmla="*/ 290 w 976"/>
              <a:gd name="T61" fmla="*/ 1480 h 1998"/>
              <a:gd name="T62" fmla="*/ 302 w 976"/>
              <a:gd name="T63" fmla="*/ 1706 h 1998"/>
              <a:gd name="T64" fmla="*/ 318 w 976"/>
              <a:gd name="T65" fmla="*/ 1903 h 1998"/>
              <a:gd name="T66" fmla="*/ 196 w 976"/>
              <a:gd name="T67" fmla="*/ 1998 h 1998"/>
              <a:gd name="T68" fmla="*/ 100 w 976"/>
              <a:gd name="T69" fmla="*/ 1029 h 1998"/>
              <a:gd name="T70" fmla="*/ 21 w 976"/>
              <a:gd name="T71" fmla="*/ 232 h 1998"/>
              <a:gd name="T72" fmla="*/ 466 w 976"/>
              <a:gd name="T73" fmla="*/ 0 h 1998"/>
              <a:gd name="T74" fmla="*/ 486 w 976"/>
              <a:gd name="T75" fmla="*/ 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1998">
                <a:moveTo>
                  <a:pt x="976" y="4"/>
                </a:moveTo>
                <a:lnTo>
                  <a:pt x="976" y="4"/>
                </a:lnTo>
                <a:lnTo>
                  <a:pt x="953" y="232"/>
                </a:lnTo>
                <a:lnTo>
                  <a:pt x="953" y="232"/>
                </a:lnTo>
                <a:lnTo>
                  <a:pt x="872" y="1029"/>
                </a:lnTo>
                <a:lnTo>
                  <a:pt x="775" y="1998"/>
                </a:lnTo>
                <a:lnTo>
                  <a:pt x="644" y="1983"/>
                </a:lnTo>
                <a:lnTo>
                  <a:pt x="644" y="1983"/>
                </a:lnTo>
                <a:lnTo>
                  <a:pt x="652" y="1903"/>
                </a:lnTo>
                <a:lnTo>
                  <a:pt x="661" y="1810"/>
                </a:lnTo>
                <a:lnTo>
                  <a:pt x="669" y="1708"/>
                </a:lnTo>
                <a:lnTo>
                  <a:pt x="678" y="1596"/>
                </a:lnTo>
                <a:lnTo>
                  <a:pt x="683" y="1480"/>
                </a:lnTo>
                <a:lnTo>
                  <a:pt x="686" y="1361"/>
                </a:lnTo>
                <a:lnTo>
                  <a:pt x="688" y="1240"/>
                </a:lnTo>
                <a:lnTo>
                  <a:pt x="686" y="1123"/>
                </a:lnTo>
                <a:lnTo>
                  <a:pt x="684" y="1066"/>
                </a:lnTo>
                <a:lnTo>
                  <a:pt x="681" y="1009"/>
                </a:lnTo>
                <a:lnTo>
                  <a:pt x="676" y="955"/>
                </a:lnTo>
                <a:lnTo>
                  <a:pt x="671" y="901"/>
                </a:lnTo>
                <a:lnTo>
                  <a:pt x="664" y="851"/>
                </a:lnTo>
                <a:lnTo>
                  <a:pt x="656" y="804"/>
                </a:lnTo>
                <a:lnTo>
                  <a:pt x="646" y="759"/>
                </a:lnTo>
                <a:lnTo>
                  <a:pt x="636" y="717"/>
                </a:lnTo>
                <a:lnTo>
                  <a:pt x="624" y="678"/>
                </a:lnTo>
                <a:lnTo>
                  <a:pt x="609" y="645"/>
                </a:lnTo>
                <a:lnTo>
                  <a:pt x="594" y="614"/>
                </a:lnTo>
                <a:lnTo>
                  <a:pt x="585" y="601"/>
                </a:lnTo>
                <a:lnTo>
                  <a:pt x="575" y="588"/>
                </a:lnTo>
                <a:lnTo>
                  <a:pt x="567" y="577"/>
                </a:lnTo>
                <a:lnTo>
                  <a:pt x="557" y="567"/>
                </a:lnTo>
                <a:lnTo>
                  <a:pt x="547" y="559"/>
                </a:lnTo>
                <a:lnTo>
                  <a:pt x="535" y="551"/>
                </a:lnTo>
                <a:lnTo>
                  <a:pt x="525" y="544"/>
                </a:lnTo>
                <a:lnTo>
                  <a:pt x="513" y="541"/>
                </a:lnTo>
                <a:lnTo>
                  <a:pt x="500" y="537"/>
                </a:lnTo>
                <a:lnTo>
                  <a:pt x="488" y="536"/>
                </a:lnTo>
                <a:lnTo>
                  <a:pt x="488" y="536"/>
                </a:lnTo>
                <a:lnTo>
                  <a:pt x="474" y="537"/>
                </a:lnTo>
                <a:lnTo>
                  <a:pt x="463" y="541"/>
                </a:lnTo>
                <a:lnTo>
                  <a:pt x="451" y="544"/>
                </a:lnTo>
                <a:lnTo>
                  <a:pt x="439" y="551"/>
                </a:lnTo>
                <a:lnTo>
                  <a:pt x="427" y="557"/>
                </a:lnTo>
                <a:lnTo>
                  <a:pt x="417" y="567"/>
                </a:lnTo>
                <a:lnTo>
                  <a:pt x="407" y="577"/>
                </a:lnTo>
                <a:lnTo>
                  <a:pt x="399" y="588"/>
                </a:lnTo>
                <a:lnTo>
                  <a:pt x="389" y="601"/>
                </a:lnTo>
                <a:lnTo>
                  <a:pt x="380" y="614"/>
                </a:lnTo>
                <a:lnTo>
                  <a:pt x="365" y="645"/>
                </a:lnTo>
                <a:lnTo>
                  <a:pt x="350" y="678"/>
                </a:lnTo>
                <a:lnTo>
                  <a:pt x="339" y="717"/>
                </a:lnTo>
                <a:lnTo>
                  <a:pt x="327" y="759"/>
                </a:lnTo>
                <a:lnTo>
                  <a:pt x="318" y="802"/>
                </a:lnTo>
                <a:lnTo>
                  <a:pt x="310" y="851"/>
                </a:lnTo>
                <a:lnTo>
                  <a:pt x="303" y="901"/>
                </a:lnTo>
                <a:lnTo>
                  <a:pt x="297" y="953"/>
                </a:lnTo>
                <a:lnTo>
                  <a:pt x="293" y="1009"/>
                </a:lnTo>
                <a:lnTo>
                  <a:pt x="290" y="1064"/>
                </a:lnTo>
                <a:lnTo>
                  <a:pt x="286" y="1123"/>
                </a:lnTo>
                <a:lnTo>
                  <a:pt x="285" y="1240"/>
                </a:lnTo>
                <a:lnTo>
                  <a:pt x="286" y="1361"/>
                </a:lnTo>
                <a:lnTo>
                  <a:pt x="290" y="1480"/>
                </a:lnTo>
                <a:lnTo>
                  <a:pt x="295" y="1596"/>
                </a:lnTo>
                <a:lnTo>
                  <a:pt x="302" y="1706"/>
                </a:lnTo>
                <a:lnTo>
                  <a:pt x="310" y="1810"/>
                </a:lnTo>
                <a:lnTo>
                  <a:pt x="318" y="1903"/>
                </a:lnTo>
                <a:lnTo>
                  <a:pt x="327" y="1982"/>
                </a:lnTo>
                <a:lnTo>
                  <a:pt x="196" y="1998"/>
                </a:lnTo>
                <a:lnTo>
                  <a:pt x="196" y="1998"/>
                </a:lnTo>
                <a:lnTo>
                  <a:pt x="100" y="1029"/>
                </a:lnTo>
                <a:lnTo>
                  <a:pt x="21" y="232"/>
                </a:lnTo>
                <a:lnTo>
                  <a:pt x="21" y="232"/>
                </a:lnTo>
                <a:lnTo>
                  <a:pt x="0" y="2"/>
                </a:lnTo>
                <a:lnTo>
                  <a:pt x="466" y="0"/>
                </a:lnTo>
                <a:lnTo>
                  <a:pt x="476" y="0"/>
                </a:lnTo>
                <a:lnTo>
                  <a:pt x="486" y="0"/>
                </a:lnTo>
                <a:lnTo>
                  <a:pt x="976" y="4"/>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2" name="Freeform 11"/>
          <p:cNvSpPr/>
          <p:nvPr>
            <p:custDataLst>
              <p:tags r:id="rId16"/>
            </p:custDataLst>
          </p:nvPr>
        </p:nvSpPr>
        <p:spPr bwMode="auto">
          <a:xfrm>
            <a:off x="645886" y="4576168"/>
            <a:ext cx="712976" cy="218480"/>
          </a:xfrm>
          <a:custGeom>
            <a:avLst/>
            <a:gdLst>
              <a:gd name="T0" fmla="*/ 976 w 976"/>
              <a:gd name="T1" fmla="*/ 4 h 299"/>
              <a:gd name="T2" fmla="*/ 976 w 976"/>
              <a:gd name="T3" fmla="*/ 4 h 299"/>
              <a:gd name="T4" fmla="*/ 948 w 976"/>
              <a:gd name="T5" fmla="*/ 281 h 299"/>
              <a:gd name="T6" fmla="*/ 572 w 976"/>
              <a:gd name="T7" fmla="*/ 299 h 299"/>
              <a:gd name="T8" fmla="*/ 402 w 976"/>
              <a:gd name="T9" fmla="*/ 299 h 299"/>
              <a:gd name="T10" fmla="*/ 28 w 976"/>
              <a:gd name="T11" fmla="*/ 289 h 299"/>
              <a:gd name="T12" fmla="*/ 28 w 976"/>
              <a:gd name="T13" fmla="*/ 289 h 299"/>
              <a:gd name="T14" fmla="*/ 0 w 976"/>
              <a:gd name="T15" fmla="*/ 2 h 299"/>
              <a:gd name="T16" fmla="*/ 466 w 976"/>
              <a:gd name="T17" fmla="*/ 0 h 299"/>
              <a:gd name="T18" fmla="*/ 476 w 976"/>
              <a:gd name="T19" fmla="*/ 0 h 299"/>
              <a:gd name="T20" fmla="*/ 486 w 976"/>
              <a:gd name="T21" fmla="*/ 0 h 299"/>
              <a:gd name="T22" fmla="*/ 976 w 976"/>
              <a:gd name="T23" fmla="*/ 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6" h="299">
                <a:moveTo>
                  <a:pt x="976" y="4"/>
                </a:moveTo>
                <a:lnTo>
                  <a:pt x="976" y="4"/>
                </a:lnTo>
                <a:lnTo>
                  <a:pt x="948" y="281"/>
                </a:lnTo>
                <a:lnTo>
                  <a:pt x="572" y="299"/>
                </a:lnTo>
                <a:lnTo>
                  <a:pt x="402" y="299"/>
                </a:lnTo>
                <a:lnTo>
                  <a:pt x="28" y="289"/>
                </a:lnTo>
                <a:lnTo>
                  <a:pt x="28" y="289"/>
                </a:lnTo>
                <a:lnTo>
                  <a:pt x="0" y="2"/>
                </a:lnTo>
                <a:lnTo>
                  <a:pt x="466" y="0"/>
                </a:lnTo>
                <a:lnTo>
                  <a:pt x="476" y="0"/>
                </a:lnTo>
                <a:lnTo>
                  <a:pt x="486" y="0"/>
                </a:lnTo>
                <a:lnTo>
                  <a:pt x="976" y="4"/>
                </a:lnTo>
                <a:close/>
              </a:path>
            </a:pathLst>
          </a:custGeom>
          <a:solidFill>
            <a:srgbClr val="24273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3" name="Rectangle 12"/>
          <p:cNvSpPr>
            <a:spLocks noChangeArrowheads="1"/>
          </p:cNvSpPr>
          <p:nvPr>
            <p:custDataLst>
              <p:tags r:id="rId17"/>
            </p:custDataLst>
          </p:nvPr>
        </p:nvSpPr>
        <p:spPr bwMode="auto">
          <a:xfrm>
            <a:off x="644331" y="3818873"/>
            <a:ext cx="1555" cy="1555"/>
          </a:xfrm>
          <a:prstGeom prst="rect">
            <a:avLst/>
          </a:prstGeom>
          <a:solidFill>
            <a:srgbClr val="F0A8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4" name="Freeform 13"/>
          <p:cNvSpPr/>
          <p:nvPr>
            <p:custDataLst>
              <p:tags r:id="rId18"/>
            </p:custDataLst>
          </p:nvPr>
        </p:nvSpPr>
        <p:spPr bwMode="auto">
          <a:xfrm>
            <a:off x="408746" y="2486999"/>
            <a:ext cx="161722" cy="300119"/>
          </a:xfrm>
          <a:custGeom>
            <a:avLst/>
            <a:gdLst>
              <a:gd name="T0" fmla="*/ 191 w 221"/>
              <a:gd name="T1" fmla="*/ 78 h 413"/>
              <a:gd name="T2" fmla="*/ 191 w 221"/>
              <a:gd name="T3" fmla="*/ 78 h 413"/>
              <a:gd name="T4" fmla="*/ 185 w 221"/>
              <a:gd name="T5" fmla="*/ 71 h 413"/>
              <a:gd name="T6" fmla="*/ 169 w 221"/>
              <a:gd name="T7" fmla="*/ 54 h 413"/>
              <a:gd name="T8" fmla="*/ 148 w 221"/>
              <a:gd name="T9" fmla="*/ 34 h 413"/>
              <a:gd name="T10" fmla="*/ 134 w 221"/>
              <a:gd name="T11" fmla="*/ 24 h 413"/>
              <a:gd name="T12" fmla="*/ 121 w 221"/>
              <a:gd name="T13" fmla="*/ 16 h 413"/>
              <a:gd name="T14" fmla="*/ 106 w 221"/>
              <a:gd name="T15" fmla="*/ 7 h 413"/>
              <a:gd name="T16" fmla="*/ 92 w 221"/>
              <a:gd name="T17" fmla="*/ 2 h 413"/>
              <a:gd name="T18" fmla="*/ 77 w 221"/>
              <a:gd name="T19" fmla="*/ 0 h 413"/>
              <a:gd name="T20" fmla="*/ 69 w 221"/>
              <a:gd name="T21" fmla="*/ 2 h 413"/>
              <a:gd name="T22" fmla="*/ 62 w 221"/>
              <a:gd name="T23" fmla="*/ 2 h 413"/>
              <a:gd name="T24" fmla="*/ 55 w 221"/>
              <a:gd name="T25" fmla="*/ 6 h 413"/>
              <a:gd name="T26" fmla="*/ 49 w 221"/>
              <a:gd name="T27" fmla="*/ 9 h 413"/>
              <a:gd name="T28" fmla="*/ 42 w 221"/>
              <a:gd name="T29" fmla="*/ 14 h 413"/>
              <a:gd name="T30" fmla="*/ 35 w 221"/>
              <a:gd name="T31" fmla="*/ 21 h 413"/>
              <a:gd name="T32" fmla="*/ 29 w 221"/>
              <a:gd name="T33" fmla="*/ 29 h 413"/>
              <a:gd name="T34" fmla="*/ 23 w 221"/>
              <a:gd name="T35" fmla="*/ 39 h 413"/>
              <a:gd name="T36" fmla="*/ 17 w 221"/>
              <a:gd name="T37" fmla="*/ 49 h 413"/>
              <a:gd name="T38" fmla="*/ 12 w 221"/>
              <a:gd name="T39" fmla="*/ 63 h 413"/>
              <a:gd name="T40" fmla="*/ 12 w 221"/>
              <a:gd name="T41" fmla="*/ 63 h 413"/>
              <a:gd name="T42" fmla="*/ 7 w 221"/>
              <a:gd name="T43" fmla="*/ 79 h 413"/>
              <a:gd name="T44" fmla="*/ 3 w 221"/>
              <a:gd name="T45" fmla="*/ 94 h 413"/>
              <a:gd name="T46" fmla="*/ 2 w 221"/>
              <a:gd name="T47" fmla="*/ 113 h 413"/>
              <a:gd name="T48" fmla="*/ 0 w 221"/>
              <a:gd name="T49" fmla="*/ 130 h 413"/>
              <a:gd name="T50" fmla="*/ 0 w 221"/>
              <a:gd name="T51" fmla="*/ 148 h 413"/>
              <a:gd name="T52" fmla="*/ 2 w 221"/>
              <a:gd name="T53" fmla="*/ 167 h 413"/>
              <a:gd name="T54" fmla="*/ 5 w 221"/>
              <a:gd name="T55" fmla="*/ 203 h 413"/>
              <a:gd name="T56" fmla="*/ 13 w 221"/>
              <a:gd name="T57" fmla="*/ 242 h 413"/>
              <a:gd name="T58" fmla="*/ 25 w 221"/>
              <a:gd name="T59" fmla="*/ 277 h 413"/>
              <a:gd name="T60" fmla="*/ 40 w 221"/>
              <a:gd name="T61" fmla="*/ 311 h 413"/>
              <a:gd name="T62" fmla="*/ 57 w 221"/>
              <a:gd name="T63" fmla="*/ 341 h 413"/>
              <a:gd name="T64" fmla="*/ 65 w 221"/>
              <a:gd name="T65" fmla="*/ 354 h 413"/>
              <a:gd name="T66" fmla="*/ 75 w 221"/>
              <a:gd name="T67" fmla="*/ 368 h 413"/>
              <a:gd name="T68" fmla="*/ 84 w 221"/>
              <a:gd name="T69" fmla="*/ 378 h 413"/>
              <a:gd name="T70" fmla="*/ 94 w 221"/>
              <a:gd name="T71" fmla="*/ 388 h 413"/>
              <a:gd name="T72" fmla="*/ 106 w 221"/>
              <a:gd name="T73" fmla="*/ 396 h 413"/>
              <a:gd name="T74" fmla="*/ 116 w 221"/>
              <a:gd name="T75" fmla="*/ 403 h 413"/>
              <a:gd name="T76" fmla="*/ 126 w 221"/>
              <a:gd name="T77" fmla="*/ 408 h 413"/>
              <a:gd name="T78" fmla="*/ 138 w 221"/>
              <a:gd name="T79" fmla="*/ 411 h 413"/>
              <a:gd name="T80" fmla="*/ 148 w 221"/>
              <a:gd name="T81" fmla="*/ 413 h 413"/>
              <a:gd name="T82" fmla="*/ 159 w 221"/>
              <a:gd name="T83" fmla="*/ 411 h 413"/>
              <a:gd name="T84" fmla="*/ 169 w 221"/>
              <a:gd name="T85" fmla="*/ 408 h 413"/>
              <a:gd name="T86" fmla="*/ 181 w 221"/>
              <a:gd name="T87" fmla="*/ 403 h 413"/>
              <a:gd name="T88" fmla="*/ 191 w 221"/>
              <a:gd name="T89" fmla="*/ 395 h 413"/>
              <a:gd name="T90" fmla="*/ 201 w 221"/>
              <a:gd name="T91" fmla="*/ 383 h 413"/>
              <a:gd name="T92" fmla="*/ 213 w 221"/>
              <a:gd name="T93" fmla="*/ 370 h 413"/>
              <a:gd name="T94" fmla="*/ 221 w 221"/>
              <a:gd name="T95" fmla="*/ 354 h 413"/>
              <a:gd name="T96" fmla="*/ 221 w 221"/>
              <a:gd name="T97" fmla="*/ 354 h 413"/>
              <a:gd name="T98" fmla="*/ 216 w 221"/>
              <a:gd name="T99" fmla="*/ 333 h 413"/>
              <a:gd name="T100" fmla="*/ 211 w 221"/>
              <a:gd name="T101" fmla="*/ 307 h 413"/>
              <a:gd name="T102" fmla="*/ 205 w 221"/>
              <a:gd name="T103" fmla="*/ 274 h 413"/>
              <a:gd name="T104" fmla="*/ 198 w 221"/>
              <a:gd name="T105" fmla="*/ 234 h 413"/>
              <a:gd name="T106" fmla="*/ 193 w 221"/>
              <a:gd name="T107" fmla="*/ 187 h 413"/>
              <a:gd name="T108" fmla="*/ 190 w 221"/>
              <a:gd name="T109" fmla="*/ 135 h 413"/>
              <a:gd name="T110" fmla="*/ 191 w 221"/>
              <a:gd name="T111" fmla="*/ 78 h 413"/>
              <a:gd name="T112" fmla="*/ 191 w 221"/>
              <a:gd name="T113" fmla="*/ 7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1" h="413">
                <a:moveTo>
                  <a:pt x="191" y="78"/>
                </a:moveTo>
                <a:lnTo>
                  <a:pt x="191" y="78"/>
                </a:lnTo>
                <a:lnTo>
                  <a:pt x="185" y="71"/>
                </a:lnTo>
                <a:lnTo>
                  <a:pt x="169" y="54"/>
                </a:lnTo>
                <a:lnTo>
                  <a:pt x="148" y="34"/>
                </a:lnTo>
                <a:lnTo>
                  <a:pt x="134" y="24"/>
                </a:lnTo>
                <a:lnTo>
                  <a:pt x="121" y="16"/>
                </a:lnTo>
                <a:lnTo>
                  <a:pt x="106" y="7"/>
                </a:lnTo>
                <a:lnTo>
                  <a:pt x="92" y="2"/>
                </a:lnTo>
                <a:lnTo>
                  <a:pt x="77" y="0"/>
                </a:lnTo>
                <a:lnTo>
                  <a:pt x="69" y="2"/>
                </a:lnTo>
                <a:lnTo>
                  <a:pt x="62" y="2"/>
                </a:lnTo>
                <a:lnTo>
                  <a:pt x="55" y="6"/>
                </a:lnTo>
                <a:lnTo>
                  <a:pt x="49" y="9"/>
                </a:lnTo>
                <a:lnTo>
                  <a:pt x="42" y="14"/>
                </a:lnTo>
                <a:lnTo>
                  <a:pt x="35" y="21"/>
                </a:lnTo>
                <a:lnTo>
                  <a:pt x="29" y="29"/>
                </a:lnTo>
                <a:lnTo>
                  <a:pt x="23" y="39"/>
                </a:lnTo>
                <a:lnTo>
                  <a:pt x="17" y="49"/>
                </a:lnTo>
                <a:lnTo>
                  <a:pt x="12" y="63"/>
                </a:lnTo>
                <a:lnTo>
                  <a:pt x="12" y="63"/>
                </a:lnTo>
                <a:lnTo>
                  <a:pt x="7" y="79"/>
                </a:lnTo>
                <a:lnTo>
                  <a:pt x="3" y="94"/>
                </a:lnTo>
                <a:lnTo>
                  <a:pt x="2" y="113"/>
                </a:lnTo>
                <a:lnTo>
                  <a:pt x="0" y="130"/>
                </a:lnTo>
                <a:lnTo>
                  <a:pt x="0" y="148"/>
                </a:lnTo>
                <a:lnTo>
                  <a:pt x="2" y="167"/>
                </a:lnTo>
                <a:lnTo>
                  <a:pt x="5" y="203"/>
                </a:lnTo>
                <a:lnTo>
                  <a:pt x="13" y="242"/>
                </a:lnTo>
                <a:lnTo>
                  <a:pt x="25" y="277"/>
                </a:lnTo>
                <a:lnTo>
                  <a:pt x="40" y="311"/>
                </a:lnTo>
                <a:lnTo>
                  <a:pt x="57" y="341"/>
                </a:lnTo>
                <a:lnTo>
                  <a:pt x="65" y="354"/>
                </a:lnTo>
                <a:lnTo>
                  <a:pt x="75" y="368"/>
                </a:lnTo>
                <a:lnTo>
                  <a:pt x="84" y="378"/>
                </a:lnTo>
                <a:lnTo>
                  <a:pt x="94" y="388"/>
                </a:lnTo>
                <a:lnTo>
                  <a:pt x="106" y="396"/>
                </a:lnTo>
                <a:lnTo>
                  <a:pt x="116" y="403"/>
                </a:lnTo>
                <a:lnTo>
                  <a:pt x="126" y="408"/>
                </a:lnTo>
                <a:lnTo>
                  <a:pt x="138" y="411"/>
                </a:lnTo>
                <a:lnTo>
                  <a:pt x="148" y="413"/>
                </a:lnTo>
                <a:lnTo>
                  <a:pt x="159" y="411"/>
                </a:lnTo>
                <a:lnTo>
                  <a:pt x="169" y="408"/>
                </a:lnTo>
                <a:lnTo>
                  <a:pt x="181" y="403"/>
                </a:lnTo>
                <a:lnTo>
                  <a:pt x="191" y="395"/>
                </a:lnTo>
                <a:lnTo>
                  <a:pt x="201" y="383"/>
                </a:lnTo>
                <a:lnTo>
                  <a:pt x="213" y="370"/>
                </a:lnTo>
                <a:lnTo>
                  <a:pt x="221" y="354"/>
                </a:lnTo>
                <a:lnTo>
                  <a:pt x="221" y="354"/>
                </a:lnTo>
                <a:lnTo>
                  <a:pt x="216" y="333"/>
                </a:lnTo>
                <a:lnTo>
                  <a:pt x="211" y="307"/>
                </a:lnTo>
                <a:lnTo>
                  <a:pt x="205" y="274"/>
                </a:lnTo>
                <a:lnTo>
                  <a:pt x="198" y="234"/>
                </a:lnTo>
                <a:lnTo>
                  <a:pt x="193" y="187"/>
                </a:lnTo>
                <a:lnTo>
                  <a:pt x="190" y="135"/>
                </a:lnTo>
                <a:lnTo>
                  <a:pt x="191" y="78"/>
                </a:lnTo>
                <a:lnTo>
                  <a:pt x="191" y="78"/>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5" name="Freeform 14"/>
          <p:cNvSpPr/>
          <p:nvPr>
            <p:custDataLst>
              <p:tags r:id="rId19"/>
            </p:custDataLst>
          </p:nvPr>
        </p:nvSpPr>
        <p:spPr bwMode="auto">
          <a:xfrm>
            <a:off x="452286" y="2570193"/>
            <a:ext cx="68421" cy="138397"/>
          </a:xfrm>
          <a:custGeom>
            <a:avLst/>
            <a:gdLst>
              <a:gd name="T0" fmla="*/ 94 w 94"/>
              <a:gd name="T1" fmla="*/ 191 h 191"/>
              <a:gd name="T2" fmla="*/ 94 w 94"/>
              <a:gd name="T3" fmla="*/ 191 h 191"/>
              <a:gd name="T4" fmla="*/ 94 w 94"/>
              <a:gd name="T5" fmla="*/ 181 h 191"/>
              <a:gd name="T6" fmla="*/ 89 w 94"/>
              <a:gd name="T7" fmla="*/ 157 h 191"/>
              <a:gd name="T8" fmla="*/ 85 w 94"/>
              <a:gd name="T9" fmla="*/ 142 h 191"/>
              <a:gd name="T10" fmla="*/ 80 w 94"/>
              <a:gd name="T11" fmla="*/ 129 h 191"/>
              <a:gd name="T12" fmla="*/ 74 w 94"/>
              <a:gd name="T13" fmla="*/ 115 h 191"/>
              <a:gd name="T14" fmla="*/ 69 w 94"/>
              <a:gd name="T15" fmla="*/ 110 h 191"/>
              <a:gd name="T16" fmla="*/ 63 w 94"/>
              <a:gd name="T17" fmla="*/ 107 h 191"/>
              <a:gd name="T18" fmla="*/ 63 w 94"/>
              <a:gd name="T19" fmla="*/ 107 h 191"/>
              <a:gd name="T20" fmla="*/ 55 w 94"/>
              <a:gd name="T21" fmla="*/ 97 h 191"/>
              <a:gd name="T22" fmla="*/ 50 w 94"/>
              <a:gd name="T23" fmla="*/ 87 h 191"/>
              <a:gd name="T24" fmla="*/ 47 w 94"/>
              <a:gd name="T25" fmla="*/ 77 h 191"/>
              <a:gd name="T26" fmla="*/ 47 w 94"/>
              <a:gd name="T27" fmla="*/ 67 h 191"/>
              <a:gd name="T28" fmla="*/ 47 w 94"/>
              <a:gd name="T29" fmla="*/ 57 h 191"/>
              <a:gd name="T30" fmla="*/ 48 w 94"/>
              <a:gd name="T31" fmla="*/ 48 h 191"/>
              <a:gd name="T32" fmla="*/ 53 w 94"/>
              <a:gd name="T33" fmla="*/ 35 h 191"/>
              <a:gd name="T34" fmla="*/ 53 w 94"/>
              <a:gd name="T35" fmla="*/ 35 h 191"/>
              <a:gd name="T36" fmla="*/ 53 w 94"/>
              <a:gd name="T37" fmla="*/ 30 h 191"/>
              <a:gd name="T38" fmla="*/ 52 w 94"/>
              <a:gd name="T39" fmla="*/ 25 h 191"/>
              <a:gd name="T40" fmla="*/ 48 w 94"/>
              <a:gd name="T41" fmla="*/ 18 h 191"/>
              <a:gd name="T42" fmla="*/ 42 w 94"/>
              <a:gd name="T43" fmla="*/ 13 h 191"/>
              <a:gd name="T44" fmla="*/ 30 w 94"/>
              <a:gd name="T45" fmla="*/ 3 h 191"/>
              <a:gd name="T46" fmla="*/ 25 w 94"/>
              <a:gd name="T47" fmla="*/ 0 h 191"/>
              <a:gd name="T48" fmla="*/ 20 w 94"/>
              <a:gd name="T49" fmla="*/ 0 h 191"/>
              <a:gd name="T50" fmla="*/ 20 w 94"/>
              <a:gd name="T51" fmla="*/ 0 h 191"/>
              <a:gd name="T52" fmla="*/ 16 w 94"/>
              <a:gd name="T53" fmla="*/ 0 h 191"/>
              <a:gd name="T54" fmla="*/ 15 w 94"/>
              <a:gd name="T55" fmla="*/ 3 h 191"/>
              <a:gd name="T56" fmla="*/ 10 w 94"/>
              <a:gd name="T57" fmla="*/ 10 h 191"/>
              <a:gd name="T58" fmla="*/ 6 w 94"/>
              <a:gd name="T59" fmla="*/ 20 h 191"/>
              <a:gd name="T60" fmla="*/ 3 w 94"/>
              <a:gd name="T61" fmla="*/ 33 h 191"/>
              <a:gd name="T62" fmla="*/ 1 w 94"/>
              <a:gd name="T63" fmla="*/ 50 h 191"/>
              <a:gd name="T64" fmla="*/ 0 w 94"/>
              <a:gd name="T65" fmla="*/ 65 h 191"/>
              <a:gd name="T66" fmla="*/ 0 w 94"/>
              <a:gd name="T67" fmla="*/ 82 h 191"/>
              <a:gd name="T68" fmla="*/ 1 w 94"/>
              <a:gd name="T69" fmla="*/ 99 h 191"/>
              <a:gd name="T70" fmla="*/ 1 w 94"/>
              <a:gd name="T71" fmla="*/ 99 h 191"/>
              <a:gd name="T72" fmla="*/ 6 w 94"/>
              <a:gd name="T73" fmla="*/ 124 h 191"/>
              <a:gd name="T74" fmla="*/ 11 w 94"/>
              <a:gd name="T75" fmla="*/ 139 h 191"/>
              <a:gd name="T76" fmla="*/ 15 w 94"/>
              <a:gd name="T77" fmla="*/ 144 h 191"/>
              <a:gd name="T78" fmla="*/ 18 w 94"/>
              <a:gd name="T79" fmla="*/ 147 h 191"/>
              <a:gd name="T80" fmla="*/ 23 w 94"/>
              <a:gd name="T81" fmla="*/ 149 h 191"/>
              <a:gd name="T82" fmla="*/ 27 w 94"/>
              <a:gd name="T83" fmla="*/ 151 h 191"/>
              <a:gd name="T84" fmla="*/ 27 w 94"/>
              <a:gd name="T85" fmla="*/ 151 h 191"/>
              <a:gd name="T86" fmla="*/ 38 w 94"/>
              <a:gd name="T87" fmla="*/ 149 h 191"/>
              <a:gd name="T88" fmla="*/ 45 w 94"/>
              <a:gd name="T89" fmla="*/ 147 h 191"/>
              <a:gd name="T90" fmla="*/ 53 w 94"/>
              <a:gd name="T91" fmla="*/ 149 h 191"/>
              <a:gd name="T92" fmla="*/ 62 w 94"/>
              <a:gd name="T93" fmla="*/ 152 h 191"/>
              <a:gd name="T94" fmla="*/ 70 w 94"/>
              <a:gd name="T95" fmla="*/ 159 h 191"/>
              <a:gd name="T96" fmla="*/ 82 w 94"/>
              <a:gd name="T97" fmla="*/ 172 h 191"/>
              <a:gd name="T98" fmla="*/ 94 w 94"/>
              <a:gd name="T99" fmla="*/ 191 h 191"/>
              <a:gd name="T100" fmla="*/ 94 w 94"/>
              <a:gd name="T10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191">
                <a:moveTo>
                  <a:pt x="94" y="191"/>
                </a:moveTo>
                <a:lnTo>
                  <a:pt x="94" y="191"/>
                </a:lnTo>
                <a:lnTo>
                  <a:pt x="94" y="181"/>
                </a:lnTo>
                <a:lnTo>
                  <a:pt x="89" y="157"/>
                </a:lnTo>
                <a:lnTo>
                  <a:pt x="85" y="142"/>
                </a:lnTo>
                <a:lnTo>
                  <a:pt x="80" y="129"/>
                </a:lnTo>
                <a:lnTo>
                  <a:pt x="74" y="115"/>
                </a:lnTo>
                <a:lnTo>
                  <a:pt x="69" y="110"/>
                </a:lnTo>
                <a:lnTo>
                  <a:pt x="63" y="107"/>
                </a:lnTo>
                <a:lnTo>
                  <a:pt x="63" y="107"/>
                </a:lnTo>
                <a:lnTo>
                  <a:pt x="55" y="97"/>
                </a:lnTo>
                <a:lnTo>
                  <a:pt x="50" y="87"/>
                </a:lnTo>
                <a:lnTo>
                  <a:pt x="47" y="77"/>
                </a:lnTo>
                <a:lnTo>
                  <a:pt x="47" y="67"/>
                </a:lnTo>
                <a:lnTo>
                  <a:pt x="47" y="57"/>
                </a:lnTo>
                <a:lnTo>
                  <a:pt x="48" y="48"/>
                </a:lnTo>
                <a:lnTo>
                  <a:pt x="53" y="35"/>
                </a:lnTo>
                <a:lnTo>
                  <a:pt x="53" y="35"/>
                </a:lnTo>
                <a:lnTo>
                  <a:pt x="53" y="30"/>
                </a:lnTo>
                <a:lnTo>
                  <a:pt x="52" y="25"/>
                </a:lnTo>
                <a:lnTo>
                  <a:pt x="48" y="18"/>
                </a:lnTo>
                <a:lnTo>
                  <a:pt x="42" y="13"/>
                </a:lnTo>
                <a:lnTo>
                  <a:pt x="30" y="3"/>
                </a:lnTo>
                <a:lnTo>
                  <a:pt x="25" y="0"/>
                </a:lnTo>
                <a:lnTo>
                  <a:pt x="20" y="0"/>
                </a:lnTo>
                <a:lnTo>
                  <a:pt x="20" y="0"/>
                </a:lnTo>
                <a:lnTo>
                  <a:pt x="16" y="0"/>
                </a:lnTo>
                <a:lnTo>
                  <a:pt x="15" y="3"/>
                </a:lnTo>
                <a:lnTo>
                  <a:pt x="10" y="10"/>
                </a:lnTo>
                <a:lnTo>
                  <a:pt x="6" y="20"/>
                </a:lnTo>
                <a:lnTo>
                  <a:pt x="3" y="33"/>
                </a:lnTo>
                <a:lnTo>
                  <a:pt x="1" y="50"/>
                </a:lnTo>
                <a:lnTo>
                  <a:pt x="0" y="65"/>
                </a:lnTo>
                <a:lnTo>
                  <a:pt x="0" y="82"/>
                </a:lnTo>
                <a:lnTo>
                  <a:pt x="1" y="99"/>
                </a:lnTo>
                <a:lnTo>
                  <a:pt x="1" y="99"/>
                </a:lnTo>
                <a:lnTo>
                  <a:pt x="6" y="124"/>
                </a:lnTo>
                <a:lnTo>
                  <a:pt x="11" y="139"/>
                </a:lnTo>
                <a:lnTo>
                  <a:pt x="15" y="144"/>
                </a:lnTo>
                <a:lnTo>
                  <a:pt x="18" y="147"/>
                </a:lnTo>
                <a:lnTo>
                  <a:pt x="23" y="149"/>
                </a:lnTo>
                <a:lnTo>
                  <a:pt x="27" y="151"/>
                </a:lnTo>
                <a:lnTo>
                  <a:pt x="27" y="151"/>
                </a:lnTo>
                <a:lnTo>
                  <a:pt x="38" y="149"/>
                </a:lnTo>
                <a:lnTo>
                  <a:pt x="45" y="147"/>
                </a:lnTo>
                <a:lnTo>
                  <a:pt x="53" y="149"/>
                </a:lnTo>
                <a:lnTo>
                  <a:pt x="62" y="152"/>
                </a:lnTo>
                <a:lnTo>
                  <a:pt x="70" y="159"/>
                </a:lnTo>
                <a:lnTo>
                  <a:pt x="82" y="172"/>
                </a:lnTo>
                <a:lnTo>
                  <a:pt x="94" y="191"/>
                </a:lnTo>
                <a:lnTo>
                  <a:pt x="94" y="1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6" name="Freeform 15"/>
          <p:cNvSpPr/>
          <p:nvPr>
            <p:custDataLst>
              <p:tags r:id="rId20"/>
            </p:custDataLst>
          </p:nvPr>
        </p:nvSpPr>
        <p:spPr bwMode="auto">
          <a:xfrm>
            <a:off x="1443611" y="2488554"/>
            <a:ext cx="163277" cy="300119"/>
          </a:xfrm>
          <a:custGeom>
            <a:avLst/>
            <a:gdLst>
              <a:gd name="T0" fmla="*/ 32 w 223"/>
              <a:gd name="T1" fmla="*/ 77 h 413"/>
              <a:gd name="T2" fmla="*/ 32 w 223"/>
              <a:gd name="T3" fmla="*/ 77 h 413"/>
              <a:gd name="T4" fmla="*/ 38 w 223"/>
              <a:gd name="T5" fmla="*/ 71 h 413"/>
              <a:gd name="T6" fmla="*/ 53 w 223"/>
              <a:gd name="T7" fmla="*/ 54 h 413"/>
              <a:gd name="T8" fmla="*/ 75 w 223"/>
              <a:gd name="T9" fmla="*/ 34 h 413"/>
              <a:gd name="T10" fmla="*/ 89 w 223"/>
              <a:gd name="T11" fmla="*/ 24 h 413"/>
              <a:gd name="T12" fmla="*/ 102 w 223"/>
              <a:gd name="T13" fmla="*/ 15 h 413"/>
              <a:gd name="T14" fmla="*/ 117 w 223"/>
              <a:gd name="T15" fmla="*/ 7 h 413"/>
              <a:gd name="T16" fmla="*/ 132 w 223"/>
              <a:gd name="T17" fmla="*/ 2 h 413"/>
              <a:gd name="T18" fmla="*/ 146 w 223"/>
              <a:gd name="T19" fmla="*/ 0 h 413"/>
              <a:gd name="T20" fmla="*/ 154 w 223"/>
              <a:gd name="T21" fmla="*/ 2 h 413"/>
              <a:gd name="T22" fmla="*/ 161 w 223"/>
              <a:gd name="T23" fmla="*/ 2 h 413"/>
              <a:gd name="T24" fmla="*/ 167 w 223"/>
              <a:gd name="T25" fmla="*/ 5 h 413"/>
              <a:gd name="T26" fmla="*/ 176 w 223"/>
              <a:gd name="T27" fmla="*/ 9 h 413"/>
              <a:gd name="T28" fmla="*/ 183 w 223"/>
              <a:gd name="T29" fmla="*/ 14 h 413"/>
              <a:gd name="T30" fmla="*/ 188 w 223"/>
              <a:gd name="T31" fmla="*/ 20 h 413"/>
              <a:gd name="T32" fmla="*/ 194 w 223"/>
              <a:gd name="T33" fmla="*/ 29 h 413"/>
              <a:gd name="T34" fmla="*/ 201 w 223"/>
              <a:gd name="T35" fmla="*/ 39 h 413"/>
              <a:gd name="T36" fmla="*/ 206 w 223"/>
              <a:gd name="T37" fmla="*/ 50 h 413"/>
              <a:gd name="T38" fmla="*/ 211 w 223"/>
              <a:gd name="T39" fmla="*/ 62 h 413"/>
              <a:gd name="T40" fmla="*/ 211 w 223"/>
              <a:gd name="T41" fmla="*/ 62 h 413"/>
              <a:gd name="T42" fmla="*/ 216 w 223"/>
              <a:gd name="T43" fmla="*/ 79 h 413"/>
              <a:gd name="T44" fmla="*/ 220 w 223"/>
              <a:gd name="T45" fmla="*/ 96 h 413"/>
              <a:gd name="T46" fmla="*/ 221 w 223"/>
              <a:gd name="T47" fmla="*/ 113 h 413"/>
              <a:gd name="T48" fmla="*/ 223 w 223"/>
              <a:gd name="T49" fmla="*/ 129 h 413"/>
              <a:gd name="T50" fmla="*/ 223 w 223"/>
              <a:gd name="T51" fmla="*/ 148 h 413"/>
              <a:gd name="T52" fmla="*/ 221 w 223"/>
              <a:gd name="T53" fmla="*/ 166 h 413"/>
              <a:gd name="T54" fmla="*/ 216 w 223"/>
              <a:gd name="T55" fmla="*/ 205 h 413"/>
              <a:gd name="T56" fmla="*/ 208 w 223"/>
              <a:gd name="T57" fmla="*/ 242 h 413"/>
              <a:gd name="T58" fmla="*/ 198 w 223"/>
              <a:gd name="T59" fmla="*/ 277 h 413"/>
              <a:gd name="T60" fmla="*/ 183 w 223"/>
              <a:gd name="T61" fmla="*/ 311 h 413"/>
              <a:gd name="T62" fmla="*/ 166 w 223"/>
              <a:gd name="T63" fmla="*/ 341 h 413"/>
              <a:gd name="T64" fmla="*/ 157 w 223"/>
              <a:gd name="T65" fmla="*/ 354 h 413"/>
              <a:gd name="T66" fmla="*/ 147 w 223"/>
              <a:gd name="T67" fmla="*/ 368 h 413"/>
              <a:gd name="T68" fmla="*/ 137 w 223"/>
              <a:gd name="T69" fmla="*/ 378 h 413"/>
              <a:gd name="T70" fmla="*/ 127 w 223"/>
              <a:gd name="T71" fmla="*/ 388 h 413"/>
              <a:gd name="T72" fmla="*/ 117 w 223"/>
              <a:gd name="T73" fmla="*/ 396 h 413"/>
              <a:gd name="T74" fmla="*/ 107 w 223"/>
              <a:gd name="T75" fmla="*/ 403 h 413"/>
              <a:gd name="T76" fmla="*/ 95 w 223"/>
              <a:gd name="T77" fmla="*/ 408 h 413"/>
              <a:gd name="T78" fmla="*/ 85 w 223"/>
              <a:gd name="T79" fmla="*/ 411 h 413"/>
              <a:gd name="T80" fmla="*/ 74 w 223"/>
              <a:gd name="T81" fmla="*/ 413 h 413"/>
              <a:gd name="T82" fmla="*/ 63 w 223"/>
              <a:gd name="T83" fmla="*/ 411 h 413"/>
              <a:gd name="T84" fmla="*/ 52 w 223"/>
              <a:gd name="T85" fmla="*/ 408 h 413"/>
              <a:gd name="T86" fmla="*/ 42 w 223"/>
              <a:gd name="T87" fmla="*/ 403 h 413"/>
              <a:gd name="T88" fmla="*/ 32 w 223"/>
              <a:gd name="T89" fmla="*/ 394 h 413"/>
              <a:gd name="T90" fmla="*/ 20 w 223"/>
              <a:gd name="T91" fmla="*/ 383 h 413"/>
              <a:gd name="T92" fmla="*/ 10 w 223"/>
              <a:gd name="T93" fmla="*/ 369 h 413"/>
              <a:gd name="T94" fmla="*/ 0 w 223"/>
              <a:gd name="T95" fmla="*/ 352 h 413"/>
              <a:gd name="T96" fmla="*/ 0 w 223"/>
              <a:gd name="T97" fmla="*/ 352 h 413"/>
              <a:gd name="T98" fmla="*/ 6 w 223"/>
              <a:gd name="T99" fmla="*/ 332 h 413"/>
              <a:gd name="T100" fmla="*/ 11 w 223"/>
              <a:gd name="T101" fmla="*/ 307 h 413"/>
              <a:gd name="T102" fmla="*/ 18 w 223"/>
              <a:gd name="T103" fmla="*/ 274 h 413"/>
              <a:gd name="T104" fmla="*/ 25 w 223"/>
              <a:gd name="T105" fmla="*/ 233 h 413"/>
              <a:gd name="T106" fmla="*/ 30 w 223"/>
              <a:gd name="T107" fmla="*/ 186 h 413"/>
              <a:gd name="T108" fmla="*/ 33 w 223"/>
              <a:gd name="T109" fmla="*/ 134 h 413"/>
              <a:gd name="T110" fmla="*/ 32 w 223"/>
              <a:gd name="T111" fmla="*/ 77 h 413"/>
              <a:gd name="T112" fmla="*/ 32 w 223"/>
              <a:gd name="T113" fmla="*/ 7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 h="413">
                <a:moveTo>
                  <a:pt x="32" y="77"/>
                </a:moveTo>
                <a:lnTo>
                  <a:pt x="32" y="77"/>
                </a:lnTo>
                <a:lnTo>
                  <a:pt x="38" y="71"/>
                </a:lnTo>
                <a:lnTo>
                  <a:pt x="53" y="54"/>
                </a:lnTo>
                <a:lnTo>
                  <a:pt x="75" y="34"/>
                </a:lnTo>
                <a:lnTo>
                  <a:pt x="89" y="24"/>
                </a:lnTo>
                <a:lnTo>
                  <a:pt x="102" y="15"/>
                </a:lnTo>
                <a:lnTo>
                  <a:pt x="117" y="7"/>
                </a:lnTo>
                <a:lnTo>
                  <a:pt x="132" y="2"/>
                </a:lnTo>
                <a:lnTo>
                  <a:pt x="146" y="0"/>
                </a:lnTo>
                <a:lnTo>
                  <a:pt x="154" y="2"/>
                </a:lnTo>
                <a:lnTo>
                  <a:pt x="161" y="2"/>
                </a:lnTo>
                <a:lnTo>
                  <a:pt x="167" y="5"/>
                </a:lnTo>
                <a:lnTo>
                  <a:pt x="176" y="9"/>
                </a:lnTo>
                <a:lnTo>
                  <a:pt x="183" y="14"/>
                </a:lnTo>
                <a:lnTo>
                  <a:pt x="188" y="20"/>
                </a:lnTo>
                <a:lnTo>
                  <a:pt x="194" y="29"/>
                </a:lnTo>
                <a:lnTo>
                  <a:pt x="201" y="39"/>
                </a:lnTo>
                <a:lnTo>
                  <a:pt x="206" y="50"/>
                </a:lnTo>
                <a:lnTo>
                  <a:pt x="211" y="62"/>
                </a:lnTo>
                <a:lnTo>
                  <a:pt x="211" y="62"/>
                </a:lnTo>
                <a:lnTo>
                  <a:pt x="216" y="79"/>
                </a:lnTo>
                <a:lnTo>
                  <a:pt x="220" y="96"/>
                </a:lnTo>
                <a:lnTo>
                  <a:pt x="221" y="113"/>
                </a:lnTo>
                <a:lnTo>
                  <a:pt x="223" y="129"/>
                </a:lnTo>
                <a:lnTo>
                  <a:pt x="223" y="148"/>
                </a:lnTo>
                <a:lnTo>
                  <a:pt x="221" y="166"/>
                </a:lnTo>
                <a:lnTo>
                  <a:pt x="216" y="205"/>
                </a:lnTo>
                <a:lnTo>
                  <a:pt x="208" y="242"/>
                </a:lnTo>
                <a:lnTo>
                  <a:pt x="198" y="277"/>
                </a:lnTo>
                <a:lnTo>
                  <a:pt x="183" y="311"/>
                </a:lnTo>
                <a:lnTo>
                  <a:pt x="166" y="341"/>
                </a:lnTo>
                <a:lnTo>
                  <a:pt x="157" y="354"/>
                </a:lnTo>
                <a:lnTo>
                  <a:pt x="147" y="368"/>
                </a:lnTo>
                <a:lnTo>
                  <a:pt x="137" y="378"/>
                </a:lnTo>
                <a:lnTo>
                  <a:pt x="127" y="388"/>
                </a:lnTo>
                <a:lnTo>
                  <a:pt x="117" y="396"/>
                </a:lnTo>
                <a:lnTo>
                  <a:pt x="107" y="403"/>
                </a:lnTo>
                <a:lnTo>
                  <a:pt x="95" y="408"/>
                </a:lnTo>
                <a:lnTo>
                  <a:pt x="85" y="411"/>
                </a:lnTo>
                <a:lnTo>
                  <a:pt x="74" y="413"/>
                </a:lnTo>
                <a:lnTo>
                  <a:pt x="63" y="411"/>
                </a:lnTo>
                <a:lnTo>
                  <a:pt x="52" y="408"/>
                </a:lnTo>
                <a:lnTo>
                  <a:pt x="42" y="403"/>
                </a:lnTo>
                <a:lnTo>
                  <a:pt x="32" y="394"/>
                </a:lnTo>
                <a:lnTo>
                  <a:pt x="20" y="383"/>
                </a:lnTo>
                <a:lnTo>
                  <a:pt x="10" y="369"/>
                </a:lnTo>
                <a:lnTo>
                  <a:pt x="0" y="352"/>
                </a:lnTo>
                <a:lnTo>
                  <a:pt x="0" y="352"/>
                </a:lnTo>
                <a:lnTo>
                  <a:pt x="6" y="332"/>
                </a:lnTo>
                <a:lnTo>
                  <a:pt x="11" y="307"/>
                </a:lnTo>
                <a:lnTo>
                  <a:pt x="18" y="274"/>
                </a:lnTo>
                <a:lnTo>
                  <a:pt x="25" y="233"/>
                </a:lnTo>
                <a:lnTo>
                  <a:pt x="30" y="186"/>
                </a:lnTo>
                <a:lnTo>
                  <a:pt x="33" y="134"/>
                </a:lnTo>
                <a:lnTo>
                  <a:pt x="32" y="77"/>
                </a:lnTo>
                <a:lnTo>
                  <a:pt x="32" y="77"/>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7" name="Freeform 16"/>
          <p:cNvSpPr/>
          <p:nvPr>
            <p:custDataLst>
              <p:tags r:id="rId21"/>
            </p:custDataLst>
          </p:nvPr>
        </p:nvSpPr>
        <p:spPr bwMode="auto">
          <a:xfrm>
            <a:off x="1495704" y="2570970"/>
            <a:ext cx="68421" cy="138397"/>
          </a:xfrm>
          <a:custGeom>
            <a:avLst/>
            <a:gdLst>
              <a:gd name="T0" fmla="*/ 0 w 94"/>
              <a:gd name="T1" fmla="*/ 191 h 191"/>
              <a:gd name="T2" fmla="*/ 0 w 94"/>
              <a:gd name="T3" fmla="*/ 191 h 191"/>
              <a:gd name="T4" fmla="*/ 0 w 94"/>
              <a:gd name="T5" fmla="*/ 181 h 191"/>
              <a:gd name="T6" fmla="*/ 4 w 94"/>
              <a:gd name="T7" fmla="*/ 158 h 191"/>
              <a:gd name="T8" fmla="*/ 9 w 94"/>
              <a:gd name="T9" fmla="*/ 143 h 191"/>
              <a:gd name="T10" fmla="*/ 14 w 94"/>
              <a:gd name="T11" fmla="*/ 129 h 191"/>
              <a:gd name="T12" fmla="*/ 20 w 94"/>
              <a:gd name="T13" fmla="*/ 116 h 191"/>
              <a:gd name="T14" fmla="*/ 25 w 94"/>
              <a:gd name="T15" fmla="*/ 111 h 191"/>
              <a:gd name="T16" fmla="*/ 30 w 94"/>
              <a:gd name="T17" fmla="*/ 106 h 191"/>
              <a:gd name="T18" fmla="*/ 30 w 94"/>
              <a:gd name="T19" fmla="*/ 106 h 191"/>
              <a:gd name="T20" fmla="*/ 39 w 94"/>
              <a:gd name="T21" fmla="*/ 98 h 191"/>
              <a:gd name="T22" fmla="*/ 44 w 94"/>
              <a:gd name="T23" fmla="*/ 87 h 191"/>
              <a:gd name="T24" fmla="*/ 47 w 94"/>
              <a:gd name="T25" fmla="*/ 77 h 191"/>
              <a:gd name="T26" fmla="*/ 47 w 94"/>
              <a:gd name="T27" fmla="*/ 67 h 191"/>
              <a:gd name="T28" fmla="*/ 47 w 94"/>
              <a:gd name="T29" fmla="*/ 57 h 191"/>
              <a:gd name="T30" fmla="*/ 45 w 94"/>
              <a:gd name="T31" fmla="*/ 49 h 191"/>
              <a:gd name="T32" fmla="*/ 40 w 94"/>
              <a:gd name="T33" fmla="*/ 35 h 191"/>
              <a:gd name="T34" fmla="*/ 40 w 94"/>
              <a:gd name="T35" fmla="*/ 35 h 191"/>
              <a:gd name="T36" fmla="*/ 40 w 94"/>
              <a:gd name="T37" fmla="*/ 30 h 191"/>
              <a:gd name="T38" fmla="*/ 42 w 94"/>
              <a:gd name="T39" fmla="*/ 25 h 191"/>
              <a:gd name="T40" fmla="*/ 47 w 94"/>
              <a:gd name="T41" fmla="*/ 19 h 191"/>
              <a:gd name="T42" fmla="*/ 52 w 94"/>
              <a:gd name="T43" fmla="*/ 14 h 191"/>
              <a:gd name="T44" fmla="*/ 64 w 94"/>
              <a:gd name="T45" fmla="*/ 4 h 191"/>
              <a:gd name="T46" fmla="*/ 69 w 94"/>
              <a:gd name="T47" fmla="*/ 0 h 191"/>
              <a:gd name="T48" fmla="*/ 76 w 94"/>
              <a:gd name="T49" fmla="*/ 0 h 191"/>
              <a:gd name="T50" fmla="*/ 76 w 94"/>
              <a:gd name="T51" fmla="*/ 0 h 191"/>
              <a:gd name="T52" fmla="*/ 77 w 94"/>
              <a:gd name="T53" fmla="*/ 0 h 191"/>
              <a:gd name="T54" fmla="*/ 79 w 94"/>
              <a:gd name="T55" fmla="*/ 4 h 191"/>
              <a:gd name="T56" fmla="*/ 84 w 94"/>
              <a:gd name="T57" fmla="*/ 10 h 191"/>
              <a:gd name="T58" fmla="*/ 87 w 94"/>
              <a:gd name="T59" fmla="*/ 20 h 191"/>
              <a:gd name="T60" fmla="*/ 91 w 94"/>
              <a:gd name="T61" fmla="*/ 34 h 191"/>
              <a:gd name="T62" fmla="*/ 92 w 94"/>
              <a:gd name="T63" fmla="*/ 51 h 191"/>
              <a:gd name="T64" fmla="*/ 94 w 94"/>
              <a:gd name="T65" fmla="*/ 66 h 191"/>
              <a:gd name="T66" fmla="*/ 94 w 94"/>
              <a:gd name="T67" fmla="*/ 82 h 191"/>
              <a:gd name="T68" fmla="*/ 92 w 94"/>
              <a:gd name="T69" fmla="*/ 99 h 191"/>
              <a:gd name="T70" fmla="*/ 92 w 94"/>
              <a:gd name="T71" fmla="*/ 99 h 191"/>
              <a:gd name="T72" fmla="*/ 87 w 94"/>
              <a:gd name="T73" fmla="*/ 124 h 191"/>
              <a:gd name="T74" fmla="*/ 81 w 94"/>
              <a:gd name="T75" fmla="*/ 139 h 191"/>
              <a:gd name="T76" fmla="*/ 79 w 94"/>
              <a:gd name="T77" fmla="*/ 145 h 191"/>
              <a:gd name="T78" fmla="*/ 76 w 94"/>
              <a:gd name="T79" fmla="*/ 148 h 191"/>
              <a:gd name="T80" fmla="*/ 71 w 94"/>
              <a:gd name="T81" fmla="*/ 150 h 191"/>
              <a:gd name="T82" fmla="*/ 67 w 94"/>
              <a:gd name="T83" fmla="*/ 151 h 191"/>
              <a:gd name="T84" fmla="*/ 67 w 94"/>
              <a:gd name="T85" fmla="*/ 151 h 191"/>
              <a:gd name="T86" fmla="*/ 56 w 94"/>
              <a:gd name="T87" fmla="*/ 150 h 191"/>
              <a:gd name="T88" fmla="*/ 49 w 94"/>
              <a:gd name="T89" fmla="*/ 148 h 191"/>
              <a:gd name="T90" fmla="*/ 40 w 94"/>
              <a:gd name="T91" fmla="*/ 150 h 191"/>
              <a:gd name="T92" fmla="*/ 32 w 94"/>
              <a:gd name="T93" fmla="*/ 153 h 191"/>
              <a:gd name="T94" fmla="*/ 22 w 94"/>
              <a:gd name="T95" fmla="*/ 160 h 191"/>
              <a:gd name="T96" fmla="*/ 12 w 94"/>
              <a:gd name="T97" fmla="*/ 173 h 191"/>
              <a:gd name="T98" fmla="*/ 0 w 94"/>
              <a:gd name="T99" fmla="*/ 191 h 191"/>
              <a:gd name="T100" fmla="*/ 0 w 94"/>
              <a:gd name="T10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191">
                <a:moveTo>
                  <a:pt x="0" y="191"/>
                </a:moveTo>
                <a:lnTo>
                  <a:pt x="0" y="191"/>
                </a:lnTo>
                <a:lnTo>
                  <a:pt x="0" y="181"/>
                </a:lnTo>
                <a:lnTo>
                  <a:pt x="4" y="158"/>
                </a:lnTo>
                <a:lnTo>
                  <a:pt x="9" y="143"/>
                </a:lnTo>
                <a:lnTo>
                  <a:pt x="14" y="129"/>
                </a:lnTo>
                <a:lnTo>
                  <a:pt x="20" y="116"/>
                </a:lnTo>
                <a:lnTo>
                  <a:pt x="25" y="111"/>
                </a:lnTo>
                <a:lnTo>
                  <a:pt x="30" y="106"/>
                </a:lnTo>
                <a:lnTo>
                  <a:pt x="30" y="106"/>
                </a:lnTo>
                <a:lnTo>
                  <a:pt x="39" y="98"/>
                </a:lnTo>
                <a:lnTo>
                  <a:pt x="44" y="87"/>
                </a:lnTo>
                <a:lnTo>
                  <a:pt x="47" y="77"/>
                </a:lnTo>
                <a:lnTo>
                  <a:pt x="47" y="67"/>
                </a:lnTo>
                <a:lnTo>
                  <a:pt x="47" y="57"/>
                </a:lnTo>
                <a:lnTo>
                  <a:pt x="45" y="49"/>
                </a:lnTo>
                <a:lnTo>
                  <a:pt x="40" y="35"/>
                </a:lnTo>
                <a:lnTo>
                  <a:pt x="40" y="35"/>
                </a:lnTo>
                <a:lnTo>
                  <a:pt x="40" y="30"/>
                </a:lnTo>
                <a:lnTo>
                  <a:pt x="42" y="25"/>
                </a:lnTo>
                <a:lnTo>
                  <a:pt x="47" y="19"/>
                </a:lnTo>
                <a:lnTo>
                  <a:pt x="52" y="14"/>
                </a:lnTo>
                <a:lnTo>
                  <a:pt x="64" y="4"/>
                </a:lnTo>
                <a:lnTo>
                  <a:pt x="69" y="0"/>
                </a:lnTo>
                <a:lnTo>
                  <a:pt x="76" y="0"/>
                </a:lnTo>
                <a:lnTo>
                  <a:pt x="76" y="0"/>
                </a:lnTo>
                <a:lnTo>
                  <a:pt x="77" y="0"/>
                </a:lnTo>
                <a:lnTo>
                  <a:pt x="79" y="4"/>
                </a:lnTo>
                <a:lnTo>
                  <a:pt x="84" y="10"/>
                </a:lnTo>
                <a:lnTo>
                  <a:pt x="87" y="20"/>
                </a:lnTo>
                <a:lnTo>
                  <a:pt x="91" y="34"/>
                </a:lnTo>
                <a:lnTo>
                  <a:pt x="92" y="51"/>
                </a:lnTo>
                <a:lnTo>
                  <a:pt x="94" y="66"/>
                </a:lnTo>
                <a:lnTo>
                  <a:pt x="94" y="82"/>
                </a:lnTo>
                <a:lnTo>
                  <a:pt x="92" y="99"/>
                </a:lnTo>
                <a:lnTo>
                  <a:pt x="92" y="99"/>
                </a:lnTo>
                <a:lnTo>
                  <a:pt x="87" y="124"/>
                </a:lnTo>
                <a:lnTo>
                  <a:pt x="81" y="139"/>
                </a:lnTo>
                <a:lnTo>
                  <a:pt x="79" y="145"/>
                </a:lnTo>
                <a:lnTo>
                  <a:pt x="76" y="148"/>
                </a:lnTo>
                <a:lnTo>
                  <a:pt x="71" y="150"/>
                </a:lnTo>
                <a:lnTo>
                  <a:pt x="67" y="151"/>
                </a:lnTo>
                <a:lnTo>
                  <a:pt x="67" y="151"/>
                </a:lnTo>
                <a:lnTo>
                  <a:pt x="56" y="150"/>
                </a:lnTo>
                <a:lnTo>
                  <a:pt x="49" y="148"/>
                </a:lnTo>
                <a:lnTo>
                  <a:pt x="40" y="150"/>
                </a:lnTo>
                <a:lnTo>
                  <a:pt x="32" y="153"/>
                </a:lnTo>
                <a:lnTo>
                  <a:pt x="22" y="160"/>
                </a:lnTo>
                <a:lnTo>
                  <a:pt x="12" y="173"/>
                </a:lnTo>
                <a:lnTo>
                  <a:pt x="0" y="191"/>
                </a:lnTo>
                <a:lnTo>
                  <a:pt x="0" y="1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8" name="Freeform 17"/>
          <p:cNvSpPr/>
          <p:nvPr>
            <p:custDataLst>
              <p:tags r:id="rId22"/>
            </p:custDataLst>
          </p:nvPr>
        </p:nvSpPr>
        <p:spPr bwMode="auto">
          <a:xfrm>
            <a:off x="523817" y="1874321"/>
            <a:ext cx="966445" cy="1331097"/>
          </a:xfrm>
          <a:custGeom>
            <a:avLst/>
            <a:gdLst>
              <a:gd name="T0" fmla="*/ 1327 w 1327"/>
              <a:gd name="T1" fmla="*/ 1067 h 1827"/>
              <a:gd name="T2" fmla="*/ 1319 w 1327"/>
              <a:gd name="T3" fmla="*/ 1141 h 1827"/>
              <a:gd name="T4" fmla="*/ 1294 w 1327"/>
              <a:gd name="T5" fmla="*/ 1246 h 1827"/>
              <a:gd name="T6" fmla="*/ 1264 w 1327"/>
              <a:gd name="T7" fmla="*/ 1339 h 1827"/>
              <a:gd name="T8" fmla="*/ 1237 w 1327"/>
              <a:gd name="T9" fmla="*/ 1404 h 1827"/>
              <a:gd name="T10" fmla="*/ 1203 w 1327"/>
              <a:gd name="T11" fmla="*/ 1470 h 1827"/>
              <a:gd name="T12" fmla="*/ 1166 w 1327"/>
              <a:gd name="T13" fmla="*/ 1533 h 1827"/>
              <a:gd name="T14" fmla="*/ 1121 w 1327"/>
              <a:gd name="T15" fmla="*/ 1595 h 1827"/>
              <a:gd name="T16" fmla="*/ 1071 w 1327"/>
              <a:gd name="T17" fmla="*/ 1652 h 1827"/>
              <a:gd name="T18" fmla="*/ 1014 w 1327"/>
              <a:gd name="T19" fmla="*/ 1704 h 1827"/>
              <a:gd name="T20" fmla="*/ 948 w 1327"/>
              <a:gd name="T21" fmla="*/ 1750 h 1827"/>
              <a:gd name="T22" fmla="*/ 878 w 1327"/>
              <a:gd name="T23" fmla="*/ 1787 h 1827"/>
              <a:gd name="T24" fmla="*/ 799 w 1327"/>
              <a:gd name="T25" fmla="*/ 1812 h 1827"/>
              <a:gd name="T26" fmla="*/ 713 w 1327"/>
              <a:gd name="T27" fmla="*/ 1825 h 1827"/>
              <a:gd name="T28" fmla="*/ 666 w 1327"/>
              <a:gd name="T29" fmla="*/ 1827 h 1827"/>
              <a:gd name="T30" fmla="*/ 576 w 1327"/>
              <a:gd name="T31" fmla="*/ 1820 h 1827"/>
              <a:gd name="T32" fmla="*/ 493 w 1327"/>
              <a:gd name="T33" fmla="*/ 1800 h 1827"/>
              <a:gd name="T34" fmla="*/ 418 w 1327"/>
              <a:gd name="T35" fmla="*/ 1768 h 1827"/>
              <a:gd name="T36" fmla="*/ 349 w 1327"/>
              <a:gd name="T37" fmla="*/ 1728 h 1827"/>
              <a:gd name="T38" fmla="*/ 289 w 1327"/>
              <a:gd name="T39" fmla="*/ 1679 h 1827"/>
              <a:gd name="T40" fmla="*/ 233 w 1327"/>
              <a:gd name="T41" fmla="*/ 1624 h 1827"/>
              <a:gd name="T42" fmla="*/ 186 w 1327"/>
              <a:gd name="T43" fmla="*/ 1564 h 1827"/>
              <a:gd name="T44" fmla="*/ 144 w 1327"/>
              <a:gd name="T45" fmla="*/ 1500 h 1827"/>
              <a:gd name="T46" fmla="*/ 107 w 1327"/>
              <a:gd name="T47" fmla="*/ 1436 h 1827"/>
              <a:gd name="T48" fmla="*/ 77 w 1327"/>
              <a:gd name="T49" fmla="*/ 1371 h 1827"/>
              <a:gd name="T50" fmla="*/ 52 w 1327"/>
              <a:gd name="T51" fmla="*/ 1307 h 1827"/>
              <a:gd name="T52" fmla="*/ 19 w 1327"/>
              <a:gd name="T53" fmla="*/ 1189 h 1827"/>
              <a:gd name="T54" fmla="*/ 2 w 1327"/>
              <a:gd name="T55" fmla="*/ 1097 h 1827"/>
              <a:gd name="T56" fmla="*/ 0 w 1327"/>
              <a:gd name="T57" fmla="*/ 1065 h 1827"/>
              <a:gd name="T58" fmla="*/ 3 w 1327"/>
              <a:gd name="T59" fmla="*/ 810 h 1827"/>
              <a:gd name="T60" fmla="*/ 15 w 1327"/>
              <a:gd name="T61" fmla="*/ 643 h 1827"/>
              <a:gd name="T62" fmla="*/ 25 w 1327"/>
              <a:gd name="T63" fmla="*/ 560 h 1827"/>
              <a:gd name="T64" fmla="*/ 40 w 1327"/>
              <a:gd name="T65" fmla="*/ 481 h 1827"/>
              <a:gd name="T66" fmla="*/ 60 w 1327"/>
              <a:gd name="T67" fmla="*/ 406 h 1827"/>
              <a:gd name="T68" fmla="*/ 76 w 1327"/>
              <a:gd name="T69" fmla="*/ 362 h 1827"/>
              <a:gd name="T70" fmla="*/ 112 w 1327"/>
              <a:gd name="T71" fmla="*/ 282 h 1827"/>
              <a:gd name="T72" fmla="*/ 159 w 1327"/>
              <a:gd name="T73" fmla="*/ 208 h 1827"/>
              <a:gd name="T74" fmla="*/ 203 w 1327"/>
              <a:gd name="T75" fmla="*/ 158 h 1827"/>
              <a:gd name="T76" fmla="*/ 237 w 1327"/>
              <a:gd name="T77" fmla="*/ 129 h 1827"/>
              <a:gd name="T78" fmla="*/ 272 w 1327"/>
              <a:gd name="T79" fmla="*/ 102 h 1827"/>
              <a:gd name="T80" fmla="*/ 312 w 1327"/>
              <a:gd name="T81" fmla="*/ 77 h 1827"/>
              <a:gd name="T82" fmla="*/ 354 w 1327"/>
              <a:gd name="T83" fmla="*/ 55 h 1827"/>
              <a:gd name="T84" fmla="*/ 401 w 1327"/>
              <a:gd name="T85" fmla="*/ 39 h 1827"/>
              <a:gd name="T86" fmla="*/ 453 w 1327"/>
              <a:gd name="T87" fmla="*/ 24 h 1827"/>
              <a:gd name="T88" fmla="*/ 507 w 1327"/>
              <a:gd name="T89" fmla="*/ 12 h 1827"/>
              <a:gd name="T90" fmla="*/ 567 w 1327"/>
              <a:gd name="T91" fmla="*/ 5 h 1827"/>
              <a:gd name="T92" fmla="*/ 631 w 1327"/>
              <a:gd name="T93" fmla="*/ 0 h 1827"/>
              <a:gd name="T94" fmla="*/ 665 w 1327"/>
              <a:gd name="T95" fmla="*/ 0 h 1827"/>
              <a:gd name="T96" fmla="*/ 782 w 1327"/>
              <a:gd name="T97" fmla="*/ 7 h 1827"/>
              <a:gd name="T98" fmla="*/ 886 w 1327"/>
              <a:gd name="T99" fmla="*/ 27 h 1827"/>
              <a:gd name="T100" fmla="*/ 975 w 1327"/>
              <a:gd name="T101" fmla="*/ 57 h 1827"/>
              <a:gd name="T102" fmla="*/ 1051 w 1327"/>
              <a:gd name="T103" fmla="*/ 99 h 1827"/>
              <a:gd name="T104" fmla="*/ 1116 w 1327"/>
              <a:gd name="T105" fmla="*/ 149 h 1827"/>
              <a:gd name="T106" fmla="*/ 1168 w 1327"/>
              <a:gd name="T107" fmla="*/ 210 h 1827"/>
              <a:gd name="T108" fmla="*/ 1213 w 1327"/>
              <a:gd name="T109" fmla="*/ 277 h 1827"/>
              <a:gd name="T110" fmla="*/ 1247 w 1327"/>
              <a:gd name="T111" fmla="*/ 351 h 1827"/>
              <a:gd name="T112" fmla="*/ 1274 w 1327"/>
              <a:gd name="T113" fmla="*/ 431 h 1827"/>
              <a:gd name="T114" fmla="*/ 1294 w 1327"/>
              <a:gd name="T115" fmla="*/ 515 h 1827"/>
              <a:gd name="T116" fmla="*/ 1309 w 1327"/>
              <a:gd name="T117" fmla="*/ 604 h 1827"/>
              <a:gd name="T118" fmla="*/ 1317 w 1327"/>
              <a:gd name="T119" fmla="*/ 695 h 1827"/>
              <a:gd name="T120" fmla="*/ 1326 w 1327"/>
              <a:gd name="T121" fmla="*/ 881 h 1827"/>
              <a:gd name="T122" fmla="*/ 1327 w 1327"/>
              <a:gd name="T123" fmla="*/ 1067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7" h="1827">
                <a:moveTo>
                  <a:pt x="1327" y="1067"/>
                </a:moveTo>
                <a:lnTo>
                  <a:pt x="1327" y="1067"/>
                </a:lnTo>
                <a:lnTo>
                  <a:pt x="1326" y="1099"/>
                </a:lnTo>
                <a:lnTo>
                  <a:pt x="1319" y="1141"/>
                </a:lnTo>
                <a:lnTo>
                  <a:pt x="1309" y="1191"/>
                </a:lnTo>
                <a:lnTo>
                  <a:pt x="1294" y="1246"/>
                </a:lnTo>
                <a:lnTo>
                  <a:pt x="1275" y="1307"/>
                </a:lnTo>
                <a:lnTo>
                  <a:pt x="1264" y="1339"/>
                </a:lnTo>
                <a:lnTo>
                  <a:pt x="1250" y="1371"/>
                </a:lnTo>
                <a:lnTo>
                  <a:pt x="1237" y="1404"/>
                </a:lnTo>
                <a:lnTo>
                  <a:pt x="1220" y="1436"/>
                </a:lnTo>
                <a:lnTo>
                  <a:pt x="1203" y="1470"/>
                </a:lnTo>
                <a:lnTo>
                  <a:pt x="1185" y="1501"/>
                </a:lnTo>
                <a:lnTo>
                  <a:pt x="1166" y="1533"/>
                </a:lnTo>
                <a:lnTo>
                  <a:pt x="1145" y="1565"/>
                </a:lnTo>
                <a:lnTo>
                  <a:pt x="1121" y="1595"/>
                </a:lnTo>
                <a:lnTo>
                  <a:pt x="1096" y="1626"/>
                </a:lnTo>
                <a:lnTo>
                  <a:pt x="1071" y="1652"/>
                </a:lnTo>
                <a:lnTo>
                  <a:pt x="1042" y="1679"/>
                </a:lnTo>
                <a:lnTo>
                  <a:pt x="1014" y="1704"/>
                </a:lnTo>
                <a:lnTo>
                  <a:pt x="982" y="1728"/>
                </a:lnTo>
                <a:lnTo>
                  <a:pt x="948" y="1750"/>
                </a:lnTo>
                <a:lnTo>
                  <a:pt x="915" y="1770"/>
                </a:lnTo>
                <a:lnTo>
                  <a:pt x="878" y="1787"/>
                </a:lnTo>
                <a:lnTo>
                  <a:pt x="839" y="1800"/>
                </a:lnTo>
                <a:lnTo>
                  <a:pt x="799" y="1812"/>
                </a:lnTo>
                <a:lnTo>
                  <a:pt x="757" y="1820"/>
                </a:lnTo>
                <a:lnTo>
                  <a:pt x="713" y="1825"/>
                </a:lnTo>
                <a:lnTo>
                  <a:pt x="666" y="1827"/>
                </a:lnTo>
                <a:lnTo>
                  <a:pt x="666" y="1827"/>
                </a:lnTo>
                <a:lnTo>
                  <a:pt x="619" y="1825"/>
                </a:lnTo>
                <a:lnTo>
                  <a:pt x="576" y="1820"/>
                </a:lnTo>
                <a:lnTo>
                  <a:pt x="534" y="1812"/>
                </a:lnTo>
                <a:lnTo>
                  <a:pt x="493" y="1800"/>
                </a:lnTo>
                <a:lnTo>
                  <a:pt x="455" y="1785"/>
                </a:lnTo>
                <a:lnTo>
                  <a:pt x="418" y="1768"/>
                </a:lnTo>
                <a:lnTo>
                  <a:pt x="383" y="1750"/>
                </a:lnTo>
                <a:lnTo>
                  <a:pt x="349" y="1728"/>
                </a:lnTo>
                <a:lnTo>
                  <a:pt x="319" y="1704"/>
                </a:lnTo>
                <a:lnTo>
                  <a:pt x="289" y="1679"/>
                </a:lnTo>
                <a:lnTo>
                  <a:pt x="260" y="1652"/>
                </a:lnTo>
                <a:lnTo>
                  <a:pt x="233" y="1624"/>
                </a:lnTo>
                <a:lnTo>
                  <a:pt x="210" y="1594"/>
                </a:lnTo>
                <a:lnTo>
                  <a:pt x="186" y="1564"/>
                </a:lnTo>
                <a:lnTo>
                  <a:pt x="165" y="1533"/>
                </a:lnTo>
                <a:lnTo>
                  <a:pt x="144" y="1500"/>
                </a:lnTo>
                <a:lnTo>
                  <a:pt x="126" y="1468"/>
                </a:lnTo>
                <a:lnTo>
                  <a:pt x="107" y="1436"/>
                </a:lnTo>
                <a:lnTo>
                  <a:pt x="92" y="1402"/>
                </a:lnTo>
                <a:lnTo>
                  <a:pt x="77" y="1371"/>
                </a:lnTo>
                <a:lnTo>
                  <a:pt x="64" y="1339"/>
                </a:lnTo>
                <a:lnTo>
                  <a:pt x="52" y="1307"/>
                </a:lnTo>
                <a:lnTo>
                  <a:pt x="34" y="1246"/>
                </a:lnTo>
                <a:lnTo>
                  <a:pt x="19" y="1189"/>
                </a:lnTo>
                <a:lnTo>
                  <a:pt x="8" y="1139"/>
                </a:lnTo>
                <a:lnTo>
                  <a:pt x="2" y="1097"/>
                </a:lnTo>
                <a:lnTo>
                  <a:pt x="0" y="1065"/>
                </a:lnTo>
                <a:lnTo>
                  <a:pt x="0" y="1065"/>
                </a:lnTo>
                <a:lnTo>
                  <a:pt x="0" y="896"/>
                </a:lnTo>
                <a:lnTo>
                  <a:pt x="3" y="810"/>
                </a:lnTo>
                <a:lnTo>
                  <a:pt x="7" y="726"/>
                </a:lnTo>
                <a:lnTo>
                  <a:pt x="15" y="643"/>
                </a:lnTo>
                <a:lnTo>
                  <a:pt x="20" y="601"/>
                </a:lnTo>
                <a:lnTo>
                  <a:pt x="25" y="560"/>
                </a:lnTo>
                <a:lnTo>
                  <a:pt x="32" y="520"/>
                </a:lnTo>
                <a:lnTo>
                  <a:pt x="40" y="481"/>
                </a:lnTo>
                <a:lnTo>
                  <a:pt x="50" y="443"/>
                </a:lnTo>
                <a:lnTo>
                  <a:pt x="60" y="406"/>
                </a:lnTo>
                <a:lnTo>
                  <a:pt x="60" y="406"/>
                </a:lnTo>
                <a:lnTo>
                  <a:pt x="76" y="362"/>
                </a:lnTo>
                <a:lnTo>
                  <a:pt x="92" y="320"/>
                </a:lnTo>
                <a:lnTo>
                  <a:pt x="112" y="282"/>
                </a:lnTo>
                <a:lnTo>
                  <a:pt x="136" y="243"/>
                </a:lnTo>
                <a:lnTo>
                  <a:pt x="159" y="208"/>
                </a:lnTo>
                <a:lnTo>
                  <a:pt x="188" y="175"/>
                </a:lnTo>
                <a:lnTo>
                  <a:pt x="203" y="158"/>
                </a:lnTo>
                <a:lnTo>
                  <a:pt x="220" y="143"/>
                </a:lnTo>
                <a:lnTo>
                  <a:pt x="237" y="129"/>
                </a:lnTo>
                <a:lnTo>
                  <a:pt x="253" y="114"/>
                </a:lnTo>
                <a:lnTo>
                  <a:pt x="272" y="102"/>
                </a:lnTo>
                <a:lnTo>
                  <a:pt x="292" y="89"/>
                </a:lnTo>
                <a:lnTo>
                  <a:pt x="312" y="77"/>
                </a:lnTo>
                <a:lnTo>
                  <a:pt x="332" y="67"/>
                </a:lnTo>
                <a:lnTo>
                  <a:pt x="354" y="55"/>
                </a:lnTo>
                <a:lnTo>
                  <a:pt x="378" y="47"/>
                </a:lnTo>
                <a:lnTo>
                  <a:pt x="401" y="39"/>
                </a:lnTo>
                <a:lnTo>
                  <a:pt x="426" y="30"/>
                </a:lnTo>
                <a:lnTo>
                  <a:pt x="453" y="24"/>
                </a:lnTo>
                <a:lnTo>
                  <a:pt x="480" y="17"/>
                </a:lnTo>
                <a:lnTo>
                  <a:pt x="507" y="12"/>
                </a:lnTo>
                <a:lnTo>
                  <a:pt x="537" y="8"/>
                </a:lnTo>
                <a:lnTo>
                  <a:pt x="567" y="5"/>
                </a:lnTo>
                <a:lnTo>
                  <a:pt x="599" y="2"/>
                </a:lnTo>
                <a:lnTo>
                  <a:pt x="631" y="0"/>
                </a:lnTo>
                <a:lnTo>
                  <a:pt x="665" y="0"/>
                </a:lnTo>
                <a:lnTo>
                  <a:pt x="665" y="0"/>
                </a:lnTo>
                <a:lnTo>
                  <a:pt x="725" y="2"/>
                </a:lnTo>
                <a:lnTo>
                  <a:pt x="782" y="7"/>
                </a:lnTo>
                <a:lnTo>
                  <a:pt x="836" y="15"/>
                </a:lnTo>
                <a:lnTo>
                  <a:pt x="886" y="27"/>
                </a:lnTo>
                <a:lnTo>
                  <a:pt x="931" y="40"/>
                </a:lnTo>
                <a:lnTo>
                  <a:pt x="975" y="57"/>
                </a:lnTo>
                <a:lnTo>
                  <a:pt x="1014" y="77"/>
                </a:lnTo>
                <a:lnTo>
                  <a:pt x="1051" y="99"/>
                </a:lnTo>
                <a:lnTo>
                  <a:pt x="1084" y="123"/>
                </a:lnTo>
                <a:lnTo>
                  <a:pt x="1116" y="149"/>
                </a:lnTo>
                <a:lnTo>
                  <a:pt x="1143" y="178"/>
                </a:lnTo>
                <a:lnTo>
                  <a:pt x="1168" y="210"/>
                </a:lnTo>
                <a:lnTo>
                  <a:pt x="1192" y="242"/>
                </a:lnTo>
                <a:lnTo>
                  <a:pt x="1213" y="277"/>
                </a:lnTo>
                <a:lnTo>
                  <a:pt x="1232" y="314"/>
                </a:lnTo>
                <a:lnTo>
                  <a:pt x="1247" y="351"/>
                </a:lnTo>
                <a:lnTo>
                  <a:pt x="1262" y="389"/>
                </a:lnTo>
                <a:lnTo>
                  <a:pt x="1274" y="431"/>
                </a:lnTo>
                <a:lnTo>
                  <a:pt x="1285" y="471"/>
                </a:lnTo>
                <a:lnTo>
                  <a:pt x="1294" y="515"/>
                </a:lnTo>
                <a:lnTo>
                  <a:pt x="1302" y="559"/>
                </a:lnTo>
                <a:lnTo>
                  <a:pt x="1309" y="604"/>
                </a:lnTo>
                <a:lnTo>
                  <a:pt x="1314" y="648"/>
                </a:lnTo>
                <a:lnTo>
                  <a:pt x="1317" y="695"/>
                </a:lnTo>
                <a:lnTo>
                  <a:pt x="1324" y="787"/>
                </a:lnTo>
                <a:lnTo>
                  <a:pt x="1326" y="881"/>
                </a:lnTo>
                <a:lnTo>
                  <a:pt x="1327" y="975"/>
                </a:lnTo>
                <a:lnTo>
                  <a:pt x="1327" y="1067"/>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9" name="Freeform 18"/>
          <p:cNvSpPr/>
          <p:nvPr>
            <p:custDataLst>
              <p:tags r:id="rId23"/>
            </p:custDataLst>
          </p:nvPr>
        </p:nvSpPr>
        <p:spPr bwMode="auto">
          <a:xfrm>
            <a:off x="523817" y="1874321"/>
            <a:ext cx="966445" cy="1331097"/>
          </a:xfrm>
          <a:custGeom>
            <a:avLst/>
            <a:gdLst>
              <a:gd name="T0" fmla="*/ 1327 w 1327"/>
              <a:gd name="T1" fmla="*/ 1067 h 1827"/>
              <a:gd name="T2" fmla="*/ 1319 w 1327"/>
              <a:gd name="T3" fmla="*/ 1141 h 1827"/>
              <a:gd name="T4" fmla="*/ 1294 w 1327"/>
              <a:gd name="T5" fmla="*/ 1246 h 1827"/>
              <a:gd name="T6" fmla="*/ 1264 w 1327"/>
              <a:gd name="T7" fmla="*/ 1339 h 1827"/>
              <a:gd name="T8" fmla="*/ 1237 w 1327"/>
              <a:gd name="T9" fmla="*/ 1404 h 1827"/>
              <a:gd name="T10" fmla="*/ 1203 w 1327"/>
              <a:gd name="T11" fmla="*/ 1470 h 1827"/>
              <a:gd name="T12" fmla="*/ 1166 w 1327"/>
              <a:gd name="T13" fmla="*/ 1533 h 1827"/>
              <a:gd name="T14" fmla="*/ 1121 w 1327"/>
              <a:gd name="T15" fmla="*/ 1595 h 1827"/>
              <a:gd name="T16" fmla="*/ 1071 w 1327"/>
              <a:gd name="T17" fmla="*/ 1652 h 1827"/>
              <a:gd name="T18" fmla="*/ 1014 w 1327"/>
              <a:gd name="T19" fmla="*/ 1704 h 1827"/>
              <a:gd name="T20" fmla="*/ 948 w 1327"/>
              <a:gd name="T21" fmla="*/ 1750 h 1827"/>
              <a:gd name="T22" fmla="*/ 878 w 1327"/>
              <a:gd name="T23" fmla="*/ 1787 h 1827"/>
              <a:gd name="T24" fmla="*/ 799 w 1327"/>
              <a:gd name="T25" fmla="*/ 1812 h 1827"/>
              <a:gd name="T26" fmla="*/ 713 w 1327"/>
              <a:gd name="T27" fmla="*/ 1825 h 1827"/>
              <a:gd name="T28" fmla="*/ 666 w 1327"/>
              <a:gd name="T29" fmla="*/ 1827 h 1827"/>
              <a:gd name="T30" fmla="*/ 576 w 1327"/>
              <a:gd name="T31" fmla="*/ 1820 h 1827"/>
              <a:gd name="T32" fmla="*/ 493 w 1327"/>
              <a:gd name="T33" fmla="*/ 1800 h 1827"/>
              <a:gd name="T34" fmla="*/ 418 w 1327"/>
              <a:gd name="T35" fmla="*/ 1768 h 1827"/>
              <a:gd name="T36" fmla="*/ 349 w 1327"/>
              <a:gd name="T37" fmla="*/ 1728 h 1827"/>
              <a:gd name="T38" fmla="*/ 289 w 1327"/>
              <a:gd name="T39" fmla="*/ 1679 h 1827"/>
              <a:gd name="T40" fmla="*/ 233 w 1327"/>
              <a:gd name="T41" fmla="*/ 1624 h 1827"/>
              <a:gd name="T42" fmla="*/ 186 w 1327"/>
              <a:gd name="T43" fmla="*/ 1564 h 1827"/>
              <a:gd name="T44" fmla="*/ 144 w 1327"/>
              <a:gd name="T45" fmla="*/ 1500 h 1827"/>
              <a:gd name="T46" fmla="*/ 107 w 1327"/>
              <a:gd name="T47" fmla="*/ 1436 h 1827"/>
              <a:gd name="T48" fmla="*/ 77 w 1327"/>
              <a:gd name="T49" fmla="*/ 1371 h 1827"/>
              <a:gd name="T50" fmla="*/ 52 w 1327"/>
              <a:gd name="T51" fmla="*/ 1307 h 1827"/>
              <a:gd name="T52" fmla="*/ 19 w 1327"/>
              <a:gd name="T53" fmla="*/ 1189 h 1827"/>
              <a:gd name="T54" fmla="*/ 2 w 1327"/>
              <a:gd name="T55" fmla="*/ 1097 h 1827"/>
              <a:gd name="T56" fmla="*/ 0 w 1327"/>
              <a:gd name="T57" fmla="*/ 1065 h 1827"/>
              <a:gd name="T58" fmla="*/ 3 w 1327"/>
              <a:gd name="T59" fmla="*/ 810 h 1827"/>
              <a:gd name="T60" fmla="*/ 15 w 1327"/>
              <a:gd name="T61" fmla="*/ 643 h 1827"/>
              <a:gd name="T62" fmla="*/ 25 w 1327"/>
              <a:gd name="T63" fmla="*/ 560 h 1827"/>
              <a:gd name="T64" fmla="*/ 40 w 1327"/>
              <a:gd name="T65" fmla="*/ 481 h 1827"/>
              <a:gd name="T66" fmla="*/ 60 w 1327"/>
              <a:gd name="T67" fmla="*/ 406 h 1827"/>
              <a:gd name="T68" fmla="*/ 76 w 1327"/>
              <a:gd name="T69" fmla="*/ 362 h 1827"/>
              <a:gd name="T70" fmla="*/ 112 w 1327"/>
              <a:gd name="T71" fmla="*/ 282 h 1827"/>
              <a:gd name="T72" fmla="*/ 159 w 1327"/>
              <a:gd name="T73" fmla="*/ 208 h 1827"/>
              <a:gd name="T74" fmla="*/ 203 w 1327"/>
              <a:gd name="T75" fmla="*/ 158 h 1827"/>
              <a:gd name="T76" fmla="*/ 237 w 1327"/>
              <a:gd name="T77" fmla="*/ 129 h 1827"/>
              <a:gd name="T78" fmla="*/ 272 w 1327"/>
              <a:gd name="T79" fmla="*/ 102 h 1827"/>
              <a:gd name="T80" fmla="*/ 312 w 1327"/>
              <a:gd name="T81" fmla="*/ 77 h 1827"/>
              <a:gd name="T82" fmla="*/ 354 w 1327"/>
              <a:gd name="T83" fmla="*/ 55 h 1827"/>
              <a:gd name="T84" fmla="*/ 401 w 1327"/>
              <a:gd name="T85" fmla="*/ 39 h 1827"/>
              <a:gd name="T86" fmla="*/ 453 w 1327"/>
              <a:gd name="T87" fmla="*/ 24 h 1827"/>
              <a:gd name="T88" fmla="*/ 507 w 1327"/>
              <a:gd name="T89" fmla="*/ 12 h 1827"/>
              <a:gd name="T90" fmla="*/ 567 w 1327"/>
              <a:gd name="T91" fmla="*/ 5 h 1827"/>
              <a:gd name="T92" fmla="*/ 631 w 1327"/>
              <a:gd name="T93" fmla="*/ 0 h 1827"/>
              <a:gd name="T94" fmla="*/ 665 w 1327"/>
              <a:gd name="T95" fmla="*/ 0 h 1827"/>
              <a:gd name="T96" fmla="*/ 782 w 1327"/>
              <a:gd name="T97" fmla="*/ 7 h 1827"/>
              <a:gd name="T98" fmla="*/ 886 w 1327"/>
              <a:gd name="T99" fmla="*/ 27 h 1827"/>
              <a:gd name="T100" fmla="*/ 975 w 1327"/>
              <a:gd name="T101" fmla="*/ 57 h 1827"/>
              <a:gd name="T102" fmla="*/ 1051 w 1327"/>
              <a:gd name="T103" fmla="*/ 99 h 1827"/>
              <a:gd name="T104" fmla="*/ 1116 w 1327"/>
              <a:gd name="T105" fmla="*/ 149 h 1827"/>
              <a:gd name="T106" fmla="*/ 1168 w 1327"/>
              <a:gd name="T107" fmla="*/ 210 h 1827"/>
              <a:gd name="T108" fmla="*/ 1213 w 1327"/>
              <a:gd name="T109" fmla="*/ 277 h 1827"/>
              <a:gd name="T110" fmla="*/ 1247 w 1327"/>
              <a:gd name="T111" fmla="*/ 351 h 1827"/>
              <a:gd name="T112" fmla="*/ 1274 w 1327"/>
              <a:gd name="T113" fmla="*/ 431 h 1827"/>
              <a:gd name="T114" fmla="*/ 1294 w 1327"/>
              <a:gd name="T115" fmla="*/ 515 h 1827"/>
              <a:gd name="T116" fmla="*/ 1309 w 1327"/>
              <a:gd name="T117" fmla="*/ 604 h 1827"/>
              <a:gd name="T118" fmla="*/ 1317 w 1327"/>
              <a:gd name="T119" fmla="*/ 695 h 1827"/>
              <a:gd name="T120" fmla="*/ 1326 w 1327"/>
              <a:gd name="T121" fmla="*/ 881 h 1827"/>
              <a:gd name="T122" fmla="*/ 1327 w 1327"/>
              <a:gd name="T123" fmla="*/ 1067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7" h="1827">
                <a:moveTo>
                  <a:pt x="1327" y="1067"/>
                </a:moveTo>
                <a:lnTo>
                  <a:pt x="1327" y="1067"/>
                </a:lnTo>
                <a:lnTo>
                  <a:pt x="1326" y="1099"/>
                </a:lnTo>
                <a:lnTo>
                  <a:pt x="1319" y="1141"/>
                </a:lnTo>
                <a:lnTo>
                  <a:pt x="1309" y="1191"/>
                </a:lnTo>
                <a:lnTo>
                  <a:pt x="1294" y="1246"/>
                </a:lnTo>
                <a:lnTo>
                  <a:pt x="1275" y="1307"/>
                </a:lnTo>
                <a:lnTo>
                  <a:pt x="1264" y="1339"/>
                </a:lnTo>
                <a:lnTo>
                  <a:pt x="1250" y="1371"/>
                </a:lnTo>
                <a:lnTo>
                  <a:pt x="1237" y="1404"/>
                </a:lnTo>
                <a:lnTo>
                  <a:pt x="1220" y="1436"/>
                </a:lnTo>
                <a:lnTo>
                  <a:pt x="1203" y="1470"/>
                </a:lnTo>
                <a:lnTo>
                  <a:pt x="1185" y="1501"/>
                </a:lnTo>
                <a:lnTo>
                  <a:pt x="1166" y="1533"/>
                </a:lnTo>
                <a:lnTo>
                  <a:pt x="1145" y="1565"/>
                </a:lnTo>
                <a:lnTo>
                  <a:pt x="1121" y="1595"/>
                </a:lnTo>
                <a:lnTo>
                  <a:pt x="1096" y="1626"/>
                </a:lnTo>
                <a:lnTo>
                  <a:pt x="1071" y="1652"/>
                </a:lnTo>
                <a:lnTo>
                  <a:pt x="1042" y="1679"/>
                </a:lnTo>
                <a:lnTo>
                  <a:pt x="1014" y="1704"/>
                </a:lnTo>
                <a:lnTo>
                  <a:pt x="982" y="1728"/>
                </a:lnTo>
                <a:lnTo>
                  <a:pt x="948" y="1750"/>
                </a:lnTo>
                <a:lnTo>
                  <a:pt x="915" y="1770"/>
                </a:lnTo>
                <a:lnTo>
                  <a:pt x="878" y="1787"/>
                </a:lnTo>
                <a:lnTo>
                  <a:pt x="839" y="1800"/>
                </a:lnTo>
                <a:lnTo>
                  <a:pt x="799" y="1812"/>
                </a:lnTo>
                <a:lnTo>
                  <a:pt x="757" y="1820"/>
                </a:lnTo>
                <a:lnTo>
                  <a:pt x="713" y="1825"/>
                </a:lnTo>
                <a:lnTo>
                  <a:pt x="666" y="1827"/>
                </a:lnTo>
                <a:lnTo>
                  <a:pt x="666" y="1827"/>
                </a:lnTo>
                <a:lnTo>
                  <a:pt x="619" y="1825"/>
                </a:lnTo>
                <a:lnTo>
                  <a:pt x="576" y="1820"/>
                </a:lnTo>
                <a:lnTo>
                  <a:pt x="534" y="1812"/>
                </a:lnTo>
                <a:lnTo>
                  <a:pt x="493" y="1800"/>
                </a:lnTo>
                <a:lnTo>
                  <a:pt x="455" y="1785"/>
                </a:lnTo>
                <a:lnTo>
                  <a:pt x="418" y="1768"/>
                </a:lnTo>
                <a:lnTo>
                  <a:pt x="383" y="1750"/>
                </a:lnTo>
                <a:lnTo>
                  <a:pt x="349" y="1728"/>
                </a:lnTo>
                <a:lnTo>
                  <a:pt x="319" y="1704"/>
                </a:lnTo>
                <a:lnTo>
                  <a:pt x="289" y="1679"/>
                </a:lnTo>
                <a:lnTo>
                  <a:pt x="260" y="1652"/>
                </a:lnTo>
                <a:lnTo>
                  <a:pt x="233" y="1624"/>
                </a:lnTo>
                <a:lnTo>
                  <a:pt x="210" y="1594"/>
                </a:lnTo>
                <a:lnTo>
                  <a:pt x="186" y="1564"/>
                </a:lnTo>
                <a:lnTo>
                  <a:pt x="165" y="1533"/>
                </a:lnTo>
                <a:lnTo>
                  <a:pt x="144" y="1500"/>
                </a:lnTo>
                <a:lnTo>
                  <a:pt x="126" y="1468"/>
                </a:lnTo>
                <a:lnTo>
                  <a:pt x="107" y="1436"/>
                </a:lnTo>
                <a:lnTo>
                  <a:pt x="92" y="1402"/>
                </a:lnTo>
                <a:lnTo>
                  <a:pt x="77" y="1371"/>
                </a:lnTo>
                <a:lnTo>
                  <a:pt x="64" y="1339"/>
                </a:lnTo>
                <a:lnTo>
                  <a:pt x="52" y="1307"/>
                </a:lnTo>
                <a:lnTo>
                  <a:pt x="34" y="1246"/>
                </a:lnTo>
                <a:lnTo>
                  <a:pt x="19" y="1189"/>
                </a:lnTo>
                <a:lnTo>
                  <a:pt x="8" y="1139"/>
                </a:lnTo>
                <a:lnTo>
                  <a:pt x="2" y="1097"/>
                </a:lnTo>
                <a:lnTo>
                  <a:pt x="0" y="1065"/>
                </a:lnTo>
                <a:lnTo>
                  <a:pt x="0" y="1065"/>
                </a:lnTo>
                <a:lnTo>
                  <a:pt x="0" y="896"/>
                </a:lnTo>
                <a:lnTo>
                  <a:pt x="3" y="810"/>
                </a:lnTo>
                <a:lnTo>
                  <a:pt x="7" y="726"/>
                </a:lnTo>
                <a:lnTo>
                  <a:pt x="15" y="643"/>
                </a:lnTo>
                <a:lnTo>
                  <a:pt x="20" y="601"/>
                </a:lnTo>
                <a:lnTo>
                  <a:pt x="25" y="560"/>
                </a:lnTo>
                <a:lnTo>
                  <a:pt x="32" y="520"/>
                </a:lnTo>
                <a:lnTo>
                  <a:pt x="40" y="481"/>
                </a:lnTo>
                <a:lnTo>
                  <a:pt x="50" y="443"/>
                </a:lnTo>
                <a:lnTo>
                  <a:pt x="60" y="406"/>
                </a:lnTo>
                <a:lnTo>
                  <a:pt x="60" y="406"/>
                </a:lnTo>
                <a:lnTo>
                  <a:pt x="76" y="362"/>
                </a:lnTo>
                <a:lnTo>
                  <a:pt x="92" y="320"/>
                </a:lnTo>
                <a:lnTo>
                  <a:pt x="112" y="282"/>
                </a:lnTo>
                <a:lnTo>
                  <a:pt x="136" y="243"/>
                </a:lnTo>
                <a:lnTo>
                  <a:pt x="159" y="208"/>
                </a:lnTo>
                <a:lnTo>
                  <a:pt x="188" y="175"/>
                </a:lnTo>
                <a:lnTo>
                  <a:pt x="203" y="158"/>
                </a:lnTo>
                <a:lnTo>
                  <a:pt x="220" y="143"/>
                </a:lnTo>
                <a:lnTo>
                  <a:pt x="237" y="129"/>
                </a:lnTo>
                <a:lnTo>
                  <a:pt x="253" y="114"/>
                </a:lnTo>
                <a:lnTo>
                  <a:pt x="272" y="102"/>
                </a:lnTo>
                <a:lnTo>
                  <a:pt x="292" y="89"/>
                </a:lnTo>
                <a:lnTo>
                  <a:pt x="312" y="77"/>
                </a:lnTo>
                <a:lnTo>
                  <a:pt x="332" y="67"/>
                </a:lnTo>
                <a:lnTo>
                  <a:pt x="354" y="55"/>
                </a:lnTo>
                <a:lnTo>
                  <a:pt x="378" y="47"/>
                </a:lnTo>
                <a:lnTo>
                  <a:pt x="401" y="39"/>
                </a:lnTo>
                <a:lnTo>
                  <a:pt x="426" y="30"/>
                </a:lnTo>
                <a:lnTo>
                  <a:pt x="453" y="24"/>
                </a:lnTo>
                <a:lnTo>
                  <a:pt x="480" y="17"/>
                </a:lnTo>
                <a:lnTo>
                  <a:pt x="507" y="12"/>
                </a:lnTo>
                <a:lnTo>
                  <a:pt x="537" y="8"/>
                </a:lnTo>
                <a:lnTo>
                  <a:pt x="567" y="5"/>
                </a:lnTo>
                <a:lnTo>
                  <a:pt x="599" y="2"/>
                </a:lnTo>
                <a:lnTo>
                  <a:pt x="631" y="0"/>
                </a:lnTo>
                <a:lnTo>
                  <a:pt x="665" y="0"/>
                </a:lnTo>
                <a:lnTo>
                  <a:pt x="665" y="0"/>
                </a:lnTo>
                <a:lnTo>
                  <a:pt x="725" y="2"/>
                </a:lnTo>
                <a:lnTo>
                  <a:pt x="782" y="7"/>
                </a:lnTo>
                <a:lnTo>
                  <a:pt x="836" y="15"/>
                </a:lnTo>
                <a:lnTo>
                  <a:pt x="886" y="27"/>
                </a:lnTo>
                <a:lnTo>
                  <a:pt x="931" y="40"/>
                </a:lnTo>
                <a:lnTo>
                  <a:pt x="975" y="57"/>
                </a:lnTo>
                <a:lnTo>
                  <a:pt x="1014" y="77"/>
                </a:lnTo>
                <a:lnTo>
                  <a:pt x="1051" y="99"/>
                </a:lnTo>
                <a:lnTo>
                  <a:pt x="1084" y="123"/>
                </a:lnTo>
                <a:lnTo>
                  <a:pt x="1116" y="149"/>
                </a:lnTo>
                <a:lnTo>
                  <a:pt x="1143" y="178"/>
                </a:lnTo>
                <a:lnTo>
                  <a:pt x="1168" y="210"/>
                </a:lnTo>
                <a:lnTo>
                  <a:pt x="1192" y="242"/>
                </a:lnTo>
                <a:lnTo>
                  <a:pt x="1213" y="277"/>
                </a:lnTo>
                <a:lnTo>
                  <a:pt x="1232" y="314"/>
                </a:lnTo>
                <a:lnTo>
                  <a:pt x="1247" y="351"/>
                </a:lnTo>
                <a:lnTo>
                  <a:pt x="1262" y="389"/>
                </a:lnTo>
                <a:lnTo>
                  <a:pt x="1274" y="431"/>
                </a:lnTo>
                <a:lnTo>
                  <a:pt x="1285" y="471"/>
                </a:lnTo>
                <a:lnTo>
                  <a:pt x="1294" y="515"/>
                </a:lnTo>
                <a:lnTo>
                  <a:pt x="1302" y="559"/>
                </a:lnTo>
                <a:lnTo>
                  <a:pt x="1309" y="604"/>
                </a:lnTo>
                <a:lnTo>
                  <a:pt x="1314" y="648"/>
                </a:lnTo>
                <a:lnTo>
                  <a:pt x="1317" y="695"/>
                </a:lnTo>
                <a:lnTo>
                  <a:pt x="1324" y="787"/>
                </a:lnTo>
                <a:lnTo>
                  <a:pt x="1326" y="881"/>
                </a:lnTo>
                <a:lnTo>
                  <a:pt x="1327" y="975"/>
                </a:lnTo>
                <a:lnTo>
                  <a:pt x="1327" y="10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0" name="Freeform 19"/>
          <p:cNvSpPr/>
          <p:nvPr>
            <p:custDataLst>
              <p:tags r:id="rId24"/>
            </p:custDataLst>
          </p:nvPr>
        </p:nvSpPr>
        <p:spPr bwMode="auto">
          <a:xfrm>
            <a:off x="685539" y="2407693"/>
            <a:ext cx="205263" cy="113516"/>
          </a:xfrm>
          <a:custGeom>
            <a:avLst/>
            <a:gdLst>
              <a:gd name="T0" fmla="*/ 282 w 282"/>
              <a:gd name="T1" fmla="*/ 123 h 156"/>
              <a:gd name="T2" fmla="*/ 282 w 282"/>
              <a:gd name="T3" fmla="*/ 123 h 156"/>
              <a:gd name="T4" fmla="*/ 282 w 282"/>
              <a:gd name="T5" fmla="*/ 118 h 156"/>
              <a:gd name="T6" fmla="*/ 280 w 282"/>
              <a:gd name="T7" fmla="*/ 104 h 156"/>
              <a:gd name="T8" fmla="*/ 275 w 282"/>
              <a:gd name="T9" fmla="*/ 84 h 156"/>
              <a:gd name="T10" fmla="*/ 270 w 282"/>
              <a:gd name="T11" fmla="*/ 74 h 156"/>
              <a:gd name="T12" fmla="*/ 265 w 282"/>
              <a:gd name="T13" fmla="*/ 62 h 156"/>
              <a:gd name="T14" fmla="*/ 259 w 282"/>
              <a:gd name="T15" fmla="*/ 50 h 156"/>
              <a:gd name="T16" fmla="*/ 250 w 282"/>
              <a:gd name="T17" fmla="*/ 40 h 156"/>
              <a:gd name="T18" fmla="*/ 242 w 282"/>
              <a:gd name="T19" fmla="*/ 30 h 156"/>
              <a:gd name="T20" fmla="*/ 230 w 282"/>
              <a:gd name="T21" fmla="*/ 20 h 156"/>
              <a:gd name="T22" fmla="*/ 217 w 282"/>
              <a:gd name="T23" fmla="*/ 12 h 156"/>
              <a:gd name="T24" fmla="*/ 200 w 282"/>
              <a:gd name="T25" fmla="*/ 5 h 156"/>
              <a:gd name="T26" fmla="*/ 183 w 282"/>
              <a:gd name="T27" fmla="*/ 2 h 156"/>
              <a:gd name="T28" fmla="*/ 163 w 282"/>
              <a:gd name="T29" fmla="*/ 0 h 156"/>
              <a:gd name="T30" fmla="*/ 163 w 282"/>
              <a:gd name="T31" fmla="*/ 0 h 156"/>
              <a:gd name="T32" fmla="*/ 145 w 282"/>
              <a:gd name="T33" fmla="*/ 0 h 156"/>
              <a:gd name="T34" fmla="*/ 128 w 282"/>
              <a:gd name="T35" fmla="*/ 2 h 156"/>
              <a:gd name="T36" fmla="*/ 111 w 282"/>
              <a:gd name="T37" fmla="*/ 7 h 156"/>
              <a:gd name="T38" fmla="*/ 96 w 282"/>
              <a:gd name="T39" fmla="*/ 12 h 156"/>
              <a:gd name="T40" fmla="*/ 81 w 282"/>
              <a:gd name="T41" fmla="*/ 19 h 156"/>
              <a:gd name="T42" fmla="*/ 67 w 282"/>
              <a:gd name="T43" fmla="*/ 27 h 156"/>
              <a:gd name="T44" fmla="*/ 56 w 282"/>
              <a:gd name="T45" fmla="*/ 35 h 156"/>
              <a:gd name="T46" fmla="*/ 44 w 282"/>
              <a:gd name="T47" fmla="*/ 44 h 156"/>
              <a:gd name="T48" fmla="*/ 25 w 282"/>
              <a:gd name="T49" fmla="*/ 62 h 156"/>
              <a:gd name="T50" fmla="*/ 12 w 282"/>
              <a:gd name="T51" fmla="*/ 77 h 156"/>
              <a:gd name="T52" fmla="*/ 0 w 282"/>
              <a:gd name="T53" fmla="*/ 92 h 156"/>
              <a:gd name="T54" fmla="*/ 0 w 282"/>
              <a:gd name="T55" fmla="*/ 92 h 156"/>
              <a:gd name="T56" fmla="*/ 10 w 282"/>
              <a:gd name="T57" fmla="*/ 101 h 156"/>
              <a:gd name="T58" fmla="*/ 24 w 282"/>
              <a:gd name="T59" fmla="*/ 111 h 156"/>
              <a:gd name="T60" fmla="*/ 41 w 282"/>
              <a:gd name="T61" fmla="*/ 123 h 156"/>
              <a:gd name="T62" fmla="*/ 62 w 282"/>
              <a:gd name="T63" fmla="*/ 134 h 156"/>
              <a:gd name="T64" fmla="*/ 89 w 282"/>
              <a:gd name="T65" fmla="*/ 144 h 156"/>
              <a:gd name="T66" fmla="*/ 104 w 282"/>
              <a:gd name="T67" fmla="*/ 148 h 156"/>
              <a:gd name="T68" fmla="*/ 119 w 282"/>
              <a:gd name="T69" fmla="*/ 151 h 156"/>
              <a:gd name="T70" fmla="*/ 138 w 282"/>
              <a:gd name="T71" fmla="*/ 154 h 156"/>
              <a:gd name="T72" fmla="*/ 156 w 282"/>
              <a:gd name="T73" fmla="*/ 156 h 156"/>
              <a:gd name="T74" fmla="*/ 156 w 282"/>
              <a:gd name="T75" fmla="*/ 156 h 156"/>
              <a:gd name="T76" fmla="*/ 187 w 282"/>
              <a:gd name="T77" fmla="*/ 154 h 156"/>
              <a:gd name="T78" fmla="*/ 213 w 282"/>
              <a:gd name="T79" fmla="*/ 151 h 156"/>
              <a:gd name="T80" fmla="*/ 235 w 282"/>
              <a:gd name="T81" fmla="*/ 146 h 156"/>
              <a:gd name="T82" fmla="*/ 252 w 282"/>
              <a:gd name="T83" fmla="*/ 139 h 156"/>
              <a:gd name="T84" fmla="*/ 265 w 282"/>
              <a:gd name="T85" fmla="*/ 133 h 156"/>
              <a:gd name="T86" fmla="*/ 275 w 282"/>
              <a:gd name="T87" fmla="*/ 128 h 156"/>
              <a:gd name="T88" fmla="*/ 282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282" y="123"/>
                </a:moveTo>
                <a:lnTo>
                  <a:pt x="282" y="123"/>
                </a:lnTo>
                <a:lnTo>
                  <a:pt x="282" y="118"/>
                </a:lnTo>
                <a:lnTo>
                  <a:pt x="280" y="104"/>
                </a:lnTo>
                <a:lnTo>
                  <a:pt x="275" y="84"/>
                </a:lnTo>
                <a:lnTo>
                  <a:pt x="270" y="74"/>
                </a:lnTo>
                <a:lnTo>
                  <a:pt x="265" y="62"/>
                </a:lnTo>
                <a:lnTo>
                  <a:pt x="259" y="50"/>
                </a:lnTo>
                <a:lnTo>
                  <a:pt x="250" y="40"/>
                </a:lnTo>
                <a:lnTo>
                  <a:pt x="242" y="30"/>
                </a:lnTo>
                <a:lnTo>
                  <a:pt x="230" y="20"/>
                </a:lnTo>
                <a:lnTo>
                  <a:pt x="217" y="12"/>
                </a:lnTo>
                <a:lnTo>
                  <a:pt x="200" y="5"/>
                </a:lnTo>
                <a:lnTo>
                  <a:pt x="183" y="2"/>
                </a:lnTo>
                <a:lnTo>
                  <a:pt x="163" y="0"/>
                </a:lnTo>
                <a:lnTo>
                  <a:pt x="163" y="0"/>
                </a:lnTo>
                <a:lnTo>
                  <a:pt x="145" y="0"/>
                </a:lnTo>
                <a:lnTo>
                  <a:pt x="128" y="2"/>
                </a:lnTo>
                <a:lnTo>
                  <a:pt x="111" y="7"/>
                </a:lnTo>
                <a:lnTo>
                  <a:pt x="96" y="12"/>
                </a:lnTo>
                <a:lnTo>
                  <a:pt x="81" y="19"/>
                </a:lnTo>
                <a:lnTo>
                  <a:pt x="67" y="27"/>
                </a:lnTo>
                <a:lnTo>
                  <a:pt x="56" y="35"/>
                </a:lnTo>
                <a:lnTo>
                  <a:pt x="44" y="44"/>
                </a:lnTo>
                <a:lnTo>
                  <a:pt x="25" y="62"/>
                </a:lnTo>
                <a:lnTo>
                  <a:pt x="12" y="77"/>
                </a:lnTo>
                <a:lnTo>
                  <a:pt x="0" y="92"/>
                </a:lnTo>
                <a:lnTo>
                  <a:pt x="0" y="92"/>
                </a:lnTo>
                <a:lnTo>
                  <a:pt x="10" y="101"/>
                </a:lnTo>
                <a:lnTo>
                  <a:pt x="24" y="111"/>
                </a:lnTo>
                <a:lnTo>
                  <a:pt x="41" y="123"/>
                </a:lnTo>
                <a:lnTo>
                  <a:pt x="62" y="134"/>
                </a:lnTo>
                <a:lnTo>
                  <a:pt x="89" y="144"/>
                </a:lnTo>
                <a:lnTo>
                  <a:pt x="104" y="148"/>
                </a:lnTo>
                <a:lnTo>
                  <a:pt x="119" y="151"/>
                </a:lnTo>
                <a:lnTo>
                  <a:pt x="138" y="154"/>
                </a:lnTo>
                <a:lnTo>
                  <a:pt x="156" y="156"/>
                </a:lnTo>
                <a:lnTo>
                  <a:pt x="156" y="156"/>
                </a:lnTo>
                <a:lnTo>
                  <a:pt x="187" y="154"/>
                </a:lnTo>
                <a:lnTo>
                  <a:pt x="213" y="151"/>
                </a:lnTo>
                <a:lnTo>
                  <a:pt x="235" y="146"/>
                </a:lnTo>
                <a:lnTo>
                  <a:pt x="252" y="139"/>
                </a:lnTo>
                <a:lnTo>
                  <a:pt x="265" y="133"/>
                </a:lnTo>
                <a:lnTo>
                  <a:pt x="275" y="128"/>
                </a:lnTo>
                <a:lnTo>
                  <a:pt x="282" y="1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1" name="Freeform 20"/>
          <p:cNvSpPr/>
          <p:nvPr>
            <p:custDataLst>
              <p:tags r:id="rId25"/>
            </p:custDataLst>
          </p:nvPr>
        </p:nvSpPr>
        <p:spPr bwMode="auto">
          <a:xfrm>
            <a:off x="685539" y="2407693"/>
            <a:ext cx="205263" cy="113516"/>
          </a:xfrm>
          <a:custGeom>
            <a:avLst/>
            <a:gdLst>
              <a:gd name="T0" fmla="*/ 282 w 282"/>
              <a:gd name="T1" fmla="*/ 123 h 156"/>
              <a:gd name="T2" fmla="*/ 282 w 282"/>
              <a:gd name="T3" fmla="*/ 123 h 156"/>
              <a:gd name="T4" fmla="*/ 282 w 282"/>
              <a:gd name="T5" fmla="*/ 118 h 156"/>
              <a:gd name="T6" fmla="*/ 280 w 282"/>
              <a:gd name="T7" fmla="*/ 104 h 156"/>
              <a:gd name="T8" fmla="*/ 275 w 282"/>
              <a:gd name="T9" fmla="*/ 84 h 156"/>
              <a:gd name="T10" fmla="*/ 270 w 282"/>
              <a:gd name="T11" fmla="*/ 74 h 156"/>
              <a:gd name="T12" fmla="*/ 265 w 282"/>
              <a:gd name="T13" fmla="*/ 62 h 156"/>
              <a:gd name="T14" fmla="*/ 259 w 282"/>
              <a:gd name="T15" fmla="*/ 50 h 156"/>
              <a:gd name="T16" fmla="*/ 250 w 282"/>
              <a:gd name="T17" fmla="*/ 40 h 156"/>
              <a:gd name="T18" fmla="*/ 242 w 282"/>
              <a:gd name="T19" fmla="*/ 30 h 156"/>
              <a:gd name="T20" fmla="*/ 230 w 282"/>
              <a:gd name="T21" fmla="*/ 20 h 156"/>
              <a:gd name="T22" fmla="*/ 217 w 282"/>
              <a:gd name="T23" fmla="*/ 12 h 156"/>
              <a:gd name="T24" fmla="*/ 200 w 282"/>
              <a:gd name="T25" fmla="*/ 5 h 156"/>
              <a:gd name="T26" fmla="*/ 183 w 282"/>
              <a:gd name="T27" fmla="*/ 2 h 156"/>
              <a:gd name="T28" fmla="*/ 163 w 282"/>
              <a:gd name="T29" fmla="*/ 0 h 156"/>
              <a:gd name="T30" fmla="*/ 163 w 282"/>
              <a:gd name="T31" fmla="*/ 0 h 156"/>
              <a:gd name="T32" fmla="*/ 145 w 282"/>
              <a:gd name="T33" fmla="*/ 0 h 156"/>
              <a:gd name="T34" fmla="*/ 128 w 282"/>
              <a:gd name="T35" fmla="*/ 2 h 156"/>
              <a:gd name="T36" fmla="*/ 111 w 282"/>
              <a:gd name="T37" fmla="*/ 7 h 156"/>
              <a:gd name="T38" fmla="*/ 96 w 282"/>
              <a:gd name="T39" fmla="*/ 12 h 156"/>
              <a:gd name="T40" fmla="*/ 81 w 282"/>
              <a:gd name="T41" fmla="*/ 19 h 156"/>
              <a:gd name="T42" fmla="*/ 67 w 282"/>
              <a:gd name="T43" fmla="*/ 27 h 156"/>
              <a:gd name="T44" fmla="*/ 56 w 282"/>
              <a:gd name="T45" fmla="*/ 35 h 156"/>
              <a:gd name="T46" fmla="*/ 44 w 282"/>
              <a:gd name="T47" fmla="*/ 44 h 156"/>
              <a:gd name="T48" fmla="*/ 25 w 282"/>
              <a:gd name="T49" fmla="*/ 62 h 156"/>
              <a:gd name="T50" fmla="*/ 12 w 282"/>
              <a:gd name="T51" fmla="*/ 77 h 156"/>
              <a:gd name="T52" fmla="*/ 0 w 282"/>
              <a:gd name="T53" fmla="*/ 92 h 156"/>
              <a:gd name="T54" fmla="*/ 0 w 282"/>
              <a:gd name="T55" fmla="*/ 92 h 156"/>
              <a:gd name="T56" fmla="*/ 10 w 282"/>
              <a:gd name="T57" fmla="*/ 101 h 156"/>
              <a:gd name="T58" fmla="*/ 24 w 282"/>
              <a:gd name="T59" fmla="*/ 111 h 156"/>
              <a:gd name="T60" fmla="*/ 41 w 282"/>
              <a:gd name="T61" fmla="*/ 123 h 156"/>
              <a:gd name="T62" fmla="*/ 62 w 282"/>
              <a:gd name="T63" fmla="*/ 134 h 156"/>
              <a:gd name="T64" fmla="*/ 89 w 282"/>
              <a:gd name="T65" fmla="*/ 144 h 156"/>
              <a:gd name="T66" fmla="*/ 104 w 282"/>
              <a:gd name="T67" fmla="*/ 148 h 156"/>
              <a:gd name="T68" fmla="*/ 119 w 282"/>
              <a:gd name="T69" fmla="*/ 151 h 156"/>
              <a:gd name="T70" fmla="*/ 138 w 282"/>
              <a:gd name="T71" fmla="*/ 154 h 156"/>
              <a:gd name="T72" fmla="*/ 156 w 282"/>
              <a:gd name="T73" fmla="*/ 156 h 156"/>
              <a:gd name="T74" fmla="*/ 156 w 282"/>
              <a:gd name="T75" fmla="*/ 156 h 156"/>
              <a:gd name="T76" fmla="*/ 187 w 282"/>
              <a:gd name="T77" fmla="*/ 154 h 156"/>
              <a:gd name="T78" fmla="*/ 213 w 282"/>
              <a:gd name="T79" fmla="*/ 151 h 156"/>
              <a:gd name="T80" fmla="*/ 235 w 282"/>
              <a:gd name="T81" fmla="*/ 146 h 156"/>
              <a:gd name="T82" fmla="*/ 252 w 282"/>
              <a:gd name="T83" fmla="*/ 139 h 156"/>
              <a:gd name="T84" fmla="*/ 265 w 282"/>
              <a:gd name="T85" fmla="*/ 133 h 156"/>
              <a:gd name="T86" fmla="*/ 275 w 282"/>
              <a:gd name="T87" fmla="*/ 128 h 156"/>
              <a:gd name="T88" fmla="*/ 282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282" y="123"/>
                </a:moveTo>
                <a:lnTo>
                  <a:pt x="282" y="123"/>
                </a:lnTo>
                <a:lnTo>
                  <a:pt x="282" y="118"/>
                </a:lnTo>
                <a:lnTo>
                  <a:pt x="280" y="104"/>
                </a:lnTo>
                <a:lnTo>
                  <a:pt x="275" y="84"/>
                </a:lnTo>
                <a:lnTo>
                  <a:pt x="270" y="74"/>
                </a:lnTo>
                <a:lnTo>
                  <a:pt x="265" y="62"/>
                </a:lnTo>
                <a:lnTo>
                  <a:pt x="259" y="50"/>
                </a:lnTo>
                <a:lnTo>
                  <a:pt x="250" y="40"/>
                </a:lnTo>
                <a:lnTo>
                  <a:pt x="242" y="30"/>
                </a:lnTo>
                <a:lnTo>
                  <a:pt x="230" y="20"/>
                </a:lnTo>
                <a:lnTo>
                  <a:pt x="217" y="12"/>
                </a:lnTo>
                <a:lnTo>
                  <a:pt x="200" y="5"/>
                </a:lnTo>
                <a:lnTo>
                  <a:pt x="183" y="2"/>
                </a:lnTo>
                <a:lnTo>
                  <a:pt x="163" y="0"/>
                </a:lnTo>
                <a:lnTo>
                  <a:pt x="163" y="0"/>
                </a:lnTo>
                <a:lnTo>
                  <a:pt x="145" y="0"/>
                </a:lnTo>
                <a:lnTo>
                  <a:pt x="128" y="2"/>
                </a:lnTo>
                <a:lnTo>
                  <a:pt x="111" y="7"/>
                </a:lnTo>
                <a:lnTo>
                  <a:pt x="96" y="12"/>
                </a:lnTo>
                <a:lnTo>
                  <a:pt x="81" y="19"/>
                </a:lnTo>
                <a:lnTo>
                  <a:pt x="67" y="27"/>
                </a:lnTo>
                <a:lnTo>
                  <a:pt x="56" y="35"/>
                </a:lnTo>
                <a:lnTo>
                  <a:pt x="44" y="44"/>
                </a:lnTo>
                <a:lnTo>
                  <a:pt x="25" y="62"/>
                </a:lnTo>
                <a:lnTo>
                  <a:pt x="12" y="77"/>
                </a:lnTo>
                <a:lnTo>
                  <a:pt x="0" y="92"/>
                </a:lnTo>
                <a:lnTo>
                  <a:pt x="0" y="92"/>
                </a:lnTo>
                <a:lnTo>
                  <a:pt x="10" y="101"/>
                </a:lnTo>
                <a:lnTo>
                  <a:pt x="24" y="111"/>
                </a:lnTo>
                <a:lnTo>
                  <a:pt x="41" y="123"/>
                </a:lnTo>
                <a:lnTo>
                  <a:pt x="62" y="134"/>
                </a:lnTo>
                <a:lnTo>
                  <a:pt x="89" y="144"/>
                </a:lnTo>
                <a:lnTo>
                  <a:pt x="104" y="148"/>
                </a:lnTo>
                <a:lnTo>
                  <a:pt x="119" y="151"/>
                </a:lnTo>
                <a:lnTo>
                  <a:pt x="138" y="154"/>
                </a:lnTo>
                <a:lnTo>
                  <a:pt x="156" y="156"/>
                </a:lnTo>
                <a:lnTo>
                  <a:pt x="156" y="156"/>
                </a:lnTo>
                <a:lnTo>
                  <a:pt x="187" y="154"/>
                </a:lnTo>
                <a:lnTo>
                  <a:pt x="213" y="151"/>
                </a:lnTo>
                <a:lnTo>
                  <a:pt x="235" y="146"/>
                </a:lnTo>
                <a:lnTo>
                  <a:pt x="252" y="139"/>
                </a:lnTo>
                <a:lnTo>
                  <a:pt x="265" y="133"/>
                </a:lnTo>
                <a:lnTo>
                  <a:pt x="275" y="128"/>
                </a:lnTo>
                <a:lnTo>
                  <a:pt x="282" y="1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2" name="Freeform 21"/>
          <p:cNvSpPr/>
          <p:nvPr>
            <p:custDataLst>
              <p:tags r:id="rId26"/>
            </p:custDataLst>
          </p:nvPr>
        </p:nvSpPr>
        <p:spPr bwMode="auto">
          <a:xfrm>
            <a:off x="682429" y="2403806"/>
            <a:ext cx="208373" cy="99521"/>
          </a:xfrm>
          <a:custGeom>
            <a:avLst/>
            <a:gdLst>
              <a:gd name="T0" fmla="*/ 285 w 285"/>
              <a:gd name="T1" fmla="*/ 136 h 136"/>
              <a:gd name="T2" fmla="*/ 282 w 285"/>
              <a:gd name="T3" fmla="*/ 123 h 136"/>
              <a:gd name="T4" fmla="*/ 268 w 285"/>
              <a:gd name="T5" fmla="*/ 86 h 136"/>
              <a:gd name="T6" fmla="*/ 262 w 285"/>
              <a:gd name="T7" fmla="*/ 74 h 136"/>
              <a:gd name="T8" fmla="*/ 255 w 285"/>
              <a:gd name="T9" fmla="*/ 62 h 136"/>
              <a:gd name="T10" fmla="*/ 235 w 285"/>
              <a:gd name="T11" fmla="*/ 41 h 136"/>
              <a:gd name="T12" fmla="*/ 221 w 285"/>
              <a:gd name="T13" fmla="*/ 31 h 136"/>
              <a:gd name="T14" fmla="*/ 205 w 285"/>
              <a:gd name="T15" fmla="*/ 24 h 136"/>
              <a:gd name="T16" fmla="*/ 169 w 285"/>
              <a:gd name="T17" fmla="*/ 16 h 136"/>
              <a:gd name="T18" fmla="*/ 164 w 285"/>
              <a:gd name="T19" fmla="*/ 16 h 136"/>
              <a:gd name="T20" fmla="*/ 164 w 285"/>
              <a:gd name="T21" fmla="*/ 16 h 136"/>
              <a:gd name="T22" fmla="*/ 164 w 285"/>
              <a:gd name="T23" fmla="*/ 16 h 136"/>
              <a:gd name="T24" fmla="*/ 164 w 285"/>
              <a:gd name="T25" fmla="*/ 16 h 136"/>
              <a:gd name="T26" fmla="*/ 159 w 285"/>
              <a:gd name="T27" fmla="*/ 16 h 136"/>
              <a:gd name="T28" fmla="*/ 158 w 285"/>
              <a:gd name="T29" fmla="*/ 16 h 136"/>
              <a:gd name="T30" fmla="*/ 154 w 285"/>
              <a:gd name="T31" fmla="*/ 16 h 136"/>
              <a:gd name="T32" fmla="*/ 151 w 285"/>
              <a:gd name="T33" fmla="*/ 16 h 136"/>
              <a:gd name="T34" fmla="*/ 131 w 285"/>
              <a:gd name="T35" fmla="*/ 17 h 136"/>
              <a:gd name="T36" fmla="*/ 97 w 285"/>
              <a:gd name="T37" fmla="*/ 29 h 136"/>
              <a:gd name="T38" fmla="*/ 80 w 285"/>
              <a:gd name="T39" fmla="*/ 37 h 136"/>
              <a:gd name="T40" fmla="*/ 67 w 285"/>
              <a:gd name="T41" fmla="*/ 46 h 136"/>
              <a:gd name="T42" fmla="*/ 42 w 285"/>
              <a:gd name="T43" fmla="*/ 64 h 136"/>
              <a:gd name="T44" fmla="*/ 10 w 285"/>
              <a:gd name="T45" fmla="*/ 94 h 136"/>
              <a:gd name="T46" fmla="*/ 0 w 285"/>
              <a:gd name="T47" fmla="*/ 108 h 136"/>
              <a:gd name="T48" fmla="*/ 7 w 285"/>
              <a:gd name="T49" fmla="*/ 93 h 136"/>
              <a:gd name="T50" fmla="*/ 18 w 285"/>
              <a:gd name="T51" fmla="*/ 78 h 136"/>
              <a:gd name="T52" fmla="*/ 35 w 285"/>
              <a:gd name="T53" fmla="*/ 59 h 136"/>
              <a:gd name="T54" fmla="*/ 57 w 285"/>
              <a:gd name="T55" fmla="*/ 37 h 136"/>
              <a:gd name="T56" fmla="*/ 72 w 285"/>
              <a:gd name="T57" fmla="*/ 27 h 136"/>
              <a:gd name="T58" fmla="*/ 89 w 285"/>
              <a:gd name="T59" fmla="*/ 19 h 136"/>
              <a:gd name="T60" fmla="*/ 121 w 285"/>
              <a:gd name="T61" fmla="*/ 7 h 136"/>
              <a:gd name="T62" fmla="*/ 151 w 285"/>
              <a:gd name="T63" fmla="*/ 0 h 136"/>
              <a:gd name="T64" fmla="*/ 176 w 285"/>
              <a:gd name="T65" fmla="*/ 2 h 136"/>
              <a:gd name="T66" fmla="*/ 200 w 285"/>
              <a:gd name="T67" fmla="*/ 5 h 136"/>
              <a:gd name="T68" fmla="*/ 231 w 285"/>
              <a:gd name="T69" fmla="*/ 21 h 136"/>
              <a:gd name="T70" fmla="*/ 247 w 285"/>
              <a:gd name="T71" fmla="*/ 32 h 136"/>
              <a:gd name="T72" fmla="*/ 258 w 285"/>
              <a:gd name="T73" fmla="*/ 44 h 136"/>
              <a:gd name="T74" fmla="*/ 267 w 285"/>
              <a:gd name="T75" fmla="*/ 57 h 136"/>
              <a:gd name="T76" fmla="*/ 278 w 285"/>
              <a:gd name="T77" fmla="*/ 83 h 136"/>
              <a:gd name="T78" fmla="*/ 283 w 285"/>
              <a:gd name="T79" fmla="*/ 104 h 136"/>
              <a:gd name="T80" fmla="*/ 285 w 285"/>
              <a:gd name="T81" fmla="*/ 121 h 136"/>
              <a:gd name="T82" fmla="*/ 285 w 285"/>
              <a:gd name="T83"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6">
                <a:moveTo>
                  <a:pt x="285" y="136"/>
                </a:moveTo>
                <a:lnTo>
                  <a:pt x="285" y="136"/>
                </a:lnTo>
                <a:lnTo>
                  <a:pt x="282" y="123"/>
                </a:lnTo>
                <a:lnTo>
                  <a:pt x="282" y="123"/>
                </a:lnTo>
                <a:lnTo>
                  <a:pt x="277" y="106"/>
                </a:lnTo>
                <a:lnTo>
                  <a:pt x="268" y="86"/>
                </a:lnTo>
                <a:lnTo>
                  <a:pt x="268" y="86"/>
                </a:lnTo>
                <a:lnTo>
                  <a:pt x="262" y="74"/>
                </a:lnTo>
                <a:lnTo>
                  <a:pt x="255" y="62"/>
                </a:lnTo>
                <a:lnTo>
                  <a:pt x="255" y="62"/>
                </a:lnTo>
                <a:lnTo>
                  <a:pt x="245" y="51"/>
                </a:lnTo>
                <a:lnTo>
                  <a:pt x="235" y="41"/>
                </a:lnTo>
                <a:lnTo>
                  <a:pt x="235" y="41"/>
                </a:lnTo>
                <a:lnTo>
                  <a:pt x="221" y="31"/>
                </a:lnTo>
                <a:lnTo>
                  <a:pt x="205" y="24"/>
                </a:lnTo>
                <a:lnTo>
                  <a:pt x="205" y="24"/>
                </a:lnTo>
                <a:lnTo>
                  <a:pt x="188" y="17"/>
                </a:lnTo>
                <a:lnTo>
                  <a:pt x="169" y="16"/>
                </a:lnTo>
                <a:lnTo>
                  <a:pt x="164" y="16"/>
                </a:lnTo>
                <a:lnTo>
                  <a:pt x="164" y="16"/>
                </a:lnTo>
                <a:lnTo>
                  <a:pt x="164" y="16"/>
                </a:lnTo>
                <a:lnTo>
                  <a:pt x="164" y="16"/>
                </a:lnTo>
                <a:lnTo>
                  <a:pt x="164" y="16"/>
                </a:lnTo>
                <a:lnTo>
                  <a:pt x="164" y="16"/>
                </a:lnTo>
                <a:lnTo>
                  <a:pt x="164" y="16"/>
                </a:lnTo>
                <a:lnTo>
                  <a:pt x="164" y="16"/>
                </a:lnTo>
                <a:lnTo>
                  <a:pt x="163" y="16"/>
                </a:lnTo>
                <a:lnTo>
                  <a:pt x="159" y="16"/>
                </a:lnTo>
                <a:lnTo>
                  <a:pt x="159" y="16"/>
                </a:lnTo>
                <a:lnTo>
                  <a:pt x="158" y="16"/>
                </a:lnTo>
                <a:lnTo>
                  <a:pt x="158" y="16"/>
                </a:lnTo>
                <a:lnTo>
                  <a:pt x="154" y="16"/>
                </a:lnTo>
                <a:lnTo>
                  <a:pt x="151" y="16"/>
                </a:lnTo>
                <a:lnTo>
                  <a:pt x="151" y="16"/>
                </a:lnTo>
                <a:lnTo>
                  <a:pt x="131" y="17"/>
                </a:lnTo>
                <a:lnTo>
                  <a:pt x="131" y="17"/>
                </a:lnTo>
                <a:lnTo>
                  <a:pt x="114" y="22"/>
                </a:lnTo>
                <a:lnTo>
                  <a:pt x="97" y="29"/>
                </a:lnTo>
                <a:lnTo>
                  <a:pt x="97" y="29"/>
                </a:lnTo>
                <a:lnTo>
                  <a:pt x="80" y="37"/>
                </a:lnTo>
                <a:lnTo>
                  <a:pt x="67" y="46"/>
                </a:lnTo>
                <a:lnTo>
                  <a:pt x="67" y="46"/>
                </a:lnTo>
                <a:lnTo>
                  <a:pt x="42" y="64"/>
                </a:lnTo>
                <a:lnTo>
                  <a:pt x="42" y="64"/>
                </a:lnTo>
                <a:lnTo>
                  <a:pt x="23" y="81"/>
                </a:lnTo>
                <a:lnTo>
                  <a:pt x="10" y="94"/>
                </a:lnTo>
                <a:lnTo>
                  <a:pt x="10" y="94"/>
                </a:lnTo>
                <a:lnTo>
                  <a:pt x="0" y="108"/>
                </a:lnTo>
                <a:lnTo>
                  <a:pt x="0" y="108"/>
                </a:lnTo>
                <a:lnTo>
                  <a:pt x="7" y="93"/>
                </a:lnTo>
                <a:lnTo>
                  <a:pt x="7" y="93"/>
                </a:lnTo>
                <a:lnTo>
                  <a:pt x="18" y="78"/>
                </a:lnTo>
                <a:lnTo>
                  <a:pt x="35" y="59"/>
                </a:lnTo>
                <a:lnTo>
                  <a:pt x="35" y="59"/>
                </a:lnTo>
                <a:lnTo>
                  <a:pt x="45" y="49"/>
                </a:lnTo>
                <a:lnTo>
                  <a:pt x="57" y="37"/>
                </a:lnTo>
                <a:lnTo>
                  <a:pt x="57" y="37"/>
                </a:lnTo>
                <a:lnTo>
                  <a:pt x="72" y="27"/>
                </a:lnTo>
                <a:lnTo>
                  <a:pt x="89" y="19"/>
                </a:lnTo>
                <a:lnTo>
                  <a:pt x="89" y="19"/>
                </a:lnTo>
                <a:lnTo>
                  <a:pt x="106" y="12"/>
                </a:lnTo>
                <a:lnTo>
                  <a:pt x="121" y="7"/>
                </a:lnTo>
                <a:lnTo>
                  <a:pt x="137" y="4"/>
                </a:lnTo>
                <a:lnTo>
                  <a:pt x="151" y="0"/>
                </a:lnTo>
                <a:lnTo>
                  <a:pt x="164" y="0"/>
                </a:lnTo>
                <a:lnTo>
                  <a:pt x="176" y="2"/>
                </a:lnTo>
                <a:lnTo>
                  <a:pt x="188" y="4"/>
                </a:lnTo>
                <a:lnTo>
                  <a:pt x="200" y="5"/>
                </a:lnTo>
                <a:lnTo>
                  <a:pt x="216" y="12"/>
                </a:lnTo>
                <a:lnTo>
                  <a:pt x="231" y="21"/>
                </a:lnTo>
                <a:lnTo>
                  <a:pt x="242" y="27"/>
                </a:lnTo>
                <a:lnTo>
                  <a:pt x="247" y="32"/>
                </a:lnTo>
                <a:lnTo>
                  <a:pt x="247" y="32"/>
                </a:lnTo>
                <a:lnTo>
                  <a:pt x="258" y="44"/>
                </a:lnTo>
                <a:lnTo>
                  <a:pt x="267" y="57"/>
                </a:lnTo>
                <a:lnTo>
                  <a:pt x="267" y="57"/>
                </a:lnTo>
                <a:lnTo>
                  <a:pt x="273" y="71"/>
                </a:lnTo>
                <a:lnTo>
                  <a:pt x="278" y="83"/>
                </a:lnTo>
                <a:lnTo>
                  <a:pt x="278" y="83"/>
                </a:lnTo>
                <a:lnTo>
                  <a:pt x="283" y="104"/>
                </a:lnTo>
                <a:lnTo>
                  <a:pt x="285" y="121"/>
                </a:lnTo>
                <a:lnTo>
                  <a:pt x="285" y="121"/>
                </a:lnTo>
                <a:lnTo>
                  <a:pt x="285" y="133"/>
                </a:lnTo>
                <a:lnTo>
                  <a:pt x="285" y="133"/>
                </a:lnTo>
                <a:lnTo>
                  <a:pt x="285" y="136"/>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3" name="Freeform 22"/>
          <p:cNvSpPr/>
          <p:nvPr>
            <p:custDataLst>
              <p:tags r:id="rId27"/>
            </p:custDataLst>
          </p:nvPr>
        </p:nvSpPr>
        <p:spPr bwMode="auto">
          <a:xfrm>
            <a:off x="682429" y="2403806"/>
            <a:ext cx="208373" cy="99521"/>
          </a:xfrm>
          <a:custGeom>
            <a:avLst/>
            <a:gdLst>
              <a:gd name="T0" fmla="*/ 285 w 285"/>
              <a:gd name="T1" fmla="*/ 136 h 136"/>
              <a:gd name="T2" fmla="*/ 282 w 285"/>
              <a:gd name="T3" fmla="*/ 123 h 136"/>
              <a:gd name="T4" fmla="*/ 268 w 285"/>
              <a:gd name="T5" fmla="*/ 86 h 136"/>
              <a:gd name="T6" fmla="*/ 262 w 285"/>
              <a:gd name="T7" fmla="*/ 74 h 136"/>
              <a:gd name="T8" fmla="*/ 255 w 285"/>
              <a:gd name="T9" fmla="*/ 62 h 136"/>
              <a:gd name="T10" fmla="*/ 235 w 285"/>
              <a:gd name="T11" fmla="*/ 41 h 136"/>
              <a:gd name="T12" fmla="*/ 221 w 285"/>
              <a:gd name="T13" fmla="*/ 31 h 136"/>
              <a:gd name="T14" fmla="*/ 205 w 285"/>
              <a:gd name="T15" fmla="*/ 24 h 136"/>
              <a:gd name="T16" fmla="*/ 169 w 285"/>
              <a:gd name="T17" fmla="*/ 16 h 136"/>
              <a:gd name="T18" fmla="*/ 164 w 285"/>
              <a:gd name="T19" fmla="*/ 16 h 136"/>
              <a:gd name="T20" fmla="*/ 164 w 285"/>
              <a:gd name="T21" fmla="*/ 16 h 136"/>
              <a:gd name="T22" fmla="*/ 164 w 285"/>
              <a:gd name="T23" fmla="*/ 16 h 136"/>
              <a:gd name="T24" fmla="*/ 164 w 285"/>
              <a:gd name="T25" fmla="*/ 16 h 136"/>
              <a:gd name="T26" fmla="*/ 159 w 285"/>
              <a:gd name="T27" fmla="*/ 16 h 136"/>
              <a:gd name="T28" fmla="*/ 158 w 285"/>
              <a:gd name="T29" fmla="*/ 16 h 136"/>
              <a:gd name="T30" fmla="*/ 154 w 285"/>
              <a:gd name="T31" fmla="*/ 16 h 136"/>
              <a:gd name="T32" fmla="*/ 151 w 285"/>
              <a:gd name="T33" fmla="*/ 16 h 136"/>
              <a:gd name="T34" fmla="*/ 131 w 285"/>
              <a:gd name="T35" fmla="*/ 17 h 136"/>
              <a:gd name="T36" fmla="*/ 97 w 285"/>
              <a:gd name="T37" fmla="*/ 29 h 136"/>
              <a:gd name="T38" fmla="*/ 80 w 285"/>
              <a:gd name="T39" fmla="*/ 37 h 136"/>
              <a:gd name="T40" fmla="*/ 67 w 285"/>
              <a:gd name="T41" fmla="*/ 46 h 136"/>
              <a:gd name="T42" fmla="*/ 42 w 285"/>
              <a:gd name="T43" fmla="*/ 64 h 136"/>
              <a:gd name="T44" fmla="*/ 10 w 285"/>
              <a:gd name="T45" fmla="*/ 94 h 136"/>
              <a:gd name="T46" fmla="*/ 0 w 285"/>
              <a:gd name="T47" fmla="*/ 108 h 136"/>
              <a:gd name="T48" fmla="*/ 7 w 285"/>
              <a:gd name="T49" fmla="*/ 93 h 136"/>
              <a:gd name="T50" fmla="*/ 18 w 285"/>
              <a:gd name="T51" fmla="*/ 78 h 136"/>
              <a:gd name="T52" fmla="*/ 35 w 285"/>
              <a:gd name="T53" fmla="*/ 59 h 136"/>
              <a:gd name="T54" fmla="*/ 57 w 285"/>
              <a:gd name="T55" fmla="*/ 37 h 136"/>
              <a:gd name="T56" fmla="*/ 72 w 285"/>
              <a:gd name="T57" fmla="*/ 27 h 136"/>
              <a:gd name="T58" fmla="*/ 89 w 285"/>
              <a:gd name="T59" fmla="*/ 19 h 136"/>
              <a:gd name="T60" fmla="*/ 121 w 285"/>
              <a:gd name="T61" fmla="*/ 7 h 136"/>
              <a:gd name="T62" fmla="*/ 151 w 285"/>
              <a:gd name="T63" fmla="*/ 0 h 136"/>
              <a:gd name="T64" fmla="*/ 176 w 285"/>
              <a:gd name="T65" fmla="*/ 2 h 136"/>
              <a:gd name="T66" fmla="*/ 200 w 285"/>
              <a:gd name="T67" fmla="*/ 5 h 136"/>
              <a:gd name="T68" fmla="*/ 231 w 285"/>
              <a:gd name="T69" fmla="*/ 21 h 136"/>
              <a:gd name="T70" fmla="*/ 247 w 285"/>
              <a:gd name="T71" fmla="*/ 32 h 136"/>
              <a:gd name="T72" fmla="*/ 258 w 285"/>
              <a:gd name="T73" fmla="*/ 44 h 136"/>
              <a:gd name="T74" fmla="*/ 267 w 285"/>
              <a:gd name="T75" fmla="*/ 57 h 136"/>
              <a:gd name="T76" fmla="*/ 278 w 285"/>
              <a:gd name="T77" fmla="*/ 83 h 136"/>
              <a:gd name="T78" fmla="*/ 283 w 285"/>
              <a:gd name="T79" fmla="*/ 104 h 136"/>
              <a:gd name="T80" fmla="*/ 285 w 285"/>
              <a:gd name="T81" fmla="*/ 121 h 136"/>
              <a:gd name="T82" fmla="*/ 285 w 285"/>
              <a:gd name="T83"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6">
                <a:moveTo>
                  <a:pt x="285" y="136"/>
                </a:moveTo>
                <a:lnTo>
                  <a:pt x="285" y="136"/>
                </a:lnTo>
                <a:lnTo>
                  <a:pt x="282" y="123"/>
                </a:lnTo>
                <a:lnTo>
                  <a:pt x="282" y="123"/>
                </a:lnTo>
                <a:lnTo>
                  <a:pt x="277" y="106"/>
                </a:lnTo>
                <a:lnTo>
                  <a:pt x="268" y="86"/>
                </a:lnTo>
                <a:lnTo>
                  <a:pt x="268" y="86"/>
                </a:lnTo>
                <a:lnTo>
                  <a:pt x="262" y="74"/>
                </a:lnTo>
                <a:lnTo>
                  <a:pt x="255" y="62"/>
                </a:lnTo>
                <a:lnTo>
                  <a:pt x="255" y="62"/>
                </a:lnTo>
                <a:lnTo>
                  <a:pt x="245" y="51"/>
                </a:lnTo>
                <a:lnTo>
                  <a:pt x="235" y="41"/>
                </a:lnTo>
                <a:lnTo>
                  <a:pt x="235" y="41"/>
                </a:lnTo>
                <a:lnTo>
                  <a:pt x="221" y="31"/>
                </a:lnTo>
                <a:lnTo>
                  <a:pt x="205" y="24"/>
                </a:lnTo>
                <a:lnTo>
                  <a:pt x="205" y="24"/>
                </a:lnTo>
                <a:lnTo>
                  <a:pt x="188" y="17"/>
                </a:lnTo>
                <a:lnTo>
                  <a:pt x="169" y="16"/>
                </a:lnTo>
                <a:lnTo>
                  <a:pt x="164" y="16"/>
                </a:lnTo>
                <a:lnTo>
                  <a:pt x="164" y="16"/>
                </a:lnTo>
                <a:lnTo>
                  <a:pt x="164" y="16"/>
                </a:lnTo>
                <a:lnTo>
                  <a:pt x="164" y="16"/>
                </a:lnTo>
                <a:lnTo>
                  <a:pt x="164" y="16"/>
                </a:lnTo>
                <a:lnTo>
                  <a:pt x="164" y="16"/>
                </a:lnTo>
                <a:lnTo>
                  <a:pt x="164" y="16"/>
                </a:lnTo>
                <a:lnTo>
                  <a:pt x="164" y="16"/>
                </a:lnTo>
                <a:lnTo>
                  <a:pt x="163" y="16"/>
                </a:lnTo>
                <a:lnTo>
                  <a:pt x="159" y="16"/>
                </a:lnTo>
                <a:lnTo>
                  <a:pt x="159" y="16"/>
                </a:lnTo>
                <a:lnTo>
                  <a:pt x="158" y="16"/>
                </a:lnTo>
                <a:lnTo>
                  <a:pt x="158" y="16"/>
                </a:lnTo>
                <a:lnTo>
                  <a:pt x="154" y="16"/>
                </a:lnTo>
                <a:lnTo>
                  <a:pt x="151" y="16"/>
                </a:lnTo>
                <a:lnTo>
                  <a:pt x="151" y="16"/>
                </a:lnTo>
                <a:lnTo>
                  <a:pt x="131" y="17"/>
                </a:lnTo>
                <a:lnTo>
                  <a:pt x="131" y="17"/>
                </a:lnTo>
                <a:lnTo>
                  <a:pt x="114" y="22"/>
                </a:lnTo>
                <a:lnTo>
                  <a:pt x="97" y="29"/>
                </a:lnTo>
                <a:lnTo>
                  <a:pt x="97" y="29"/>
                </a:lnTo>
                <a:lnTo>
                  <a:pt x="80" y="37"/>
                </a:lnTo>
                <a:lnTo>
                  <a:pt x="67" y="46"/>
                </a:lnTo>
                <a:lnTo>
                  <a:pt x="67" y="46"/>
                </a:lnTo>
                <a:lnTo>
                  <a:pt x="42" y="64"/>
                </a:lnTo>
                <a:lnTo>
                  <a:pt x="42" y="64"/>
                </a:lnTo>
                <a:lnTo>
                  <a:pt x="23" y="81"/>
                </a:lnTo>
                <a:lnTo>
                  <a:pt x="10" y="94"/>
                </a:lnTo>
                <a:lnTo>
                  <a:pt x="10" y="94"/>
                </a:lnTo>
                <a:lnTo>
                  <a:pt x="0" y="108"/>
                </a:lnTo>
                <a:lnTo>
                  <a:pt x="0" y="108"/>
                </a:lnTo>
                <a:lnTo>
                  <a:pt x="7" y="93"/>
                </a:lnTo>
                <a:lnTo>
                  <a:pt x="7" y="93"/>
                </a:lnTo>
                <a:lnTo>
                  <a:pt x="18" y="78"/>
                </a:lnTo>
                <a:lnTo>
                  <a:pt x="35" y="59"/>
                </a:lnTo>
                <a:lnTo>
                  <a:pt x="35" y="59"/>
                </a:lnTo>
                <a:lnTo>
                  <a:pt x="45" y="49"/>
                </a:lnTo>
                <a:lnTo>
                  <a:pt x="57" y="37"/>
                </a:lnTo>
                <a:lnTo>
                  <a:pt x="57" y="37"/>
                </a:lnTo>
                <a:lnTo>
                  <a:pt x="72" y="27"/>
                </a:lnTo>
                <a:lnTo>
                  <a:pt x="89" y="19"/>
                </a:lnTo>
                <a:lnTo>
                  <a:pt x="89" y="19"/>
                </a:lnTo>
                <a:lnTo>
                  <a:pt x="106" y="12"/>
                </a:lnTo>
                <a:lnTo>
                  <a:pt x="121" y="7"/>
                </a:lnTo>
                <a:lnTo>
                  <a:pt x="137" y="4"/>
                </a:lnTo>
                <a:lnTo>
                  <a:pt x="151" y="0"/>
                </a:lnTo>
                <a:lnTo>
                  <a:pt x="164" y="0"/>
                </a:lnTo>
                <a:lnTo>
                  <a:pt x="176" y="2"/>
                </a:lnTo>
                <a:lnTo>
                  <a:pt x="188" y="4"/>
                </a:lnTo>
                <a:lnTo>
                  <a:pt x="200" y="5"/>
                </a:lnTo>
                <a:lnTo>
                  <a:pt x="216" y="12"/>
                </a:lnTo>
                <a:lnTo>
                  <a:pt x="231" y="21"/>
                </a:lnTo>
                <a:lnTo>
                  <a:pt x="242" y="27"/>
                </a:lnTo>
                <a:lnTo>
                  <a:pt x="247" y="32"/>
                </a:lnTo>
                <a:lnTo>
                  <a:pt x="247" y="32"/>
                </a:lnTo>
                <a:lnTo>
                  <a:pt x="258" y="44"/>
                </a:lnTo>
                <a:lnTo>
                  <a:pt x="267" y="57"/>
                </a:lnTo>
                <a:lnTo>
                  <a:pt x="267" y="57"/>
                </a:lnTo>
                <a:lnTo>
                  <a:pt x="273" y="71"/>
                </a:lnTo>
                <a:lnTo>
                  <a:pt x="278" y="83"/>
                </a:lnTo>
                <a:lnTo>
                  <a:pt x="278" y="83"/>
                </a:lnTo>
                <a:lnTo>
                  <a:pt x="283" y="104"/>
                </a:lnTo>
                <a:lnTo>
                  <a:pt x="285" y="121"/>
                </a:lnTo>
                <a:lnTo>
                  <a:pt x="285" y="121"/>
                </a:lnTo>
                <a:lnTo>
                  <a:pt x="285" y="133"/>
                </a:lnTo>
                <a:lnTo>
                  <a:pt x="285" y="133"/>
                </a:lnTo>
                <a:lnTo>
                  <a:pt x="285" y="136"/>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4" name="Freeform 23"/>
          <p:cNvSpPr/>
          <p:nvPr>
            <p:custDataLst>
              <p:tags r:id="rId28"/>
            </p:custDataLst>
          </p:nvPr>
        </p:nvSpPr>
        <p:spPr bwMode="auto">
          <a:xfrm>
            <a:off x="750850" y="2413913"/>
            <a:ext cx="106519" cy="106519"/>
          </a:xfrm>
          <a:custGeom>
            <a:avLst/>
            <a:gdLst>
              <a:gd name="T0" fmla="*/ 148 w 148"/>
              <a:gd name="T1" fmla="*/ 67 h 145"/>
              <a:gd name="T2" fmla="*/ 148 w 148"/>
              <a:gd name="T3" fmla="*/ 67 h 145"/>
              <a:gd name="T4" fmla="*/ 148 w 148"/>
              <a:gd name="T5" fmla="*/ 82 h 145"/>
              <a:gd name="T6" fmla="*/ 144 w 148"/>
              <a:gd name="T7" fmla="*/ 95 h 145"/>
              <a:gd name="T8" fmla="*/ 138 w 148"/>
              <a:gd name="T9" fmla="*/ 109 h 145"/>
              <a:gd name="T10" fmla="*/ 129 w 148"/>
              <a:gd name="T11" fmla="*/ 120 h 145"/>
              <a:gd name="T12" fmla="*/ 119 w 148"/>
              <a:gd name="T13" fmla="*/ 130 h 145"/>
              <a:gd name="T14" fmla="*/ 108 w 148"/>
              <a:gd name="T15" fmla="*/ 139 h 145"/>
              <a:gd name="T16" fmla="*/ 94 w 148"/>
              <a:gd name="T17" fmla="*/ 144 h 145"/>
              <a:gd name="T18" fmla="*/ 79 w 148"/>
              <a:gd name="T19" fmla="*/ 145 h 145"/>
              <a:gd name="T20" fmla="*/ 79 w 148"/>
              <a:gd name="T21" fmla="*/ 145 h 145"/>
              <a:gd name="T22" fmla="*/ 64 w 148"/>
              <a:gd name="T23" fmla="*/ 145 h 145"/>
              <a:gd name="T24" fmla="*/ 51 w 148"/>
              <a:gd name="T25" fmla="*/ 142 h 145"/>
              <a:gd name="T26" fmla="*/ 37 w 148"/>
              <a:gd name="T27" fmla="*/ 137 h 145"/>
              <a:gd name="T28" fmla="*/ 25 w 148"/>
              <a:gd name="T29" fmla="*/ 129 h 145"/>
              <a:gd name="T30" fmla="*/ 15 w 148"/>
              <a:gd name="T31" fmla="*/ 119 h 145"/>
              <a:gd name="T32" fmla="*/ 9 w 148"/>
              <a:gd name="T33" fmla="*/ 107 h 145"/>
              <a:gd name="T34" fmla="*/ 4 w 148"/>
              <a:gd name="T35" fmla="*/ 93 h 145"/>
              <a:gd name="T36" fmla="*/ 0 w 148"/>
              <a:gd name="T37" fmla="*/ 78 h 145"/>
              <a:gd name="T38" fmla="*/ 0 w 148"/>
              <a:gd name="T39" fmla="*/ 78 h 145"/>
              <a:gd name="T40" fmla="*/ 0 w 148"/>
              <a:gd name="T41" fmla="*/ 63 h 145"/>
              <a:gd name="T42" fmla="*/ 4 w 148"/>
              <a:gd name="T43" fmla="*/ 50 h 145"/>
              <a:gd name="T44" fmla="*/ 9 w 148"/>
              <a:gd name="T45" fmla="*/ 36 h 145"/>
              <a:gd name="T46" fmla="*/ 17 w 148"/>
              <a:gd name="T47" fmla="*/ 25 h 145"/>
              <a:gd name="T48" fmla="*/ 27 w 148"/>
              <a:gd name="T49" fmla="*/ 15 h 145"/>
              <a:gd name="T50" fmla="*/ 40 w 148"/>
              <a:gd name="T51" fmla="*/ 6 h 145"/>
              <a:gd name="T52" fmla="*/ 54 w 148"/>
              <a:gd name="T53" fmla="*/ 1 h 145"/>
              <a:gd name="T54" fmla="*/ 67 w 148"/>
              <a:gd name="T55" fmla="*/ 0 h 145"/>
              <a:gd name="T56" fmla="*/ 67 w 148"/>
              <a:gd name="T57" fmla="*/ 0 h 145"/>
              <a:gd name="T58" fmla="*/ 82 w 148"/>
              <a:gd name="T59" fmla="*/ 0 h 145"/>
              <a:gd name="T60" fmla="*/ 98 w 148"/>
              <a:gd name="T61" fmla="*/ 3 h 145"/>
              <a:gd name="T62" fmla="*/ 111 w 148"/>
              <a:gd name="T63" fmla="*/ 8 h 145"/>
              <a:gd name="T64" fmla="*/ 121 w 148"/>
              <a:gd name="T65" fmla="*/ 16 h 145"/>
              <a:gd name="T66" fmla="*/ 131 w 148"/>
              <a:gd name="T67" fmla="*/ 26 h 145"/>
              <a:gd name="T68" fmla="*/ 139 w 148"/>
              <a:gd name="T69" fmla="*/ 38 h 145"/>
              <a:gd name="T70" fmla="*/ 144 w 148"/>
              <a:gd name="T71" fmla="*/ 52 h 145"/>
              <a:gd name="T72" fmla="*/ 148 w 148"/>
              <a:gd name="T7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5">
                <a:moveTo>
                  <a:pt x="148" y="67"/>
                </a:moveTo>
                <a:lnTo>
                  <a:pt x="148" y="67"/>
                </a:lnTo>
                <a:lnTo>
                  <a:pt x="148" y="82"/>
                </a:lnTo>
                <a:lnTo>
                  <a:pt x="144" y="95"/>
                </a:lnTo>
                <a:lnTo>
                  <a:pt x="138" y="109"/>
                </a:lnTo>
                <a:lnTo>
                  <a:pt x="129" y="120"/>
                </a:lnTo>
                <a:lnTo>
                  <a:pt x="119" y="130"/>
                </a:lnTo>
                <a:lnTo>
                  <a:pt x="108" y="139"/>
                </a:lnTo>
                <a:lnTo>
                  <a:pt x="94" y="144"/>
                </a:lnTo>
                <a:lnTo>
                  <a:pt x="79" y="145"/>
                </a:lnTo>
                <a:lnTo>
                  <a:pt x="79" y="145"/>
                </a:lnTo>
                <a:lnTo>
                  <a:pt x="64" y="145"/>
                </a:lnTo>
                <a:lnTo>
                  <a:pt x="51" y="142"/>
                </a:lnTo>
                <a:lnTo>
                  <a:pt x="37" y="137"/>
                </a:lnTo>
                <a:lnTo>
                  <a:pt x="25" y="129"/>
                </a:lnTo>
                <a:lnTo>
                  <a:pt x="15" y="119"/>
                </a:lnTo>
                <a:lnTo>
                  <a:pt x="9" y="107"/>
                </a:lnTo>
                <a:lnTo>
                  <a:pt x="4" y="93"/>
                </a:lnTo>
                <a:lnTo>
                  <a:pt x="0" y="78"/>
                </a:lnTo>
                <a:lnTo>
                  <a:pt x="0" y="78"/>
                </a:lnTo>
                <a:lnTo>
                  <a:pt x="0" y="63"/>
                </a:lnTo>
                <a:lnTo>
                  <a:pt x="4" y="50"/>
                </a:lnTo>
                <a:lnTo>
                  <a:pt x="9" y="36"/>
                </a:lnTo>
                <a:lnTo>
                  <a:pt x="17" y="25"/>
                </a:lnTo>
                <a:lnTo>
                  <a:pt x="27" y="15"/>
                </a:lnTo>
                <a:lnTo>
                  <a:pt x="40" y="6"/>
                </a:lnTo>
                <a:lnTo>
                  <a:pt x="54" y="1"/>
                </a:lnTo>
                <a:lnTo>
                  <a:pt x="67" y="0"/>
                </a:lnTo>
                <a:lnTo>
                  <a:pt x="67" y="0"/>
                </a:lnTo>
                <a:lnTo>
                  <a:pt x="82" y="0"/>
                </a:lnTo>
                <a:lnTo>
                  <a:pt x="98" y="3"/>
                </a:lnTo>
                <a:lnTo>
                  <a:pt x="111" y="8"/>
                </a:lnTo>
                <a:lnTo>
                  <a:pt x="121" y="16"/>
                </a:lnTo>
                <a:lnTo>
                  <a:pt x="131" y="26"/>
                </a:lnTo>
                <a:lnTo>
                  <a:pt x="139" y="38"/>
                </a:lnTo>
                <a:lnTo>
                  <a:pt x="144" y="52"/>
                </a:lnTo>
                <a:lnTo>
                  <a:pt x="148" y="67"/>
                </a:lnTo>
                <a:close/>
              </a:path>
            </a:pathLst>
          </a:custGeom>
          <a:solidFill>
            <a:srgbClr val="5CB8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5" name="Freeform 24"/>
          <p:cNvSpPr/>
          <p:nvPr>
            <p:custDataLst>
              <p:tags r:id="rId29"/>
            </p:custDataLst>
          </p:nvPr>
        </p:nvSpPr>
        <p:spPr bwMode="auto">
          <a:xfrm>
            <a:off x="750850" y="2413913"/>
            <a:ext cx="106519" cy="106519"/>
          </a:xfrm>
          <a:custGeom>
            <a:avLst/>
            <a:gdLst>
              <a:gd name="T0" fmla="*/ 148 w 148"/>
              <a:gd name="T1" fmla="*/ 67 h 145"/>
              <a:gd name="T2" fmla="*/ 148 w 148"/>
              <a:gd name="T3" fmla="*/ 67 h 145"/>
              <a:gd name="T4" fmla="*/ 148 w 148"/>
              <a:gd name="T5" fmla="*/ 82 h 145"/>
              <a:gd name="T6" fmla="*/ 144 w 148"/>
              <a:gd name="T7" fmla="*/ 95 h 145"/>
              <a:gd name="T8" fmla="*/ 138 w 148"/>
              <a:gd name="T9" fmla="*/ 109 h 145"/>
              <a:gd name="T10" fmla="*/ 129 w 148"/>
              <a:gd name="T11" fmla="*/ 120 h 145"/>
              <a:gd name="T12" fmla="*/ 119 w 148"/>
              <a:gd name="T13" fmla="*/ 130 h 145"/>
              <a:gd name="T14" fmla="*/ 108 w 148"/>
              <a:gd name="T15" fmla="*/ 139 h 145"/>
              <a:gd name="T16" fmla="*/ 94 w 148"/>
              <a:gd name="T17" fmla="*/ 144 h 145"/>
              <a:gd name="T18" fmla="*/ 79 w 148"/>
              <a:gd name="T19" fmla="*/ 145 h 145"/>
              <a:gd name="T20" fmla="*/ 79 w 148"/>
              <a:gd name="T21" fmla="*/ 145 h 145"/>
              <a:gd name="T22" fmla="*/ 64 w 148"/>
              <a:gd name="T23" fmla="*/ 145 h 145"/>
              <a:gd name="T24" fmla="*/ 51 w 148"/>
              <a:gd name="T25" fmla="*/ 142 h 145"/>
              <a:gd name="T26" fmla="*/ 37 w 148"/>
              <a:gd name="T27" fmla="*/ 137 h 145"/>
              <a:gd name="T28" fmla="*/ 25 w 148"/>
              <a:gd name="T29" fmla="*/ 129 h 145"/>
              <a:gd name="T30" fmla="*/ 15 w 148"/>
              <a:gd name="T31" fmla="*/ 119 h 145"/>
              <a:gd name="T32" fmla="*/ 9 w 148"/>
              <a:gd name="T33" fmla="*/ 107 h 145"/>
              <a:gd name="T34" fmla="*/ 4 w 148"/>
              <a:gd name="T35" fmla="*/ 93 h 145"/>
              <a:gd name="T36" fmla="*/ 0 w 148"/>
              <a:gd name="T37" fmla="*/ 78 h 145"/>
              <a:gd name="T38" fmla="*/ 0 w 148"/>
              <a:gd name="T39" fmla="*/ 78 h 145"/>
              <a:gd name="T40" fmla="*/ 0 w 148"/>
              <a:gd name="T41" fmla="*/ 63 h 145"/>
              <a:gd name="T42" fmla="*/ 4 w 148"/>
              <a:gd name="T43" fmla="*/ 50 h 145"/>
              <a:gd name="T44" fmla="*/ 9 w 148"/>
              <a:gd name="T45" fmla="*/ 36 h 145"/>
              <a:gd name="T46" fmla="*/ 17 w 148"/>
              <a:gd name="T47" fmla="*/ 25 h 145"/>
              <a:gd name="T48" fmla="*/ 27 w 148"/>
              <a:gd name="T49" fmla="*/ 15 h 145"/>
              <a:gd name="T50" fmla="*/ 40 w 148"/>
              <a:gd name="T51" fmla="*/ 6 h 145"/>
              <a:gd name="T52" fmla="*/ 54 w 148"/>
              <a:gd name="T53" fmla="*/ 1 h 145"/>
              <a:gd name="T54" fmla="*/ 67 w 148"/>
              <a:gd name="T55" fmla="*/ 0 h 145"/>
              <a:gd name="T56" fmla="*/ 67 w 148"/>
              <a:gd name="T57" fmla="*/ 0 h 145"/>
              <a:gd name="T58" fmla="*/ 82 w 148"/>
              <a:gd name="T59" fmla="*/ 0 h 145"/>
              <a:gd name="T60" fmla="*/ 98 w 148"/>
              <a:gd name="T61" fmla="*/ 3 h 145"/>
              <a:gd name="T62" fmla="*/ 111 w 148"/>
              <a:gd name="T63" fmla="*/ 8 h 145"/>
              <a:gd name="T64" fmla="*/ 121 w 148"/>
              <a:gd name="T65" fmla="*/ 16 h 145"/>
              <a:gd name="T66" fmla="*/ 131 w 148"/>
              <a:gd name="T67" fmla="*/ 26 h 145"/>
              <a:gd name="T68" fmla="*/ 139 w 148"/>
              <a:gd name="T69" fmla="*/ 38 h 145"/>
              <a:gd name="T70" fmla="*/ 144 w 148"/>
              <a:gd name="T71" fmla="*/ 52 h 145"/>
              <a:gd name="T72" fmla="*/ 148 w 148"/>
              <a:gd name="T7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5">
                <a:moveTo>
                  <a:pt x="148" y="67"/>
                </a:moveTo>
                <a:lnTo>
                  <a:pt x="148" y="67"/>
                </a:lnTo>
                <a:lnTo>
                  <a:pt x="148" y="82"/>
                </a:lnTo>
                <a:lnTo>
                  <a:pt x="144" y="95"/>
                </a:lnTo>
                <a:lnTo>
                  <a:pt x="138" y="109"/>
                </a:lnTo>
                <a:lnTo>
                  <a:pt x="129" y="120"/>
                </a:lnTo>
                <a:lnTo>
                  <a:pt x="119" y="130"/>
                </a:lnTo>
                <a:lnTo>
                  <a:pt x="108" y="139"/>
                </a:lnTo>
                <a:lnTo>
                  <a:pt x="94" y="144"/>
                </a:lnTo>
                <a:lnTo>
                  <a:pt x="79" y="145"/>
                </a:lnTo>
                <a:lnTo>
                  <a:pt x="79" y="145"/>
                </a:lnTo>
                <a:lnTo>
                  <a:pt x="64" y="145"/>
                </a:lnTo>
                <a:lnTo>
                  <a:pt x="51" y="142"/>
                </a:lnTo>
                <a:lnTo>
                  <a:pt x="37" y="137"/>
                </a:lnTo>
                <a:lnTo>
                  <a:pt x="25" y="129"/>
                </a:lnTo>
                <a:lnTo>
                  <a:pt x="15" y="119"/>
                </a:lnTo>
                <a:lnTo>
                  <a:pt x="9" y="107"/>
                </a:lnTo>
                <a:lnTo>
                  <a:pt x="4" y="93"/>
                </a:lnTo>
                <a:lnTo>
                  <a:pt x="0" y="78"/>
                </a:lnTo>
                <a:lnTo>
                  <a:pt x="0" y="78"/>
                </a:lnTo>
                <a:lnTo>
                  <a:pt x="0" y="63"/>
                </a:lnTo>
                <a:lnTo>
                  <a:pt x="4" y="50"/>
                </a:lnTo>
                <a:lnTo>
                  <a:pt x="9" y="36"/>
                </a:lnTo>
                <a:lnTo>
                  <a:pt x="17" y="25"/>
                </a:lnTo>
                <a:lnTo>
                  <a:pt x="27" y="15"/>
                </a:lnTo>
                <a:lnTo>
                  <a:pt x="40" y="6"/>
                </a:lnTo>
                <a:lnTo>
                  <a:pt x="54" y="1"/>
                </a:lnTo>
                <a:lnTo>
                  <a:pt x="67" y="0"/>
                </a:lnTo>
                <a:lnTo>
                  <a:pt x="67" y="0"/>
                </a:lnTo>
                <a:lnTo>
                  <a:pt x="82" y="0"/>
                </a:lnTo>
                <a:lnTo>
                  <a:pt x="98" y="3"/>
                </a:lnTo>
                <a:lnTo>
                  <a:pt x="111" y="8"/>
                </a:lnTo>
                <a:lnTo>
                  <a:pt x="121" y="16"/>
                </a:lnTo>
                <a:lnTo>
                  <a:pt x="131" y="26"/>
                </a:lnTo>
                <a:lnTo>
                  <a:pt x="139" y="38"/>
                </a:lnTo>
                <a:lnTo>
                  <a:pt x="144" y="52"/>
                </a:lnTo>
                <a:lnTo>
                  <a:pt x="148" y="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6" name="Freeform 25"/>
          <p:cNvSpPr/>
          <p:nvPr>
            <p:custDataLst>
              <p:tags r:id="rId30"/>
            </p:custDataLst>
          </p:nvPr>
        </p:nvSpPr>
        <p:spPr bwMode="auto">
          <a:xfrm>
            <a:off x="780395" y="2442681"/>
            <a:ext cx="46651" cy="48206"/>
          </a:xfrm>
          <a:custGeom>
            <a:avLst/>
            <a:gdLst>
              <a:gd name="T0" fmla="*/ 66 w 66"/>
              <a:gd name="T1" fmla="*/ 30 h 65"/>
              <a:gd name="T2" fmla="*/ 66 w 66"/>
              <a:gd name="T3" fmla="*/ 30 h 65"/>
              <a:gd name="T4" fmla="*/ 66 w 66"/>
              <a:gd name="T5" fmla="*/ 37 h 65"/>
              <a:gd name="T6" fmla="*/ 64 w 66"/>
              <a:gd name="T7" fmla="*/ 43 h 65"/>
              <a:gd name="T8" fmla="*/ 63 w 66"/>
              <a:gd name="T9" fmla="*/ 48 h 65"/>
              <a:gd name="T10" fmla="*/ 59 w 66"/>
              <a:gd name="T11" fmla="*/ 53 h 65"/>
              <a:gd name="T12" fmla="*/ 54 w 66"/>
              <a:gd name="T13" fmla="*/ 58 h 65"/>
              <a:gd name="T14" fmla="*/ 49 w 66"/>
              <a:gd name="T15" fmla="*/ 62 h 65"/>
              <a:gd name="T16" fmla="*/ 42 w 66"/>
              <a:gd name="T17" fmla="*/ 64 h 65"/>
              <a:gd name="T18" fmla="*/ 36 w 66"/>
              <a:gd name="T19" fmla="*/ 65 h 65"/>
              <a:gd name="T20" fmla="*/ 36 w 66"/>
              <a:gd name="T21" fmla="*/ 65 h 65"/>
              <a:gd name="T22" fmla="*/ 29 w 66"/>
              <a:gd name="T23" fmla="*/ 65 h 65"/>
              <a:gd name="T24" fmla="*/ 24 w 66"/>
              <a:gd name="T25" fmla="*/ 64 h 65"/>
              <a:gd name="T26" fmla="*/ 17 w 66"/>
              <a:gd name="T27" fmla="*/ 60 h 65"/>
              <a:gd name="T28" fmla="*/ 12 w 66"/>
              <a:gd name="T29" fmla="*/ 57 h 65"/>
              <a:gd name="T30" fmla="*/ 9 w 66"/>
              <a:gd name="T31" fmla="*/ 53 h 65"/>
              <a:gd name="T32" fmla="*/ 5 w 66"/>
              <a:gd name="T33" fmla="*/ 47 h 65"/>
              <a:gd name="T34" fmla="*/ 2 w 66"/>
              <a:gd name="T35" fmla="*/ 42 h 65"/>
              <a:gd name="T36" fmla="*/ 0 w 66"/>
              <a:gd name="T37" fmla="*/ 35 h 65"/>
              <a:gd name="T38" fmla="*/ 0 w 66"/>
              <a:gd name="T39" fmla="*/ 35 h 65"/>
              <a:gd name="T40" fmla="*/ 2 w 66"/>
              <a:gd name="T41" fmla="*/ 28 h 65"/>
              <a:gd name="T42" fmla="*/ 2 w 66"/>
              <a:gd name="T43" fmla="*/ 22 h 65"/>
              <a:gd name="T44" fmla="*/ 5 w 66"/>
              <a:gd name="T45" fmla="*/ 17 h 65"/>
              <a:gd name="T46" fmla="*/ 9 w 66"/>
              <a:gd name="T47" fmla="*/ 12 h 65"/>
              <a:gd name="T48" fmla="*/ 14 w 66"/>
              <a:gd name="T49" fmla="*/ 6 h 65"/>
              <a:gd name="T50" fmla="*/ 19 w 66"/>
              <a:gd name="T51" fmla="*/ 3 h 65"/>
              <a:gd name="T52" fmla="*/ 24 w 66"/>
              <a:gd name="T53" fmla="*/ 1 h 65"/>
              <a:gd name="T54" fmla="*/ 31 w 66"/>
              <a:gd name="T55" fmla="*/ 0 h 65"/>
              <a:gd name="T56" fmla="*/ 31 w 66"/>
              <a:gd name="T57" fmla="*/ 0 h 65"/>
              <a:gd name="T58" fmla="*/ 37 w 66"/>
              <a:gd name="T59" fmla="*/ 0 h 65"/>
              <a:gd name="T60" fmla="*/ 44 w 66"/>
              <a:gd name="T61" fmla="*/ 1 h 65"/>
              <a:gd name="T62" fmla="*/ 49 w 66"/>
              <a:gd name="T63" fmla="*/ 5 h 65"/>
              <a:gd name="T64" fmla="*/ 54 w 66"/>
              <a:gd name="T65" fmla="*/ 8 h 65"/>
              <a:gd name="T66" fmla="*/ 59 w 66"/>
              <a:gd name="T67" fmla="*/ 12 h 65"/>
              <a:gd name="T68" fmla="*/ 63 w 66"/>
              <a:gd name="T69" fmla="*/ 17 h 65"/>
              <a:gd name="T70" fmla="*/ 66 w 66"/>
              <a:gd name="T71" fmla="*/ 23 h 65"/>
              <a:gd name="T72" fmla="*/ 66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66" y="30"/>
                </a:moveTo>
                <a:lnTo>
                  <a:pt x="66" y="30"/>
                </a:lnTo>
                <a:lnTo>
                  <a:pt x="66" y="37"/>
                </a:lnTo>
                <a:lnTo>
                  <a:pt x="64" y="43"/>
                </a:lnTo>
                <a:lnTo>
                  <a:pt x="63" y="48"/>
                </a:lnTo>
                <a:lnTo>
                  <a:pt x="59" y="53"/>
                </a:lnTo>
                <a:lnTo>
                  <a:pt x="54" y="58"/>
                </a:lnTo>
                <a:lnTo>
                  <a:pt x="49" y="62"/>
                </a:lnTo>
                <a:lnTo>
                  <a:pt x="42" y="64"/>
                </a:lnTo>
                <a:lnTo>
                  <a:pt x="36" y="65"/>
                </a:lnTo>
                <a:lnTo>
                  <a:pt x="36" y="65"/>
                </a:lnTo>
                <a:lnTo>
                  <a:pt x="29" y="65"/>
                </a:lnTo>
                <a:lnTo>
                  <a:pt x="24" y="64"/>
                </a:lnTo>
                <a:lnTo>
                  <a:pt x="17" y="60"/>
                </a:lnTo>
                <a:lnTo>
                  <a:pt x="12" y="57"/>
                </a:lnTo>
                <a:lnTo>
                  <a:pt x="9" y="53"/>
                </a:lnTo>
                <a:lnTo>
                  <a:pt x="5" y="47"/>
                </a:lnTo>
                <a:lnTo>
                  <a:pt x="2" y="42"/>
                </a:lnTo>
                <a:lnTo>
                  <a:pt x="0" y="35"/>
                </a:lnTo>
                <a:lnTo>
                  <a:pt x="0" y="35"/>
                </a:lnTo>
                <a:lnTo>
                  <a:pt x="2" y="28"/>
                </a:lnTo>
                <a:lnTo>
                  <a:pt x="2" y="22"/>
                </a:lnTo>
                <a:lnTo>
                  <a:pt x="5" y="17"/>
                </a:lnTo>
                <a:lnTo>
                  <a:pt x="9" y="12"/>
                </a:lnTo>
                <a:lnTo>
                  <a:pt x="14" y="6"/>
                </a:lnTo>
                <a:lnTo>
                  <a:pt x="19" y="3"/>
                </a:lnTo>
                <a:lnTo>
                  <a:pt x="24" y="1"/>
                </a:lnTo>
                <a:lnTo>
                  <a:pt x="31" y="0"/>
                </a:lnTo>
                <a:lnTo>
                  <a:pt x="31" y="0"/>
                </a:lnTo>
                <a:lnTo>
                  <a:pt x="37" y="0"/>
                </a:lnTo>
                <a:lnTo>
                  <a:pt x="44" y="1"/>
                </a:lnTo>
                <a:lnTo>
                  <a:pt x="49" y="5"/>
                </a:lnTo>
                <a:lnTo>
                  <a:pt x="54" y="8"/>
                </a:lnTo>
                <a:lnTo>
                  <a:pt x="59" y="12"/>
                </a:lnTo>
                <a:lnTo>
                  <a:pt x="63" y="17"/>
                </a:lnTo>
                <a:lnTo>
                  <a:pt x="66" y="23"/>
                </a:lnTo>
                <a:lnTo>
                  <a:pt x="66" y="30"/>
                </a:lnTo>
                <a:close/>
              </a:path>
            </a:pathLst>
          </a:custGeom>
          <a:solidFill>
            <a:srgbClr val="301C1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7" name="Freeform 26"/>
          <p:cNvSpPr/>
          <p:nvPr>
            <p:custDataLst>
              <p:tags r:id="rId31"/>
            </p:custDataLst>
          </p:nvPr>
        </p:nvSpPr>
        <p:spPr bwMode="auto">
          <a:xfrm>
            <a:off x="780395" y="2442681"/>
            <a:ext cx="46651" cy="48206"/>
          </a:xfrm>
          <a:custGeom>
            <a:avLst/>
            <a:gdLst>
              <a:gd name="T0" fmla="*/ 66 w 66"/>
              <a:gd name="T1" fmla="*/ 30 h 65"/>
              <a:gd name="T2" fmla="*/ 66 w 66"/>
              <a:gd name="T3" fmla="*/ 30 h 65"/>
              <a:gd name="T4" fmla="*/ 66 w 66"/>
              <a:gd name="T5" fmla="*/ 37 h 65"/>
              <a:gd name="T6" fmla="*/ 64 w 66"/>
              <a:gd name="T7" fmla="*/ 43 h 65"/>
              <a:gd name="T8" fmla="*/ 63 w 66"/>
              <a:gd name="T9" fmla="*/ 48 h 65"/>
              <a:gd name="T10" fmla="*/ 59 w 66"/>
              <a:gd name="T11" fmla="*/ 53 h 65"/>
              <a:gd name="T12" fmla="*/ 54 w 66"/>
              <a:gd name="T13" fmla="*/ 58 h 65"/>
              <a:gd name="T14" fmla="*/ 49 w 66"/>
              <a:gd name="T15" fmla="*/ 62 h 65"/>
              <a:gd name="T16" fmla="*/ 42 w 66"/>
              <a:gd name="T17" fmla="*/ 64 h 65"/>
              <a:gd name="T18" fmla="*/ 36 w 66"/>
              <a:gd name="T19" fmla="*/ 65 h 65"/>
              <a:gd name="T20" fmla="*/ 36 w 66"/>
              <a:gd name="T21" fmla="*/ 65 h 65"/>
              <a:gd name="T22" fmla="*/ 29 w 66"/>
              <a:gd name="T23" fmla="*/ 65 h 65"/>
              <a:gd name="T24" fmla="*/ 24 w 66"/>
              <a:gd name="T25" fmla="*/ 64 h 65"/>
              <a:gd name="T26" fmla="*/ 17 w 66"/>
              <a:gd name="T27" fmla="*/ 60 h 65"/>
              <a:gd name="T28" fmla="*/ 12 w 66"/>
              <a:gd name="T29" fmla="*/ 57 h 65"/>
              <a:gd name="T30" fmla="*/ 9 w 66"/>
              <a:gd name="T31" fmla="*/ 53 h 65"/>
              <a:gd name="T32" fmla="*/ 5 w 66"/>
              <a:gd name="T33" fmla="*/ 47 h 65"/>
              <a:gd name="T34" fmla="*/ 2 w 66"/>
              <a:gd name="T35" fmla="*/ 42 h 65"/>
              <a:gd name="T36" fmla="*/ 0 w 66"/>
              <a:gd name="T37" fmla="*/ 35 h 65"/>
              <a:gd name="T38" fmla="*/ 0 w 66"/>
              <a:gd name="T39" fmla="*/ 35 h 65"/>
              <a:gd name="T40" fmla="*/ 2 w 66"/>
              <a:gd name="T41" fmla="*/ 28 h 65"/>
              <a:gd name="T42" fmla="*/ 2 w 66"/>
              <a:gd name="T43" fmla="*/ 22 h 65"/>
              <a:gd name="T44" fmla="*/ 5 w 66"/>
              <a:gd name="T45" fmla="*/ 17 h 65"/>
              <a:gd name="T46" fmla="*/ 9 w 66"/>
              <a:gd name="T47" fmla="*/ 12 h 65"/>
              <a:gd name="T48" fmla="*/ 14 w 66"/>
              <a:gd name="T49" fmla="*/ 6 h 65"/>
              <a:gd name="T50" fmla="*/ 19 w 66"/>
              <a:gd name="T51" fmla="*/ 3 h 65"/>
              <a:gd name="T52" fmla="*/ 24 w 66"/>
              <a:gd name="T53" fmla="*/ 1 h 65"/>
              <a:gd name="T54" fmla="*/ 31 w 66"/>
              <a:gd name="T55" fmla="*/ 0 h 65"/>
              <a:gd name="T56" fmla="*/ 31 w 66"/>
              <a:gd name="T57" fmla="*/ 0 h 65"/>
              <a:gd name="T58" fmla="*/ 37 w 66"/>
              <a:gd name="T59" fmla="*/ 0 h 65"/>
              <a:gd name="T60" fmla="*/ 44 w 66"/>
              <a:gd name="T61" fmla="*/ 1 h 65"/>
              <a:gd name="T62" fmla="*/ 49 w 66"/>
              <a:gd name="T63" fmla="*/ 5 h 65"/>
              <a:gd name="T64" fmla="*/ 54 w 66"/>
              <a:gd name="T65" fmla="*/ 8 h 65"/>
              <a:gd name="T66" fmla="*/ 59 w 66"/>
              <a:gd name="T67" fmla="*/ 12 h 65"/>
              <a:gd name="T68" fmla="*/ 63 w 66"/>
              <a:gd name="T69" fmla="*/ 17 h 65"/>
              <a:gd name="T70" fmla="*/ 66 w 66"/>
              <a:gd name="T71" fmla="*/ 23 h 65"/>
              <a:gd name="T72" fmla="*/ 66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66" y="30"/>
                </a:moveTo>
                <a:lnTo>
                  <a:pt x="66" y="30"/>
                </a:lnTo>
                <a:lnTo>
                  <a:pt x="66" y="37"/>
                </a:lnTo>
                <a:lnTo>
                  <a:pt x="64" y="43"/>
                </a:lnTo>
                <a:lnTo>
                  <a:pt x="63" y="48"/>
                </a:lnTo>
                <a:lnTo>
                  <a:pt x="59" y="53"/>
                </a:lnTo>
                <a:lnTo>
                  <a:pt x="54" y="58"/>
                </a:lnTo>
                <a:lnTo>
                  <a:pt x="49" y="62"/>
                </a:lnTo>
                <a:lnTo>
                  <a:pt x="42" y="64"/>
                </a:lnTo>
                <a:lnTo>
                  <a:pt x="36" y="65"/>
                </a:lnTo>
                <a:lnTo>
                  <a:pt x="36" y="65"/>
                </a:lnTo>
                <a:lnTo>
                  <a:pt x="29" y="65"/>
                </a:lnTo>
                <a:lnTo>
                  <a:pt x="24" y="64"/>
                </a:lnTo>
                <a:lnTo>
                  <a:pt x="17" y="60"/>
                </a:lnTo>
                <a:lnTo>
                  <a:pt x="12" y="57"/>
                </a:lnTo>
                <a:lnTo>
                  <a:pt x="9" y="53"/>
                </a:lnTo>
                <a:lnTo>
                  <a:pt x="5" y="47"/>
                </a:lnTo>
                <a:lnTo>
                  <a:pt x="2" y="42"/>
                </a:lnTo>
                <a:lnTo>
                  <a:pt x="0" y="35"/>
                </a:lnTo>
                <a:lnTo>
                  <a:pt x="0" y="35"/>
                </a:lnTo>
                <a:lnTo>
                  <a:pt x="2" y="28"/>
                </a:lnTo>
                <a:lnTo>
                  <a:pt x="2" y="22"/>
                </a:lnTo>
                <a:lnTo>
                  <a:pt x="5" y="17"/>
                </a:lnTo>
                <a:lnTo>
                  <a:pt x="9" y="12"/>
                </a:lnTo>
                <a:lnTo>
                  <a:pt x="14" y="6"/>
                </a:lnTo>
                <a:lnTo>
                  <a:pt x="19" y="3"/>
                </a:lnTo>
                <a:lnTo>
                  <a:pt x="24" y="1"/>
                </a:lnTo>
                <a:lnTo>
                  <a:pt x="31" y="0"/>
                </a:lnTo>
                <a:lnTo>
                  <a:pt x="31" y="0"/>
                </a:lnTo>
                <a:lnTo>
                  <a:pt x="37" y="0"/>
                </a:lnTo>
                <a:lnTo>
                  <a:pt x="44" y="1"/>
                </a:lnTo>
                <a:lnTo>
                  <a:pt x="49" y="5"/>
                </a:lnTo>
                <a:lnTo>
                  <a:pt x="54" y="8"/>
                </a:lnTo>
                <a:lnTo>
                  <a:pt x="59" y="12"/>
                </a:lnTo>
                <a:lnTo>
                  <a:pt x="63" y="17"/>
                </a:lnTo>
                <a:lnTo>
                  <a:pt x="66" y="23"/>
                </a:lnTo>
                <a:lnTo>
                  <a:pt x="66" y="3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8" name="Freeform 27"/>
          <p:cNvSpPr/>
          <p:nvPr>
            <p:custDataLst>
              <p:tags r:id="rId32"/>
            </p:custDataLst>
          </p:nvPr>
        </p:nvSpPr>
        <p:spPr bwMode="auto">
          <a:xfrm>
            <a:off x="765623" y="2428686"/>
            <a:ext cx="36543" cy="36543"/>
          </a:xfrm>
          <a:custGeom>
            <a:avLst/>
            <a:gdLst>
              <a:gd name="T0" fmla="*/ 49 w 49"/>
              <a:gd name="T1" fmla="*/ 23 h 50"/>
              <a:gd name="T2" fmla="*/ 49 w 49"/>
              <a:gd name="T3" fmla="*/ 23 h 50"/>
              <a:gd name="T4" fmla="*/ 49 w 49"/>
              <a:gd name="T5" fmla="*/ 28 h 50"/>
              <a:gd name="T6" fmla="*/ 49 w 49"/>
              <a:gd name="T7" fmla="*/ 32 h 50"/>
              <a:gd name="T8" fmla="*/ 44 w 49"/>
              <a:gd name="T9" fmla="*/ 40 h 50"/>
              <a:gd name="T10" fmla="*/ 35 w 49"/>
              <a:gd name="T11" fmla="*/ 47 h 50"/>
              <a:gd name="T12" fmla="*/ 32 w 49"/>
              <a:gd name="T13" fmla="*/ 48 h 50"/>
              <a:gd name="T14" fmla="*/ 27 w 49"/>
              <a:gd name="T15" fmla="*/ 50 h 50"/>
              <a:gd name="T16" fmla="*/ 27 w 49"/>
              <a:gd name="T17" fmla="*/ 50 h 50"/>
              <a:gd name="T18" fmla="*/ 22 w 49"/>
              <a:gd name="T19" fmla="*/ 48 h 50"/>
              <a:gd name="T20" fmla="*/ 17 w 49"/>
              <a:gd name="T21" fmla="*/ 48 h 50"/>
              <a:gd name="T22" fmla="*/ 8 w 49"/>
              <a:gd name="T23" fmla="*/ 43 h 50"/>
              <a:gd name="T24" fmla="*/ 2 w 49"/>
              <a:gd name="T25" fmla="*/ 37 h 50"/>
              <a:gd name="T26" fmla="*/ 0 w 49"/>
              <a:gd name="T27" fmla="*/ 32 h 50"/>
              <a:gd name="T28" fmla="*/ 0 w 49"/>
              <a:gd name="T29" fmla="*/ 26 h 50"/>
              <a:gd name="T30" fmla="*/ 0 w 49"/>
              <a:gd name="T31" fmla="*/ 26 h 50"/>
              <a:gd name="T32" fmla="*/ 0 w 49"/>
              <a:gd name="T33" fmla="*/ 21 h 50"/>
              <a:gd name="T34" fmla="*/ 0 w 49"/>
              <a:gd name="T35" fmla="*/ 16 h 50"/>
              <a:gd name="T36" fmla="*/ 5 w 49"/>
              <a:gd name="T37" fmla="*/ 8 h 50"/>
              <a:gd name="T38" fmla="*/ 13 w 49"/>
              <a:gd name="T39" fmla="*/ 3 h 50"/>
              <a:gd name="T40" fmla="*/ 17 w 49"/>
              <a:gd name="T41" fmla="*/ 0 h 50"/>
              <a:gd name="T42" fmla="*/ 22 w 49"/>
              <a:gd name="T43" fmla="*/ 0 h 50"/>
              <a:gd name="T44" fmla="*/ 22 w 49"/>
              <a:gd name="T45" fmla="*/ 0 h 50"/>
              <a:gd name="T46" fmla="*/ 27 w 49"/>
              <a:gd name="T47" fmla="*/ 0 h 50"/>
              <a:gd name="T48" fmla="*/ 32 w 49"/>
              <a:gd name="T49" fmla="*/ 1 h 50"/>
              <a:gd name="T50" fmla="*/ 40 w 49"/>
              <a:gd name="T51" fmla="*/ 5 h 50"/>
              <a:gd name="T52" fmla="*/ 47 w 49"/>
              <a:gd name="T53" fmla="*/ 13 h 50"/>
              <a:gd name="T54" fmla="*/ 49 w 49"/>
              <a:gd name="T55" fmla="*/ 18 h 50"/>
              <a:gd name="T56" fmla="*/ 49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49" y="23"/>
                </a:moveTo>
                <a:lnTo>
                  <a:pt x="49" y="23"/>
                </a:lnTo>
                <a:lnTo>
                  <a:pt x="49" y="28"/>
                </a:lnTo>
                <a:lnTo>
                  <a:pt x="49" y="32"/>
                </a:lnTo>
                <a:lnTo>
                  <a:pt x="44" y="40"/>
                </a:lnTo>
                <a:lnTo>
                  <a:pt x="35" y="47"/>
                </a:lnTo>
                <a:lnTo>
                  <a:pt x="32" y="48"/>
                </a:lnTo>
                <a:lnTo>
                  <a:pt x="27" y="50"/>
                </a:lnTo>
                <a:lnTo>
                  <a:pt x="27" y="50"/>
                </a:lnTo>
                <a:lnTo>
                  <a:pt x="22" y="48"/>
                </a:lnTo>
                <a:lnTo>
                  <a:pt x="17" y="48"/>
                </a:lnTo>
                <a:lnTo>
                  <a:pt x="8" y="43"/>
                </a:lnTo>
                <a:lnTo>
                  <a:pt x="2" y="37"/>
                </a:lnTo>
                <a:lnTo>
                  <a:pt x="0" y="32"/>
                </a:lnTo>
                <a:lnTo>
                  <a:pt x="0" y="26"/>
                </a:lnTo>
                <a:lnTo>
                  <a:pt x="0" y="26"/>
                </a:lnTo>
                <a:lnTo>
                  <a:pt x="0" y="21"/>
                </a:lnTo>
                <a:lnTo>
                  <a:pt x="0" y="16"/>
                </a:lnTo>
                <a:lnTo>
                  <a:pt x="5" y="8"/>
                </a:lnTo>
                <a:lnTo>
                  <a:pt x="13" y="3"/>
                </a:lnTo>
                <a:lnTo>
                  <a:pt x="17" y="0"/>
                </a:lnTo>
                <a:lnTo>
                  <a:pt x="22" y="0"/>
                </a:lnTo>
                <a:lnTo>
                  <a:pt x="22" y="0"/>
                </a:lnTo>
                <a:lnTo>
                  <a:pt x="27" y="0"/>
                </a:lnTo>
                <a:lnTo>
                  <a:pt x="32" y="1"/>
                </a:lnTo>
                <a:lnTo>
                  <a:pt x="40" y="5"/>
                </a:lnTo>
                <a:lnTo>
                  <a:pt x="47" y="13"/>
                </a:lnTo>
                <a:lnTo>
                  <a:pt x="49" y="18"/>
                </a:lnTo>
                <a:lnTo>
                  <a:pt x="49" y="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9" name="Freeform 28"/>
          <p:cNvSpPr/>
          <p:nvPr>
            <p:custDataLst>
              <p:tags r:id="rId33"/>
            </p:custDataLst>
          </p:nvPr>
        </p:nvSpPr>
        <p:spPr bwMode="auto">
          <a:xfrm>
            <a:off x="765623" y="2428686"/>
            <a:ext cx="36543" cy="36543"/>
          </a:xfrm>
          <a:custGeom>
            <a:avLst/>
            <a:gdLst>
              <a:gd name="T0" fmla="*/ 49 w 49"/>
              <a:gd name="T1" fmla="*/ 23 h 50"/>
              <a:gd name="T2" fmla="*/ 49 w 49"/>
              <a:gd name="T3" fmla="*/ 23 h 50"/>
              <a:gd name="T4" fmla="*/ 49 w 49"/>
              <a:gd name="T5" fmla="*/ 28 h 50"/>
              <a:gd name="T6" fmla="*/ 49 w 49"/>
              <a:gd name="T7" fmla="*/ 32 h 50"/>
              <a:gd name="T8" fmla="*/ 44 w 49"/>
              <a:gd name="T9" fmla="*/ 40 h 50"/>
              <a:gd name="T10" fmla="*/ 35 w 49"/>
              <a:gd name="T11" fmla="*/ 47 h 50"/>
              <a:gd name="T12" fmla="*/ 32 w 49"/>
              <a:gd name="T13" fmla="*/ 48 h 50"/>
              <a:gd name="T14" fmla="*/ 27 w 49"/>
              <a:gd name="T15" fmla="*/ 50 h 50"/>
              <a:gd name="T16" fmla="*/ 27 w 49"/>
              <a:gd name="T17" fmla="*/ 50 h 50"/>
              <a:gd name="T18" fmla="*/ 22 w 49"/>
              <a:gd name="T19" fmla="*/ 48 h 50"/>
              <a:gd name="T20" fmla="*/ 17 w 49"/>
              <a:gd name="T21" fmla="*/ 48 h 50"/>
              <a:gd name="T22" fmla="*/ 8 w 49"/>
              <a:gd name="T23" fmla="*/ 43 h 50"/>
              <a:gd name="T24" fmla="*/ 2 w 49"/>
              <a:gd name="T25" fmla="*/ 37 h 50"/>
              <a:gd name="T26" fmla="*/ 0 w 49"/>
              <a:gd name="T27" fmla="*/ 32 h 50"/>
              <a:gd name="T28" fmla="*/ 0 w 49"/>
              <a:gd name="T29" fmla="*/ 26 h 50"/>
              <a:gd name="T30" fmla="*/ 0 w 49"/>
              <a:gd name="T31" fmla="*/ 26 h 50"/>
              <a:gd name="T32" fmla="*/ 0 w 49"/>
              <a:gd name="T33" fmla="*/ 21 h 50"/>
              <a:gd name="T34" fmla="*/ 0 w 49"/>
              <a:gd name="T35" fmla="*/ 16 h 50"/>
              <a:gd name="T36" fmla="*/ 5 w 49"/>
              <a:gd name="T37" fmla="*/ 8 h 50"/>
              <a:gd name="T38" fmla="*/ 13 w 49"/>
              <a:gd name="T39" fmla="*/ 3 h 50"/>
              <a:gd name="T40" fmla="*/ 17 w 49"/>
              <a:gd name="T41" fmla="*/ 0 h 50"/>
              <a:gd name="T42" fmla="*/ 22 w 49"/>
              <a:gd name="T43" fmla="*/ 0 h 50"/>
              <a:gd name="T44" fmla="*/ 22 w 49"/>
              <a:gd name="T45" fmla="*/ 0 h 50"/>
              <a:gd name="T46" fmla="*/ 27 w 49"/>
              <a:gd name="T47" fmla="*/ 0 h 50"/>
              <a:gd name="T48" fmla="*/ 32 w 49"/>
              <a:gd name="T49" fmla="*/ 1 h 50"/>
              <a:gd name="T50" fmla="*/ 40 w 49"/>
              <a:gd name="T51" fmla="*/ 5 h 50"/>
              <a:gd name="T52" fmla="*/ 47 w 49"/>
              <a:gd name="T53" fmla="*/ 13 h 50"/>
              <a:gd name="T54" fmla="*/ 49 w 49"/>
              <a:gd name="T55" fmla="*/ 18 h 50"/>
              <a:gd name="T56" fmla="*/ 49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49" y="23"/>
                </a:moveTo>
                <a:lnTo>
                  <a:pt x="49" y="23"/>
                </a:lnTo>
                <a:lnTo>
                  <a:pt x="49" y="28"/>
                </a:lnTo>
                <a:lnTo>
                  <a:pt x="49" y="32"/>
                </a:lnTo>
                <a:lnTo>
                  <a:pt x="44" y="40"/>
                </a:lnTo>
                <a:lnTo>
                  <a:pt x="35" y="47"/>
                </a:lnTo>
                <a:lnTo>
                  <a:pt x="32" y="48"/>
                </a:lnTo>
                <a:lnTo>
                  <a:pt x="27" y="50"/>
                </a:lnTo>
                <a:lnTo>
                  <a:pt x="27" y="50"/>
                </a:lnTo>
                <a:lnTo>
                  <a:pt x="22" y="48"/>
                </a:lnTo>
                <a:lnTo>
                  <a:pt x="17" y="48"/>
                </a:lnTo>
                <a:lnTo>
                  <a:pt x="8" y="43"/>
                </a:lnTo>
                <a:lnTo>
                  <a:pt x="2" y="37"/>
                </a:lnTo>
                <a:lnTo>
                  <a:pt x="0" y="32"/>
                </a:lnTo>
                <a:lnTo>
                  <a:pt x="0" y="26"/>
                </a:lnTo>
                <a:lnTo>
                  <a:pt x="0" y="26"/>
                </a:lnTo>
                <a:lnTo>
                  <a:pt x="0" y="21"/>
                </a:lnTo>
                <a:lnTo>
                  <a:pt x="0" y="16"/>
                </a:lnTo>
                <a:lnTo>
                  <a:pt x="5" y="8"/>
                </a:lnTo>
                <a:lnTo>
                  <a:pt x="13" y="3"/>
                </a:lnTo>
                <a:lnTo>
                  <a:pt x="17" y="0"/>
                </a:lnTo>
                <a:lnTo>
                  <a:pt x="22" y="0"/>
                </a:lnTo>
                <a:lnTo>
                  <a:pt x="22" y="0"/>
                </a:lnTo>
                <a:lnTo>
                  <a:pt x="27" y="0"/>
                </a:lnTo>
                <a:lnTo>
                  <a:pt x="32" y="1"/>
                </a:lnTo>
                <a:lnTo>
                  <a:pt x="40" y="5"/>
                </a:lnTo>
                <a:lnTo>
                  <a:pt x="47" y="13"/>
                </a:lnTo>
                <a:lnTo>
                  <a:pt x="49" y="18"/>
                </a:lnTo>
                <a:lnTo>
                  <a:pt x="49" y="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0" name="Freeform 29"/>
          <p:cNvSpPr/>
          <p:nvPr>
            <p:custDataLst>
              <p:tags r:id="rId34"/>
            </p:custDataLst>
          </p:nvPr>
        </p:nvSpPr>
        <p:spPr bwMode="auto">
          <a:xfrm>
            <a:off x="810718" y="2473781"/>
            <a:ext cx="24880" cy="26435"/>
          </a:xfrm>
          <a:custGeom>
            <a:avLst/>
            <a:gdLst>
              <a:gd name="T0" fmla="*/ 36 w 36"/>
              <a:gd name="T1" fmla="*/ 15 h 35"/>
              <a:gd name="T2" fmla="*/ 36 w 36"/>
              <a:gd name="T3" fmla="*/ 15 h 35"/>
              <a:gd name="T4" fmla="*/ 36 w 36"/>
              <a:gd name="T5" fmla="*/ 23 h 35"/>
              <a:gd name="T6" fmla="*/ 32 w 36"/>
              <a:gd name="T7" fmla="*/ 28 h 35"/>
              <a:gd name="T8" fmla="*/ 27 w 36"/>
              <a:gd name="T9" fmla="*/ 33 h 35"/>
              <a:gd name="T10" fmla="*/ 21 w 36"/>
              <a:gd name="T11" fmla="*/ 35 h 35"/>
              <a:gd name="T12" fmla="*/ 21 w 36"/>
              <a:gd name="T13" fmla="*/ 35 h 35"/>
              <a:gd name="T14" fmla="*/ 14 w 36"/>
              <a:gd name="T15" fmla="*/ 33 h 35"/>
              <a:gd name="T16" fmla="*/ 7 w 36"/>
              <a:gd name="T17" fmla="*/ 30 h 35"/>
              <a:gd name="T18" fmla="*/ 4 w 36"/>
              <a:gd name="T19" fmla="*/ 25 h 35"/>
              <a:gd name="T20" fmla="*/ 0 w 36"/>
              <a:gd name="T21" fmla="*/ 18 h 35"/>
              <a:gd name="T22" fmla="*/ 0 w 36"/>
              <a:gd name="T23" fmla="*/ 18 h 35"/>
              <a:gd name="T24" fmla="*/ 2 w 36"/>
              <a:gd name="T25" fmla="*/ 11 h 35"/>
              <a:gd name="T26" fmla="*/ 5 w 36"/>
              <a:gd name="T27" fmla="*/ 5 h 35"/>
              <a:gd name="T28" fmla="*/ 10 w 36"/>
              <a:gd name="T29" fmla="*/ 1 h 35"/>
              <a:gd name="T30" fmla="*/ 17 w 36"/>
              <a:gd name="T31" fmla="*/ 0 h 35"/>
              <a:gd name="T32" fmla="*/ 17 w 36"/>
              <a:gd name="T33" fmla="*/ 0 h 35"/>
              <a:gd name="T34" fmla="*/ 24 w 36"/>
              <a:gd name="T35" fmla="*/ 0 h 35"/>
              <a:gd name="T36" fmla="*/ 31 w 36"/>
              <a:gd name="T37" fmla="*/ 3 h 35"/>
              <a:gd name="T38" fmla="*/ 34 w 36"/>
              <a:gd name="T39" fmla="*/ 8 h 35"/>
              <a:gd name="T40" fmla="*/ 36 w 36"/>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15"/>
                </a:moveTo>
                <a:lnTo>
                  <a:pt x="36" y="15"/>
                </a:lnTo>
                <a:lnTo>
                  <a:pt x="36" y="23"/>
                </a:lnTo>
                <a:lnTo>
                  <a:pt x="32" y="28"/>
                </a:lnTo>
                <a:lnTo>
                  <a:pt x="27" y="33"/>
                </a:lnTo>
                <a:lnTo>
                  <a:pt x="21" y="35"/>
                </a:lnTo>
                <a:lnTo>
                  <a:pt x="21" y="35"/>
                </a:lnTo>
                <a:lnTo>
                  <a:pt x="14" y="33"/>
                </a:lnTo>
                <a:lnTo>
                  <a:pt x="7" y="30"/>
                </a:lnTo>
                <a:lnTo>
                  <a:pt x="4" y="25"/>
                </a:lnTo>
                <a:lnTo>
                  <a:pt x="0" y="18"/>
                </a:lnTo>
                <a:lnTo>
                  <a:pt x="0" y="18"/>
                </a:lnTo>
                <a:lnTo>
                  <a:pt x="2" y="11"/>
                </a:lnTo>
                <a:lnTo>
                  <a:pt x="5" y="5"/>
                </a:lnTo>
                <a:lnTo>
                  <a:pt x="10" y="1"/>
                </a:lnTo>
                <a:lnTo>
                  <a:pt x="17" y="0"/>
                </a:lnTo>
                <a:lnTo>
                  <a:pt x="17" y="0"/>
                </a:lnTo>
                <a:lnTo>
                  <a:pt x="24" y="0"/>
                </a:lnTo>
                <a:lnTo>
                  <a:pt x="31" y="3"/>
                </a:lnTo>
                <a:lnTo>
                  <a:pt x="34" y="8"/>
                </a:lnTo>
                <a:lnTo>
                  <a:pt x="36" y="15"/>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1" name="Freeform 30"/>
          <p:cNvSpPr/>
          <p:nvPr>
            <p:custDataLst>
              <p:tags r:id="rId35"/>
            </p:custDataLst>
          </p:nvPr>
        </p:nvSpPr>
        <p:spPr bwMode="auto">
          <a:xfrm>
            <a:off x="810718" y="2473781"/>
            <a:ext cx="24880" cy="26435"/>
          </a:xfrm>
          <a:custGeom>
            <a:avLst/>
            <a:gdLst>
              <a:gd name="T0" fmla="*/ 36 w 36"/>
              <a:gd name="T1" fmla="*/ 15 h 35"/>
              <a:gd name="T2" fmla="*/ 36 w 36"/>
              <a:gd name="T3" fmla="*/ 15 h 35"/>
              <a:gd name="T4" fmla="*/ 36 w 36"/>
              <a:gd name="T5" fmla="*/ 23 h 35"/>
              <a:gd name="T6" fmla="*/ 32 w 36"/>
              <a:gd name="T7" fmla="*/ 28 h 35"/>
              <a:gd name="T8" fmla="*/ 27 w 36"/>
              <a:gd name="T9" fmla="*/ 33 h 35"/>
              <a:gd name="T10" fmla="*/ 21 w 36"/>
              <a:gd name="T11" fmla="*/ 35 h 35"/>
              <a:gd name="T12" fmla="*/ 21 w 36"/>
              <a:gd name="T13" fmla="*/ 35 h 35"/>
              <a:gd name="T14" fmla="*/ 14 w 36"/>
              <a:gd name="T15" fmla="*/ 33 h 35"/>
              <a:gd name="T16" fmla="*/ 7 w 36"/>
              <a:gd name="T17" fmla="*/ 30 h 35"/>
              <a:gd name="T18" fmla="*/ 4 w 36"/>
              <a:gd name="T19" fmla="*/ 25 h 35"/>
              <a:gd name="T20" fmla="*/ 0 w 36"/>
              <a:gd name="T21" fmla="*/ 18 h 35"/>
              <a:gd name="T22" fmla="*/ 0 w 36"/>
              <a:gd name="T23" fmla="*/ 18 h 35"/>
              <a:gd name="T24" fmla="*/ 2 w 36"/>
              <a:gd name="T25" fmla="*/ 11 h 35"/>
              <a:gd name="T26" fmla="*/ 5 w 36"/>
              <a:gd name="T27" fmla="*/ 5 h 35"/>
              <a:gd name="T28" fmla="*/ 10 w 36"/>
              <a:gd name="T29" fmla="*/ 1 h 35"/>
              <a:gd name="T30" fmla="*/ 17 w 36"/>
              <a:gd name="T31" fmla="*/ 0 h 35"/>
              <a:gd name="T32" fmla="*/ 17 w 36"/>
              <a:gd name="T33" fmla="*/ 0 h 35"/>
              <a:gd name="T34" fmla="*/ 24 w 36"/>
              <a:gd name="T35" fmla="*/ 0 h 35"/>
              <a:gd name="T36" fmla="*/ 31 w 36"/>
              <a:gd name="T37" fmla="*/ 3 h 35"/>
              <a:gd name="T38" fmla="*/ 34 w 36"/>
              <a:gd name="T39" fmla="*/ 8 h 35"/>
              <a:gd name="T40" fmla="*/ 36 w 36"/>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15"/>
                </a:moveTo>
                <a:lnTo>
                  <a:pt x="36" y="15"/>
                </a:lnTo>
                <a:lnTo>
                  <a:pt x="36" y="23"/>
                </a:lnTo>
                <a:lnTo>
                  <a:pt x="32" y="28"/>
                </a:lnTo>
                <a:lnTo>
                  <a:pt x="27" y="33"/>
                </a:lnTo>
                <a:lnTo>
                  <a:pt x="21" y="35"/>
                </a:lnTo>
                <a:lnTo>
                  <a:pt x="21" y="35"/>
                </a:lnTo>
                <a:lnTo>
                  <a:pt x="14" y="33"/>
                </a:lnTo>
                <a:lnTo>
                  <a:pt x="7" y="30"/>
                </a:lnTo>
                <a:lnTo>
                  <a:pt x="4" y="25"/>
                </a:lnTo>
                <a:lnTo>
                  <a:pt x="0" y="18"/>
                </a:lnTo>
                <a:lnTo>
                  <a:pt x="0" y="18"/>
                </a:lnTo>
                <a:lnTo>
                  <a:pt x="2" y="11"/>
                </a:lnTo>
                <a:lnTo>
                  <a:pt x="5" y="5"/>
                </a:lnTo>
                <a:lnTo>
                  <a:pt x="10" y="1"/>
                </a:lnTo>
                <a:lnTo>
                  <a:pt x="17" y="0"/>
                </a:lnTo>
                <a:lnTo>
                  <a:pt x="17" y="0"/>
                </a:lnTo>
                <a:lnTo>
                  <a:pt x="24" y="0"/>
                </a:lnTo>
                <a:lnTo>
                  <a:pt x="31" y="3"/>
                </a:lnTo>
                <a:lnTo>
                  <a:pt x="34" y="8"/>
                </a:lnTo>
                <a:lnTo>
                  <a:pt x="36" y="15"/>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2" name="Freeform 31"/>
          <p:cNvSpPr/>
          <p:nvPr>
            <p:custDataLst>
              <p:tags r:id="rId36"/>
            </p:custDataLst>
          </p:nvPr>
        </p:nvSpPr>
        <p:spPr bwMode="auto">
          <a:xfrm>
            <a:off x="1055634" y="2240528"/>
            <a:ext cx="281459" cy="69976"/>
          </a:xfrm>
          <a:custGeom>
            <a:avLst/>
            <a:gdLst>
              <a:gd name="T0" fmla="*/ 0 w 388"/>
              <a:gd name="T1" fmla="*/ 46 h 96"/>
              <a:gd name="T2" fmla="*/ 0 w 388"/>
              <a:gd name="T3" fmla="*/ 46 h 96"/>
              <a:gd name="T4" fmla="*/ 7 w 388"/>
              <a:gd name="T5" fmla="*/ 41 h 96"/>
              <a:gd name="T6" fmla="*/ 27 w 388"/>
              <a:gd name="T7" fmla="*/ 30 h 96"/>
              <a:gd name="T8" fmla="*/ 42 w 388"/>
              <a:gd name="T9" fmla="*/ 25 h 96"/>
              <a:gd name="T10" fmla="*/ 59 w 388"/>
              <a:gd name="T11" fmla="*/ 19 h 96"/>
              <a:gd name="T12" fmla="*/ 81 w 388"/>
              <a:gd name="T13" fmla="*/ 14 h 96"/>
              <a:gd name="T14" fmla="*/ 104 w 388"/>
              <a:gd name="T15" fmla="*/ 7 h 96"/>
              <a:gd name="T16" fmla="*/ 131 w 388"/>
              <a:gd name="T17" fmla="*/ 4 h 96"/>
              <a:gd name="T18" fmla="*/ 159 w 388"/>
              <a:gd name="T19" fmla="*/ 0 h 96"/>
              <a:gd name="T20" fmla="*/ 191 w 388"/>
              <a:gd name="T21" fmla="*/ 0 h 96"/>
              <a:gd name="T22" fmla="*/ 227 w 388"/>
              <a:gd name="T23" fmla="*/ 2 h 96"/>
              <a:gd name="T24" fmla="*/ 263 w 388"/>
              <a:gd name="T25" fmla="*/ 5 h 96"/>
              <a:gd name="T26" fmla="*/ 302 w 388"/>
              <a:gd name="T27" fmla="*/ 12 h 96"/>
              <a:gd name="T28" fmla="*/ 344 w 388"/>
              <a:gd name="T29" fmla="*/ 24 h 96"/>
              <a:gd name="T30" fmla="*/ 388 w 388"/>
              <a:gd name="T31" fmla="*/ 39 h 96"/>
              <a:gd name="T32" fmla="*/ 388 w 388"/>
              <a:gd name="T33" fmla="*/ 39 h 96"/>
              <a:gd name="T34" fmla="*/ 376 w 388"/>
              <a:gd name="T35" fmla="*/ 49 h 96"/>
              <a:gd name="T36" fmla="*/ 361 w 388"/>
              <a:gd name="T37" fmla="*/ 57 h 96"/>
              <a:gd name="T38" fmla="*/ 342 w 388"/>
              <a:gd name="T39" fmla="*/ 66 h 96"/>
              <a:gd name="T40" fmla="*/ 342 w 388"/>
              <a:gd name="T41" fmla="*/ 66 h 96"/>
              <a:gd name="T42" fmla="*/ 322 w 388"/>
              <a:gd name="T43" fmla="*/ 61 h 96"/>
              <a:gd name="T44" fmla="*/ 300 w 388"/>
              <a:gd name="T45" fmla="*/ 56 h 96"/>
              <a:gd name="T46" fmla="*/ 280 w 388"/>
              <a:gd name="T47" fmla="*/ 54 h 96"/>
              <a:gd name="T48" fmla="*/ 258 w 388"/>
              <a:gd name="T49" fmla="*/ 52 h 96"/>
              <a:gd name="T50" fmla="*/ 237 w 388"/>
              <a:gd name="T51" fmla="*/ 52 h 96"/>
              <a:gd name="T52" fmla="*/ 217 w 388"/>
              <a:gd name="T53" fmla="*/ 52 h 96"/>
              <a:gd name="T54" fmla="*/ 176 w 388"/>
              <a:gd name="T55" fmla="*/ 56 h 96"/>
              <a:gd name="T56" fmla="*/ 139 w 388"/>
              <a:gd name="T57" fmla="*/ 64 h 96"/>
              <a:gd name="T58" fmla="*/ 107 w 388"/>
              <a:gd name="T59" fmla="*/ 72 h 96"/>
              <a:gd name="T60" fmla="*/ 79 w 388"/>
              <a:gd name="T61" fmla="*/ 84 h 96"/>
              <a:gd name="T62" fmla="*/ 69 w 388"/>
              <a:gd name="T63" fmla="*/ 91 h 96"/>
              <a:gd name="T64" fmla="*/ 59 w 388"/>
              <a:gd name="T65" fmla="*/ 96 h 96"/>
              <a:gd name="T66" fmla="*/ 59 w 388"/>
              <a:gd name="T67" fmla="*/ 96 h 96"/>
              <a:gd name="T68" fmla="*/ 42 w 388"/>
              <a:gd name="T69" fmla="*/ 88 h 96"/>
              <a:gd name="T70" fmla="*/ 25 w 388"/>
              <a:gd name="T71" fmla="*/ 79 h 96"/>
              <a:gd name="T72" fmla="*/ 18 w 388"/>
              <a:gd name="T73" fmla="*/ 72 h 96"/>
              <a:gd name="T74" fmla="*/ 12 w 388"/>
              <a:gd name="T75" fmla="*/ 66 h 96"/>
              <a:gd name="T76" fmla="*/ 5 w 388"/>
              <a:gd name="T77" fmla="*/ 56 h 96"/>
              <a:gd name="T78" fmla="*/ 0 w 388"/>
              <a:gd name="T79" fmla="*/ 46 h 96"/>
              <a:gd name="T80" fmla="*/ 0 w 388"/>
              <a:gd name="T81"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8" h="96">
                <a:moveTo>
                  <a:pt x="0" y="46"/>
                </a:moveTo>
                <a:lnTo>
                  <a:pt x="0" y="46"/>
                </a:lnTo>
                <a:lnTo>
                  <a:pt x="7" y="41"/>
                </a:lnTo>
                <a:lnTo>
                  <a:pt x="27" y="30"/>
                </a:lnTo>
                <a:lnTo>
                  <a:pt x="42" y="25"/>
                </a:lnTo>
                <a:lnTo>
                  <a:pt x="59" y="19"/>
                </a:lnTo>
                <a:lnTo>
                  <a:pt x="81" y="14"/>
                </a:lnTo>
                <a:lnTo>
                  <a:pt x="104" y="7"/>
                </a:lnTo>
                <a:lnTo>
                  <a:pt x="131" y="4"/>
                </a:lnTo>
                <a:lnTo>
                  <a:pt x="159" y="0"/>
                </a:lnTo>
                <a:lnTo>
                  <a:pt x="191" y="0"/>
                </a:lnTo>
                <a:lnTo>
                  <a:pt x="227" y="2"/>
                </a:lnTo>
                <a:lnTo>
                  <a:pt x="263" y="5"/>
                </a:lnTo>
                <a:lnTo>
                  <a:pt x="302" y="12"/>
                </a:lnTo>
                <a:lnTo>
                  <a:pt x="344" y="24"/>
                </a:lnTo>
                <a:lnTo>
                  <a:pt x="388" y="39"/>
                </a:lnTo>
                <a:lnTo>
                  <a:pt x="388" y="39"/>
                </a:lnTo>
                <a:lnTo>
                  <a:pt x="376" y="49"/>
                </a:lnTo>
                <a:lnTo>
                  <a:pt x="361" y="57"/>
                </a:lnTo>
                <a:lnTo>
                  <a:pt x="342" y="66"/>
                </a:lnTo>
                <a:lnTo>
                  <a:pt x="342" y="66"/>
                </a:lnTo>
                <a:lnTo>
                  <a:pt x="322" y="61"/>
                </a:lnTo>
                <a:lnTo>
                  <a:pt x="300" y="56"/>
                </a:lnTo>
                <a:lnTo>
                  <a:pt x="280" y="54"/>
                </a:lnTo>
                <a:lnTo>
                  <a:pt x="258" y="52"/>
                </a:lnTo>
                <a:lnTo>
                  <a:pt x="237" y="52"/>
                </a:lnTo>
                <a:lnTo>
                  <a:pt x="217" y="52"/>
                </a:lnTo>
                <a:lnTo>
                  <a:pt x="176" y="56"/>
                </a:lnTo>
                <a:lnTo>
                  <a:pt x="139" y="64"/>
                </a:lnTo>
                <a:lnTo>
                  <a:pt x="107" y="72"/>
                </a:lnTo>
                <a:lnTo>
                  <a:pt x="79" y="84"/>
                </a:lnTo>
                <a:lnTo>
                  <a:pt x="69" y="91"/>
                </a:lnTo>
                <a:lnTo>
                  <a:pt x="59" y="96"/>
                </a:lnTo>
                <a:lnTo>
                  <a:pt x="59" y="96"/>
                </a:lnTo>
                <a:lnTo>
                  <a:pt x="42" y="88"/>
                </a:lnTo>
                <a:lnTo>
                  <a:pt x="25" y="79"/>
                </a:lnTo>
                <a:lnTo>
                  <a:pt x="18" y="72"/>
                </a:lnTo>
                <a:lnTo>
                  <a:pt x="12" y="66"/>
                </a:lnTo>
                <a:lnTo>
                  <a:pt x="5" y="56"/>
                </a:lnTo>
                <a:lnTo>
                  <a:pt x="0" y="46"/>
                </a:lnTo>
                <a:lnTo>
                  <a:pt x="0" y="46"/>
                </a:lnTo>
                <a:close/>
              </a:path>
            </a:pathLst>
          </a:custGeom>
          <a:solidFill>
            <a:srgbClr val="6E420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3" name="Freeform 32"/>
          <p:cNvSpPr/>
          <p:nvPr>
            <p:custDataLst>
              <p:tags r:id="rId37"/>
            </p:custDataLst>
          </p:nvPr>
        </p:nvSpPr>
        <p:spPr bwMode="auto">
          <a:xfrm>
            <a:off x="642776" y="2243639"/>
            <a:ext cx="283014" cy="62978"/>
          </a:xfrm>
          <a:custGeom>
            <a:avLst/>
            <a:gdLst>
              <a:gd name="T0" fmla="*/ 387 w 387"/>
              <a:gd name="T1" fmla="*/ 32 h 87"/>
              <a:gd name="T2" fmla="*/ 387 w 387"/>
              <a:gd name="T3" fmla="*/ 32 h 87"/>
              <a:gd name="T4" fmla="*/ 380 w 387"/>
              <a:gd name="T5" fmla="*/ 28 h 87"/>
              <a:gd name="T6" fmla="*/ 360 w 387"/>
              <a:gd name="T7" fmla="*/ 20 h 87"/>
              <a:gd name="T8" fmla="*/ 345 w 387"/>
              <a:gd name="T9" fmla="*/ 15 h 87"/>
              <a:gd name="T10" fmla="*/ 327 w 387"/>
              <a:gd name="T11" fmla="*/ 10 h 87"/>
              <a:gd name="T12" fmla="*/ 305 w 387"/>
              <a:gd name="T13" fmla="*/ 6 h 87"/>
              <a:gd name="T14" fmla="*/ 281 w 387"/>
              <a:gd name="T15" fmla="*/ 3 h 87"/>
              <a:gd name="T16" fmla="*/ 255 w 387"/>
              <a:gd name="T17" fmla="*/ 0 h 87"/>
              <a:gd name="T18" fmla="*/ 226 w 387"/>
              <a:gd name="T19" fmla="*/ 0 h 87"/>
              <a:gd name="T20" fmla="*/ 194 w 387"/>
              <a:gd name="T21" fmla="*/ 1 h 87"/>
              <a:gd name="T22" fmla="*/ 159 w 387"/>
              <a:gd name="T23" fmla="*/ 5 h 87"/>
              <a:gd name="T24" fmla="*/ 122 w 387"/>
              <a:gd name="T25" fmla="*/ 13 h 87"/>
              <a:gd name="T26" fmla="*/ 83 w 387"/>
              <a:gd name="T27" fmla="*/ 23 h 87"/>
              <a:gd name="T28" fmla="*/ 43 w 387"/>
              <a:gd name="T29" fmla="*/ 37 h 87"/>
              <a:gd name="T30" fmla="*/ 0 w 387"/>
              <a:gd name="T31" fmla="*/ 55 h 87"/>
              <a:gd name="T32" fmla="*/ 0 w 387"/>
              <a:gd name="T33" fmla="*/ 55 h 87"/>
              <a:gd name="T34" fmla="*/ 13 w 387"/>
              <a:gd name="T35" fmla="*/ 63 h 87"/>
              <a:gd name="T36" fmla="*/ 28 w 387"/>
              <a:gd name="T37" fmla="*/ 72 h 87"/>
              <a:gd name="T38" fmla="*/ 48 w 387"/>
              <a:gd name="T39" fmla="*/ 79 h 87"/>
              <a:gd name="T40" fmla="*/ 48 w 387"/>
              <a:gd name="T41" fmla="*/ 79 h 87"/>
              <a:gd name="T42" fmla="*/ 68 w 387"/>
              <a:gd name="T43" fmla="*/ 72 h 87"/>
              <a:gd name="T44" fmla="*/ 88 w 387"/>
              <a:gd name="T45" fmla="*/ 67 h 87"/>
              <a:gd name="T46" fmla="*/ 110 w 387"/>
              <a:gd name="T47" fmla="*/ 62 h 87"/>
              <a:gd name="T48" fmla="*/ 130 w 387"/>
              <a:gd name="T49" fmla="*/ 58 h 87"/>
              <a:gd name="T50" fmla="*/ 152 w 387"/>
              <a:gd name="T51" fmla="*/ 57 h 87"/>
              <a:gd name="T52" fmla="*/ 172 w 387"/>
              <a:gd name="T53" fmla="*/ 55 h 87"/>
              <a:gd name="T54" fmla="*/ 213 w 387"/>
              <a:gd name="T55" fmla="*/ 57 h 87"/>
              <a:gd name="T56" fmla="*/ 250 w 387"/>
              <a:gd name="T57" fmla="*/ 60 h 87"/>
              <a:gd name="T58" fmla="*/ 283 w 387"/>
              <a:gd name="T59" fmla="*/ 68 h 87"/>
              <a:gd name="T60" fmla="*/ 312 w 387"/>
              <a:gd name="T61" fmla="*/ 77 h 87"/>
              <a:gd name="T62" fmla="*/ 323 w 387"/>
              <a:gd name="T63" fmla="*/ 82 h 87"/>
              <a:gd name="T64" fmla="*/ 333 w 387"/>
              <a:gd name="T65" fmla="*/ 87 h 87"/>
              <a:gd name="T66" fmla="*/ 333 w 387"/>
              <a:gd name="T67" fmla="*/ 87 h 87"/>
              <a:gd name="T68" fmla="*/ 350 w 387"/>
              <a:gd name="T69" fmla="*/ 79 h 87"/>
              <a:gd name="T70" fmla="*/ 365 w 387"/>
              <a:gd name="T71" fmla="*/ 67 h 87"/>
              <a:gd name="T72" fmla="*/ 372 w 387"/>
              <a:gd name="T73" fmla="*/ 60 h 87"/>
              <a:gd name="T74" fmla="*/ 379 w 387"/>
              <a:gd name="T75" fmla="*/ 53 h 87"/>
              <a:gd name="T76" fmla="*/ 384 w 387"/>
              <a:gd name="T77" fmla="*/ 43 h 87"/>
              <a:gd name="T78" fmla="*/ 387 w 387"/>
              <a:gd name="T79" fmla="*/ 32 h 87"/>
              <a:gd name="T80" fmla="*/ 387 w 387"/>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87">
                <a:moveTo>
                  <a:pt x="387" y="32"/>
                </a:moveTo>
                <a:lnTo>
                  <a:pt x="387" y="32"/>
                </a:lnTo>
                <a:lnTo>
                  <a:pt x="380" y="28"/>
                </a:lnTo>
                <a:lnTo>
                  <a:pt x="360" y="20"/>
                </a:lnTo>
                <a:lnTo>
                  <a:pt x="345" y="15"/>
                </a:lnTo>
                <a:lnTo>
                  <a:pt x="327" y="10"/>
                </a:lnTo>
                <a:lnTo>
                  <a:pt x="305" y="6"/>
                </a:lnTo>
                <a:lnTo>
                  <a:pt x="281" y="3"/>
                </a:lnTo>
                <a:lnTo>
                  <a:pt x="255" y="0"/>
                </a:lnTo>
                <a:lnTo>
                  <a:pt x="226" y="0"/>
                </a:lnTo>
                <a:lnTo>
                  <a:pt x="194" y="1"/>
                </a:lnTo>
                <a:lnTo>
                  <a:pt x="159" y="5"/>
                </a:lnTo>
                <a:lnTo>
                  <a:pt x="122" y="13"/>
                </a:lnTo>
                <a:lnTo>
                  <a:pt x="83" y="23"/>
                </a:lnTo>
                <a:lnTo>
                  <a:pt x="43" y="37"/>
                </a:lnTo>
                <a:lnTo>
                  <a:pt x="0" y="55"/>
                </a:lnTo>
                <a:lnTo>
                  <a:pt x="0" y="55"/>
                </a:lnTo>
                <a:lnTo>
                  <a:pt x="13" y="63"/>
                </a:lnTo>
                <a:lnTo>
                  <a:pt x="28" y="72"/>
                </a:lnTo>
                <a:lnTo>
                  <a:pt x="48" y="79"/>
                </a:lnTo>
                <a:lnTo>
                  <a:pt x="48" y="79"/>
                </a:lnTo>
                <a:lnTo>
                  <a:pt x="68" y="72"/>
                </a:lnTo>
                <a:lnTo>
                  <a:pt x="88" y="67"/>
                </a:lnTo>
                <a:lnTo>
                  <a:pt x="110" y="62"/>
                </a:lnTo>
                <a:lnTo>
                  <a:pt x="130" y="58"/>
                </a:lnTo>
                <a:lnTo>
                  <a:pt x="152" y="57"/>
                </a:lnTo>
                <a:lnTo>
                  <a:pt x="172" y="55"/>
                </a:lnTo>
                <a:lnTo>
                  <a:pt x="213" y="57"/>
                </a:lnTo>
                <a:lnTo>
                  <a:pt x="250" y="60"/>
                </a:lnTo>
                <a:lnTo>
                  <a:pt x="283" y="68"/>
                </a:lnTo>
                <a:lnTo>
                  <a:pt x="312" y="77"/>
                </a:lnTo>
                <a:lnTo>
                  <a:pt x="323" y="82"/>
                </a:lnTo>
                <a:lnTo>
                  <a:pt x="333" y="87"/>
                </a:lnTo>
                <a:lnTo>
                  <a:pt x="333" y="87"/>
                </a:lnTo>
                <a:lnTo>
                  <a:pt x="350" y="79"/>
                </a:lnTo>
                <a:lnTo>
                  <a:pt x="365" y="67"/>
                </a:lnTo>
                <a:lnTo>
                  <a:pt x="372" y="60"/>
                </a:lnTo>
                <a:lnTo>
                  <a:pt x="379" y="53"/>
                </a:lnTo>
                <a:lnTo>
                  <a:pt x="384" y="43"/>
                </a:lnTo>
                <a:lnTo>
                  <a:pt x="387" y="32"/>
                </a:lnTo>
                <a:lnTo>
                  <a:pt x="387" y="32"/>
                </a:lnTo>
                <a:close/>
              </a:path>
            </a:pathLst>
          </a:custGeom>
          <a:solidFill>
            <a:srgbClr val="6E420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4" name="Freeform 33"/>
          <p:cNvSpPr/>
          <p:nvPr>
            <p:custDataLst>
              <p:tags r:id="rId38"/>
            </p:custDataLst>
          </p:nvPr>
        </p:nvSpPr>
        <p:spPr bwMode="auto">
          <a:xfrm>
            <a:off x="930455" y="2655719"/>
            <a:ext cx="144617" cy="41208"/>
          </a:xfrm>
          <a:custGeom>
            <a:avLst/>
            <a:gdLst>
              <a:gd name="T0" fmla="*/ 0 w 198"/>
              <a:gd name="T1" fmla="*/ 53 h 55"/>
              <a:gd name="T2" fmla="*/ 0 w 198"/>
              <a:gd name="T3" fmla="*/ 53 h 55"/>
              <a:gd name="T4" fmla="*/ 8 w 198"/>
              <a:gd name="T5" fmla="*/ 45 h 55"/>
              <a:gd name="T6" fmla="*/ 17 w 198"/>
              <a:gd name="T7" fmla="*/ 37 h 55"/>
              <a:gd name="T8" fmla="*/ 30 w 198"/>
              <a:gd name="T9" fmla="*/ 27 h 55"/>
              <a:gd name="T10" fmla="*/ 47 w 198"/>
              <a:gd name="T11" fmla="*/ 16 h 55"/>
              <a:gd name="T12" fmla="*/ 64 w 198"/>
              <a:gd name="T13" fmla="*/ 8 h 55"/>
              <a:gd name="T14" fmla="*/ 84 w 198"/>
              <a:gd name="T15" fmla="*/ 1 h 55"/>
              <a:gd name="T16" fmla="*/ 94 w 198"/>
              <a:gd name="T17" fmla="*/ 0 h 55"/>
              <a:gd name="T18" fmla="*/ 104 w 198"/>
              <a:gd name="T19" fmla="*/ 0 h 55"/>
              <a:gd name="T20" fmla="*/ 104 w 198"/>
              <a:gd name="T21" fmla="*/ 0 h 55"/>
              <a:gd name="T22" fmla="*/ 114 w 198"/>
              <a:gd name="T23" fmla="*/ 0 h 55"/>
              <a:gd name="T24" fmla="*/ 124 w 198"/>
              <a:gd name="T25" fmla="*/ 1 h 55"/>
              <a:gd name="T26" fmla="*/ 143 w 198"/>
              <a:gd name="T27" fmla="*/ 8 h 55"/>
              <a:gd name="T28" fmla="*/ 158 w 198"/>
              <a:gd name="T29" fmla="*/ 16 h 55"/>
              <a:gd name="T30" fmla="*/ 171 w 198"/>
              <a:gd name="T31" fmla="*/ 27 h 55"/>
              <a:gd name="T32" fmla="*/ 183 w 198"/>
              <a:gd name="T33" fmla="*/ 37 h 55"/>
              <a:gd name="T34" fmla="*/ 191 w 198"/>
              <a:gd name="T35" fmla="*/ 45 h 55"/>
              <a:gd name="T36" fmla="*/ 198 w 198"/>
              <a:gd name="T37" fmla="*/ 55 h 55"/>
              <a:gd name="T38" fmla="*/ 198 w 198"/>
              <a:gd name="T39" fmla="*/ 55 h 55"/>
              <a:gd name="T40" fmla="*/ 183 w 198"/>
              <a:gd name="T41" fmla="*/ 47 h 55"/>
              <a:gd name="T42" fmla="*/ 164 w 198"/>
              <a:gd name="T43" fmla="*/ 38 h 55"/>
              <a:gd name="T44" fmla="*/ 141 w 198"/>
              <a:gd name="T45" fmla="*/ 32 h 55"/>
              <a:gd name="T46" fmla="*/ 127 w 198"/>
              <a:gd name="T47" fmla="*/ 30 h 55"/>
              <a:gd name="T48" fmla="*/ 112 w 198"/>
              <a:gd name="T49" fmla="*/ 28 h 55"/>
              <a:gd name="T50" fmla="*/ 96 w 198"/>
              <a:gd name="T51" fmla="*/ 28 h 55"/>
              <a:gd name="T52" fmla="*/ 77 w 198"/>
              <a:gd name="T53" fmla="*/ 30 h 55"/>
              <a:gd name="T54" fmla="*/ 59 w 198"/>
              <a:gd name="T55" fmla="*/ 33 h 55"/>
              <a:gd name="T56" fmla="*/ 40 w 198"/>
              <a:gd name="T57" fmla="*/ 37 h 55"/>
              <a:gd name="T58" fmla="*/ 20 w 198"/>
              <a:gd name="T59" fmla="*/ 45 h 55"/>
              <a:gd name="T60" fmla="*/ 0 w 198"/>
              <a:gd name="T61" fmla="*/ 53 h 55"/>
              <a:gd name="T62" fmla="*/ 0 w 198"/>
              <a:gd name="T63"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8" h="55">
                <a:moveTo>
                  <a:pt x="0" y="53"/>
                </a:moveTo>
                <a:lnTo>
                  <a:pt x="0" y="53"/>
                </a:lnTo>
                <a:lnTo>
                  <a:pt x="8" y="45"/>
                </a:lnTo>
                <a:lnTo>
                  <a:pt x="17" y="37"/>
                </a:lnTo>
                <a:lnTo>
                  <a:pt x="30" y="27"/>
                </a:lnTo>
                <a:lnTo>
                  <a:pt x="47" y="16"/>
                </a:lnTo>
                <a:lnTo>
                  <a:pt x="64" y="8"/>
                </a:lnTo>
                <a:lnTo>
                  <a:pt x="84" y="1"/>
                </a:lnTo>
                <a:lnTo>
                  <a:pt x="94" y="0"/>
                </a:lnTo>
                <a:lnTo>
                  <a:pt x="104" y="0"/>
                </a:lnTo>
                <a:lnTo>
                  <a:pt x="104" y="0"/>
                </a:lnTo>
                <a:lnTo>
                  <a:pt x="114" y="0"/>
                </a:lnTo>
                <a:lnTo>
                  <a:pt x="124" y="1"/>
                </a:lnTo>
                <a:lnTo>
                  <a:pt x="143" y="8"/>
                </a:lnTo>
                <a:lnTo>
                  <a:pt x="158" y="16"/>
                </a:lnTo>
                <a:lnTo>
                  <a:pt x="171" y="27"/>
                </a:lnTo>
                <a:lnTo>
                  <a:pt x="183" y="37"/>
                </a:lnTo>
                <a:lnTo>
                  <a:pt x="191" y="45"/>
                </a:lnTo>
                <a:lnTo>
                  <a:pt x="198" y="55"/>
                </a:lnTo>
                <a:lnTo>
                  <a:pt x="198" y="55"/>
                </a:lnTo>
                <a:lnTo>
                  <a:pt x="183" y="47"/>
                </a:lnTo>
                <a:lnTo>
                  <a:pt x="164" y="38"/>
                </a:lnTo>
                <a:lnTo>
                  <a:pt x="141" y="32"/>
                </a:lnTo>
                <a:lnTo>
                  <a:pt x="127" y="30"/>
                </a:lnTo>
                <a:lnTo>
                  <a:pt x="112" y="28"/>
                </a:lnTo>
                <a:lnTo>
                  <a:pt x="96" y="28"/>
                </a:lnTo>
                <a:lnTo>
                  <a:pt x="77" y="30"/>
                </a:lnTo>
                <a:lnTo>
                  <a:pt x="59" y="33"/>
                </a:lnTo>
                <a:lnTo>
                  <a:pt x="40" y="37"/>
                </a:lnTo>
                <a:lnTo>
                  <a:pt x="20" y="45"/>
                </a:lnTo>
                <a:lnTo>
                  <a:pt x="0" y="53"/>
                </a:lnTo>
                <a:lnTo>
                  <a:pt x="0" y="53"/>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5" name="Freeform 34"/>
          <p:cNvSpPr/>
          <p:nvPr>
            <p:custDataLst>
              <p:tags r:id="rId39"/>
            </p:custDataLst>
          </p:nvPr>
        </p:nvSpPr>
        <p:spPr bwMode="auto">
          <a:xfrm>
            <a:off x="758625" y="2790228"/>
            <a:ext cx="499939" cy="185047"/>
          </a:xfrm>
          <a:custGeom>
            <a:avLst/>
            <a:gdLst>
              <a:gd name="T0" fmla="*/ 685 w 685"/>
              <a:gd name="T1" fmla="*/ 1 h 255"/>
              <a:gd name="T2" fmla="*/ 685 w 685"/>
              <a:gd name="T3" fmla="*/ 1 h 255"/>
              <a:gd name="T4" fmla="*/ 678 w 685"/>
              <a:gd name="T5" fmla="*/ 18 h 255"/>
              <a:gd name="T6" fmla="*/ 669 w 685"/>
              <a:gd name="T7" fmla="*/ 36 h 255"/>
              <a:gd name="T8" fmla="*/ 658 w 685"/>
              <a:gd name="T9" fmla="*/ 60 h 255"/>
              <a:gd name="T10" fmla="*/ 641 w 685"/>
              <a:gd name="T11" fmla="*/ 87 h 255"/>
              <a:gd name="T12" fmla="*/ 621 w 685"/>
              <a:gd name="T13" fmla="*/ 117 h 255"/>
              <a:gd name="T14" fmla="*/ 596 w 685"/>
              <a:gd name="T15" fmla="*/ 147 h 255"/>
              <a:gd name="T16" fmla="*/ 581 w 685"/>
              <a:gd name="T17" fmla="*/ 161 h 255"/>
              <a:gd name="T18" fmla="*/ 565 w 685"/>
              <a:gd name="T19" fmla="*/ 176 h 255"/>
              <a:gd name="T20" fmla="*/ 565 w 685"/>
              <a:gd name="T21" fmla="*/ 176 h 255"/>
              <a:gd name="T22" fmla="*/ 542 w 685"/>
              <a:gd name="T23" fmla="*/ 192 h 255"/>
              <a:gd name="T24" fmla="*/ 518 w 685"/>
              <a:gd name="T25" fmla="*/ 209 h 255"/>
              <a:gd name="T26" fmla="*/ 492 w 685"/>
              <a:gd name="T27" fmla="*/ 223 h 255"/>
              <a:gd name="T28" fmla="*/ 461 w 685"/>
              <a:gd name="T29" fmla="*/ 236 h 255"/>
              <a:gd name="T30" fmla="*/ 430 w 685"/>
              <a:gd name="T31" fmla="*/ 244 h 255"/>
              <a:gd name="T32" fmla="*/ 396 w 685"/>
              <a:gd name="T33" fmla="*/ 251 h 255"/>
              <a:gd name="T34" fmla="*/ 359 w 685"/>
              <a:gd name="T35" fmla="*/ 255 h 255"/>
              <a:gd name="T36" fmla="*/ 319 w 685"/>
              <a:gd name="T37" fmla="*/ 255 h 255"/>
              <a:gd name="T38" fmla="*/ 319 w 685"/>
              <a:gd name="T39" fmla="*/ 255 h 255"/>
              <a:gd name="T40" fmla="*/ 282 w 685"/>
              <a:gd name="T41" fmla="*/ 251 h 255"/>
              <a:gd name="T42" fmla="*/ 247 w 685"/>
              <a:gd name="T43" fmla="*/ 244 h 255"/>
              <a:gd name="T44" fmla="*/ 213 w 685"/>
              <a:gd name="T45" fmla="*/ 234 h 255"/>
              <a:gd name="T46" fmla="*/ 185 w 685"/>
              <a:gd name="T47" fmla="*/ 224 h 255"/>
              <a:gd name="T48" fmla="*/ 158 w 685"/>
              <a:gd name="T49" fmla="*/ 211 h 255"/>
              <a:gd name="T50" fmla="*/ 134 w 685"/>
              <a:gd name="T51" fmla="*/ 196 h 255"/>
              <a:gd name="T52" fmla="*/ 112 w 685"/>
              <a:gd name="T53" fmla="*/ 181 h 255"/>
              <a:gd name="T54" fmla="*/ 94 w 685"/>
              <a:gd name="T55" fmla="*/ 164 h 255"/>
              <a:gd name="T56" fmla="*/ 94 w 685"/>
              <a:gd name="T57" fmla="*/ 164 h 255"/>
              <a:gd name="T58" fmla="*/ 79 w 685"/>
              <a:gd name="T59" fmla="*/ 150 h 255"/>
              <a:gd name="T60" fmla="*/ 67 w 685"/>
              <a:gd name="T61" fmla="*/ 135 h 255"/>
              <a:gd name="T62" fmla="*/ 55 w 685"/>
              <a:gd name="T63" fmla="*/ 122 h 255"/>
              <a:gd name="T64" fmla="*/ 45 w 685"/>
              <a:gd name="T65" fmla="*/ 107 h 255"/>
              <a:gd name="T66" fmla="*/ 30 w 685"/>
              <a:gd name="T67" fmla="*/ 80 h 255"/>
              <a:gd name="T68" fmla="*/ 17 w 685"/>
              <a:gd name="T69" fmla="*/ 55 h 255"/>
              <a:gd name="T70" fmla="*/ 8 w 685"/>
              <a:gd name="T71" fmla="*/ 33 h 255"/>
              <a:gd name="T72" fmla="*/ 3 w 685"/>
              <a:gd name="T73" fmla="*/ 15 h 255"/>
              <a:gd name="T74" fmla="*/ 0 w 685"/>
              <a:gd name="T75" fmla="*/ 0 h 255"/>
              <a:gd name="T76" fmla="*/ 685 w 685"/>
              <a:gd name="T77"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5" h="255">
                <a:moveTo>
                  <a:pt x="685" y="1"/>
                </a:moveTo>
                <a:lnTo>
                  <a:pt x="685" y="1"/>
                </a:lnTo>
                <a:lnTo>
                  <a:pt x="678" y="18"/>
                </a:lnTo>
                <a:lnTo>
                  <a:pt x="669" y="36"/>
                </a:lnTo>
                <a:lnTo>
                  <a:pt x="658" y="60"/>
                </a:lnTo>
                <a:lnTo>
                  <a:pt x="641" y="87"/>
                </a:lnTo>
                <a:lnTo>
                  <a:pt x="621" y="117"/>
                </a:lnTo>
                <a:lnTo>
                  <a:pt x="596" y="147"/>
                </a:lnTo>
                <a:lnTo>
                  <a:pt x="581" y="161"/>
                </a:lnTo>
                <a:lnTo>
                  <a:pt x="565" y="176"/>
                </a:lnTo>
                <a:lnTo>
                  <a:pt x="565" y="176"/>
                </a:lnTo>
                <a:lnTo>
                  <a:pt x="542" y="192"/>
                </a:lnTo>
                <a:lnTo>
                  <a:pt x="518" y="209"/>
                </a:lnTo>
                <a:lnTo>
                  <a:pt x="492" y="223"/>
                </a:lnTo>
                <a:lnTo>
                  <a:pt x="461" y="236"/>
                </a:lnTo>
                <a:lnTo>
                  <a:pt x="430" y="244"/>
                </a:lnTo>
                <a:lnTo>
                  <a:pt x="396" y="251"/>
                </a:lnTo>
                <a:lnTo>
                  <a:pt x="359" y="255"/>
                </a:lnTo>
                <a:lnTo>
                  <a:pt x="319" y="255"/>
                </a:lnTo>
                <a:lnTo>
                  <a:pt x="319" y="255"/>
                </a:lnTo>
                <a:lnTo>
                  <a:pt x="282" y="251"/>
                </a:lnTo>
                <a:lnTo>
                  <a:pt x="247" y="244"/>
                </a:lnTo>
                <a:lnTo>
                  <a:pt x="213" y="234"/>
                </a:lnTo>
                <a:lnTo>
                  <a:pt x="185" y="224"/>
                </a:lnTo>
                <a:lnTo>
                  <a:pt x="158" y="211"/>
                </a:lnTo>
                <a:lnTo>
                  <a:pt x="134" y="196"/>
                </a:lnTo>
                <a:lnTo>
                  <a:pt x="112" y="181"/>
                </a:lnTo>
                <a:lnTo>
                  <a:pt x="94" y="164"/>
                </a:lnTo>
                <a:lnTo>
                  <a:pt x="94" y="164"/>
                </a:lnTo>
                <a:lnTo>
                  <a:pt x="79" y="150"/>
                </a:lnTo>
                <a:lnTo>
                  <a:pt x="67" y="135"/>
                </a:lnTo>
                <a:lnTo>
                  <a:pt x="55" y="122"/>
                </a:lnTo>
                <a:lnTo>
                  <a:pt x="45" y="107"/>
                </a:lnTo>
                <a:lnTo>
                  <a:pt x="30" y="80"/>
                </a:lnTo>
                <a:lnTo>
                  <a:pt x="17" y="55"/>
                </a:lnTo>
                <a:lnTo>
                  <a:pt x="8" y="33"/>
                </a:lnTo>
                <a:lnTo>
                  <a:pt x="3" y="15"/>
                </a:lnTo>
                <a:lnTo>
                  <a:pt x="0" y="0"/>
                </a:lnTo>
                <a:lnTo>
                  <a:pt x="685" y="1"/>
                </a:lnTo>
                <a:close/>
              </a:path>
            </a:pathLst>
          </a:custGeom>
          <a:solidFill>
            <a:srgbClr val="85403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6" name="Freeform 35"/>
          <p:cNvSpPr/>
          <p:nvPr>
            <p:custDataLst>
              <p:tags r:id="rId40"/>
            </p:custDataLst>
          </p:nvPr>
        </p:nvSpPr>
        <p:spPr bwMode="auto">
          <a:xfrm>
            <a:off x="775730" y="2790228"/>
            <a:ext cx="454843" cy="53648"/>
          </a:xfrm>
          <a:custGeom>
            <a:avLst/>
            <a:gdLst>
              <a:gd name="T0" fmla="*/ 625 w 625"/>
              <a:gd name="T1" fmla="*/ 1 h 73"/>
              <a:gd name="T2" fmla="*/ 611 w 625"/>
              <a:gd name="T3" fmla="*/ 57 h 73"/>
              <a:gd name="T4" fmla="*/ 611 w 625"/>
              <a:gd name="T5" fmla="*/ 57 h 73"/>
              <a:gd name="T6" fmla="*/ 579 w 625"/>
              <a:gd name="T7" fmla="*/ 62 h 73"/>
              <a:gd name="T8" fmla="*/ 541 w 625"/>
              <a:gd name="T9" fmla="*/ 67 h 73"/>
              <a:gd name="T10" fmla="*/ 499 w 625"/>
              <a:gd name="T11" fmla="*/ 70 h 73"/>
              <a:gd name="T12" fmla="*/ 454 w 625"/>
              <a:gd name="T13" fmla="*/ 72 h 73"/>
              <a:gd name="T14" fmla="*/ 355 w 625"/>
              <a:gd name="T15" fmla="*/ 73 h 73"/>
              <a:gd name="T16" fmla="*/ 255 w 625"/>
              <a:gd name="T17" fmla="*/ 72 h 73"/>
              <a:gd name="T18" fmla="*/ 165 w 625"/>
              <a:gd name="T19" fmla="*/ 70 h 73"/>
              <a:gd name="T20" fmla="*/ 88 w 625"/>
              <a:gd name="T21" fmla="*/ 67 h 73"/>
              <a:gd name="T22" fmla="*/ 17 w 625"/>
              <a:gd name="T23" fmla="*/ 63 h 73"/>
              <a:gd name="T24" fmla="*/ 0 w 625"/>
              <a:gd name="T25" fmla="*/ 0 h 73"/>
              <a:gd name="T26" fmla="*/ 625 w 625"/>
              <a:gd name="T2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5" h="73">
                <a:moveTo>
                  <a:pt x="625" y="1"/>
                </a:moveTo>
                <a:lnTo>
                  <a:pt x="611" y="57"/>
                </a:lnTo>
                <a:lnTo>
                  <a:pt x="611" y="57"/>
                </a:lnTo>
                <a:lnTo>
                  <a:pt x="579" y="62"/>
                </a:lnTo>
                <a:lnTo>
                  <a:pt x="541" y="67"/>
                </a:lnTo>
                <a:lnTo>
                  <a:pt x="499" y="70"/>
                </a:lnTo>
                <a:lnTo>
                  <a:pt x="454" y="72"/>
                </a:lnTo>
                <a:lnTo>
                  <a:pt x="355" y="73"/>
                </a:lnTo>
                <a:lnTo>
                  <a:pt x="255" y="72"/>
                </a:lnTo>
                <a:lnTo>
                  <a:pt x="165" y="70"/>
                </a:lnTo>
                <a:lnTo>
                  <a:pt x="88" y="67"/>
                </a:lnTo>
                <a:lnTo>
                  <a:pt x="17" y="63"/>
                </a:lnTo>
                <a:lnTo>
                  <a:pt x="0" y="0"/>
                </a:lnTo>
                <a:lnTo>
                  <a:pt x="625" y="1"/>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7" name="Freeform 36"/>
          <p:cNvSpPr/>
          <p:nvPr>
            <p:custDataLst>
              <p:tags r:id="rId41"/>
            </p:custDataLst>
          </p:nvPr>
        </p:nvSpPr>
        <p:spPr bwMode="auto">
          <a:xfrm>
            <a:off x="827046" y="2881974"/>
            <a:ext cx="344437" cy="93301"/>
          </a:xfrm>
          <a:custGeom>
            <a:avLst/>
            <a:gdLst>
              <a:gd name="T0" fmla="*/ 471 w 471"/>
              <a:gd name="T1" fmla="*/ 51 h 130"/>
              <a:gd name="T2" fmla="*/ 471 w 471"/>
              <a:gd name="T3" fmla="*/ 51 h 130"/>
              <a:gd name="T4" fmla="*/ 448 w 471"/>
              <a:gd name="T5" fmla="*/ 67 h 130"/>
              <a:gd name="T6" fmla="*/ 424 w 471"/>
              <a:gd name="T7" fmla="*/ 84 h 130"/>
              <a:gd name="T8" fmla="*/ 398 w 471"/>
              <a:gd name="T9" fmla="*/ 98 h 130"/>
              <a:gd name="T10" fmla="*/ 367 w 471"/>
              <a:gd name="T11" fmla="*/ 111 h 130"/>
              <a:gd name="T12" fmla="*/ 336 w 471"/>
              <a:gd name="T13" fmla="*/ 119 h 130"/>
              <a:gd name="T14" fmla="*/ 302 w 471"/>
              <a:gd name="T15" fmla="*/ 126 h 130"/>
              <a:gd name="T16" fmla="*/ 265 w 471"/>
              <a:gd name="T17" fmla="*/ 130 h 130"/>
              <a:gd name="T18" fmla="*/ 225 w 471"/>
              <a:gd name="T19" fmla="*/ 130 h 130"/>
              <a:gd name="T20" fmla="*/ 225 w 471"/>
              <a:gd name="T21" fmla="*/ 130 h 130"/>
              <a:gd name="T22" fmla="*/ 188 w 471"/>
              <a:gd name="T23" fmla="*/ 126 h 130"/>
              <a:gd name="T24" fmla="*/ 153 w 471"/>
              <a:gd name="T25" fmla="*/ 119 h 130"/>
              <a:gd name="T26" fmla="*/ 119 w 471"/>
              <a:gd name="T27" fmla="*/ 109 h 130"/>
              <a:gd name="T28" fmla="*/ 91 w 471"/>
              <a:gd name="T29" fmla="*/ 99 h 130"/>
              <a:gd name="T30" fmla="*/ 64 w 471"/>
              <a:gd name="T31" fmla="*/ 86 h 130"/>
              <a:gd name="T32" fmla="*/ 40 w 471"/>
              <a:gd name="T33" fmla="*/ 71 h 130"/>
              <a:gd name="T34" fmla="*/ 18 w 471"/>
              <a:gd name="T35" fmla="*/ 56 h 130"/>
              <a:gd name="T36" fmla="*/ 0 w 471"/>
              <a:gd name="T37" fmla="*/ 39 h 130"/>
              <a:gd name="T38" fmla="*/ 0 w 471"/>
              <a:gd name="T39" fmla="*/ 39 h 130"/>
              <a:gd name="T40" fmla="*/ 40 w 471"/>
              <a:gd name="T41" fmla="*/ 29 h 130"/>
              <a:gd name="T42" fmla="*/ 99 w 471"/>
              <a:gd name="T43" fmla="*/ 15 h 130"/>
              <a:gd name="T44" fmla="*/ 134 w 471"/>
              <a:gd name="T45" fmla="*/ 9 h 130"/>
              <a:gd name="T46" fmla="*/ 169 w 471"/>
              <a:gd name="T47" fmla="*/ 5 h 130"/>
              <a:gd name="T48" fmla="*/ 205 w 471"/>
              <a:gd name="T49" fmla="*/ 2 h 130"/>
              <a:gd name="T50" fmla="*/ 242 w 471"/>
              <a:gd name="T51" fmla="*/ 0 h 130"/>
              <a:gd name="T52" fmla="*/ 242 w 471"/>
              <a:gd name="T53" fmla="*/ 0 h 130"/>
              <a:gd name="T54" fmla="*/ 275 w 471"/>
              <a:gd name="T55" fmla="*/ 2 h 130"/>
              <a:gd name="T56" fmla="*/ 309 w 471"/>
              <a:gd name="T57" fmla="*/ 5 h 130"/>
              <a:gd name="T58" fmla="*/ 341 w 471"/>
              <a:gd name="T59" fmla="*/ 12 h 130"/>
              <a:gd name="T60" fmla="*/ 372 w 471"/>
              <a:gd name="T61" fmla="*/ 19 h 130"/>
              <a:gd name="T62" fmla="*/ 403 w 471"/>
              <a:gd name="T63" fmla="*/ 27 h 130"/>
              <a:gd name="T64" fmla="*/ 430 w 471"/>
              <a:gd name="T65" fmla="*/ 36 h 130"/>
              <a:gd name="T66" fmla="*/ 471 w 471"/>
              <a:gd name="T67" fmla="*/ 51 h 130"/>
              <a:gd name="T68" fmla="*/ 471 w 471"/>
              <a:gd name="T69"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1" h="130">
                <a:moveTo>
                  <a:pt x="471" y="51"/>
                </a:moveTo>
                <a:lnTo>
                  <a:pt x="471" y="51"/>
                </a:lnTo>
                <a:lnTo>
                  <a:pt x="448" y="67"/>
                </a:lnTo>
                <a:lnTo>
                  <a:pt x="424" y="84"/>
                </a:lnTo>
                <a:lnTo>
                  <a:pt x="398" y="98"/>
                </a:lnTo>
                <a:lnTo>
                  <a:pt x="367" y="111"/>
                </a:lnTo>
                <a:lnTo>
                  <a:pt x="336" y="119"/>
                </a:lnTo>
                <a:lnTo>
                  <a:pt x="302" y="126"/>
                </a:lnTo>
                <a:lnTo>
                  <a:pt x="265" y="130"/>
                </a:lnTo>
                <a:lnTo>
                  <a:pt x="225" y="130"/>
                </a:lnTo>
                <a:lnTo>
                  <a:pt x="225" y="130"/>
                </a:lnTo>
                <a:lnTo>
                  <a:pt x="188" y="126"/>
                </a:lnTo>
                <a:lnTo>
                  <a:pt x="153" y="119"/>
                </a:lnTo>
                <a:lnTo>
                  <a:pt x="119" y="109"/>
                </a:lnTo>
                <a:lnTo>
                  <a:pt x="91" y="99"/>
                </a:lnTo>
                <a:lnTo>
                  <a:pt x="64" y="86"/>
                </a:lnTo>
                <a:lnTo>
                  <a:pt x="40" y="71"/>
                </a:lnTo>
                <a:lnTo>
                  <a:pt x="18" y="56"/>
                </a:lnTo>
                <a:lnTo>
                  <a:pt x="0" y="39"/>
                </a:lnTo>
                <a:lnTo>
                  <a:pt x="0" y="39"/>
                </a:lnTo>
                <a:lnTo>
                  <a:pt x="40" y="29"/>
                </a:lnTo>
                <a:lnTo>
                  <a:pt x="99" y="15"/>
                </a:lnTo>
                <a:lnTo>
                  <a:pt x="134" y="9"/>
                </a:lnTo>
                <a:lnTo>
                  <a:pt x="169" y="5"/>
                </a:lnTo>
                <a:lnTo>
                  <a:pt x="205" y="2"/>
                </a:lnTo>
                <a:lnTo>
                  <a:pt x="242" y="0"/>
                </a:lnTo>
                <a:lnTo>
                  <a:pt x="242" y="0"/>
                </a:lnTo>
                <a:lnTo>
                  <a:pt x="275" y="2"/>
                </a:lnTo>
                <a:lnTo>
                  <a:pt x="309" y="5"/>
                </a:lnTo>
                <a:lnTo>
                  <a:pt x="341" y="12"/>
                </a:lnTo>
                <a:lnTo>
                  <a:pt x="372" y="19"/>
                </a:lnTo>
                <a:lnTo>
                  <a:pt x="403" y="27"/>
                </a:lnTo>
                <a:lnTo>
                  <a:pt x="430" y="36"/>
                </a:lnTo>
                <a:lnTo>
                  <a:pt x="471" y="51"/>
                </a:lnTo>
                <a:lnTo>
                  <a:pt x="471" y="51"/>
                </a:lnTo>
                <a:close/>
              </a:path>
            </a:pathLst>
          </a:custGeom>
          <a:solidFill>
            <a:srgbClr val="F086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8" name="Freeform 37"/>
          <p:cNvSpPr/>
          <p:nvPr>
            <p:custDataLst>
              <p:tags r:id="rId42"/>
            </p:custDataLst>
          </p:nvPr>
        </p:nvSpPr>
        <p:spPr bwMode="auto">
          <a:xfrm>
            <a:off x="669211" y="2657274"/>
            <a:ext cx="51316" cy="76973"/>
          </a:xfrm>
          <a:custGeom>
            <a:avLst/>
            <a:gdLst>
              <a:gd name="T0" fmla="*/ 0 w 69"/>
              <a:gd name="T1" fmla="*/ 0 h 106"/>
              <a:gd name="T2" fmla="*/ 0 w 69"/>
              <a:gd name="T3" fmla="*/ 0 h 106"/>
              <a:gd name="T4" fmla="*/ 10 w 69"/>
              <a:gd name="T5" fmla="*/ 7 h 106"/>
              <a:gd name="T6" fmla="*/ 19 w 69"/>
              <a:gd name="T7" fmla="*/ 15 h 106"/>
              <a:gd name="T8" fmla="*/ 31 w 69"/>
              <a:gd name="T9" fmla="*/ 27 h 106"/>
              <a:gd name="T10" fmla="*/ 42 w 69"/>
              <a:gd name="T11" fmla="*/ 42 h 106"/>
              <a:gd name="T12" fmla="*/ 54 w 69"/>
              <a:gd name="T13" fmla="*/ 59 h 106"/>
              <a:gd name="T14" fmla="*/ 64 w 69"/>
              <a:gd name="T15" fmla="*/ 81 h 106"/>
              <a:gd name="T16" fmla="*/ 68 w 69"/>
              <a:gd name="T17" fmla="*/ 93 h 106"/>
              <a:gd name="T18" fmla="*/ 69 w 69"/>
              <a:gd name="T19" fmla="*/ 106 h 106"/>
              <a:gd name="T20" fmla="*/ 69 w 69"/>
              <a:gd name="T21" fmla="*/ 106 h 106"/>
              <a:gd name="T22" fmla="*/ 51 w 69"/>
              <a:gd name="T23" fmla="*/ 84 h 106"/>
              <a:gd name="T24" fmla="*/ 36 w 69"/>
              <a:gd name="T25" fmla="*/ 66 h 106"/>
              <a:gd name="T26" fmla="*/ 29 w 69"/>
              <a:gd name="T27" fmla="*/ 56 h 106"/>
              <a:gd name="T28" fmla="*/ 26 w 69"/>
              <a:gd name="T29" fmla="*/ 47 h 106"/>
              <a:gd name="T30" fmla="*/ 26 w 69"/>
              <a:gd name="T31" fmla="*/ 47 h 106"/>
              <a:gd name="T32" fmla="*/ 19 w 69"/>
              <a:gd name="T33" fmla="*/ 31 h 106"/>
              <a:gd name="T34" fmla="*/ 10 w 69"/>
              <a:gd name="T35" fmla="*/ 15 h 106"/>
              <a:gd name="T36" fmla="*/ 0 w 69"/>
              <a:gd name="T37" fmla="*/ 0 h 106"/>
              <a:gd name="T38" fmla="*/ 0 w 69"/>
              <a:gd name="T3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6">
                <a:moveTo>
                  <a:pt x="0" y="0"/>
                </a:moveTo>
                <a:lnTo>
                  <a:pt x="0" y="0"/>
                </a:lnTo>
                <a:lnTo>
                  <a:pt x="10" y="7"/>
                </a:lnTo>
                <a:lnTo>
                  <a:pt x="19" y="15"/>
                </a:lnTo>
                <a:lnTo>
                  <a:pt x="31" y="27"/>
                </a:lnTo>
                <a:lnTo>
                  <a:pt x="42" y="42"/>
                </a:lnTo>
                <a:lnTo>
                  <a:pt x="54" y="59"/>
                </a:lnTo>
                <a:lnTo>
                  <a:pt x="64" y="81"/>
                </a:lnTo>
                <a:lnTo>
                  <a:pt x="68" y="93"/>
                </a:lnTo>
                <a:lnTo>
                  <a:pt x="69" y="106"/>
                </a:lnTo>
                <a:lnTo>
                  <a:pt x="69" y="106"/>
                </a:lnTo>
                <a:lnTo>
                  <a:pt x="51" y="84"/>
                </a:lnTo>
                <a:lnTo>
                  <a:pt x="36" y="66"/>
                </a:lnTo>
                <a:lnTo>
                  <a:pt x="29" y="56"/>
                </a:lnTo>
                <a:lnTo>
                  <a:pt x="26" y="47"/>
                </a:lnTo>
                <a:lnTo>
                  <a:pt x="26" y="47"/>
                </a:lnTo>
                <a:lnTo>
                  <a:pt x="19" y="31"/>
                </a:lnTo>
                <a:lnTo>
                  <a:pt x="10" y="15"/>
                </a:lnTo>
                <a:lnTo>
                  <a:pt x="0" y="0"/>
                </a:lnTo>
                <a:lnTo>
                  <a:pt x="0"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9" name="Freeform 38"/>
          <p:cNvSpPr/>
          <p:nvPr>
            <p:custDataLst>
              <p:tags r:id="rId43"/>
            </p:custDataLst>
          </p:nvPr>
        </p:nvSpPr>
        <p:spPr bwMode="auto">
          <a:xfrm>
            <a:off x="1305214" y="2657274"/>
            <a:ext cx="51316" cy="76973"/>
          </a:xfrm>
          <a:custGeom>
            <a:avLst/>
            <a:gdLst>
              <a:gd name="T0" fmla="*/ 71 w 71"/>
              <a:gd name="T1" fmla="*/ 0 h 106"/>
              <a:gd name="T2" fmla="*/ 71 w 71"/>
              <a:gd name="T3" fmla="*/ 0 h 106"/>
              <a:gd name="T4" fmla="*/ 61 w 71"/>
              <a:gd name="T5" fmla="*/ 7 h 106"/>
              <a:gd name="T6" fmla="*/ 52 w 71"/>
              <a:gd name="T7" fmla="*/ 15 h 106"/>
              <a:gd name="T8" fmla="*/ 41 w 71"/>
              <a:gd name="T9" fmla="*/ 27 h 106"/>
              <a:gd name="T10" fmla="*/ 29 w 71"/>
              <a:gd name="T11" fmla="*/ 42 h 106"/>
              <a:gd name="T12" fmla="*/ 17 w 71"/>
              <a:gd name="T13" fmla="*/ 61 h 106"/>
              <a:gd name="T14" fmla="*/ 7 w 71"/>
              <a:gd name="T15" fmla="*/ 83 h 106"/>
              <a:gd name="T16" fmla="*/ 4 w 71"/>
              <a:gd name="T17" fmla="*/ 94 h 106"/>
              <a:gd name="T18" fmla="*/ 0 w 71"/>
              <a:gd name="T19" fmla="*/ 106 h 106"/>
              <a:gd name="T20" fmla="*/ 0 w 71"/>
              <a:gd name="T21" fmla="*/ 106 h 106"/>
              <a:gd name="T22" fmla="*/ 21 w 71"/>
              <a:gd name="T23" fmla="*/ 86 h 106"/>
              <a:gd name="T24" fmla="*/ 36 w 71"/>
              <a:gd name="T25" fmla="*/ 66 h 106"/>
              <a:gd name="T26" fmla="*/ 42 w 71"/>
              <a:gd name="T27" fmla="*/ 56 h 106"/>
              <a:gd name="T28" fmla="*/ 46 w 71"/>
              <a:gd name="T29" fmla="*/ 47 h 106"/>
              <a:gd name="T30" fmla="*/ 46 w 71"/>
              <a:gd name="T31" fmla="*/ 47 h 106"/>
              <a:gd name="T32" fmla="*/ 52 w 71"/>
              <a:gd name="T33" fmla="*/ 32 h 106"/>
              <a:gd name="T34" fmla="*/ 61 w 71"/>
              <a:gd name="T35" fmla="*/ 17 h 106"/>
              <a:gd name="T36" fmla="*/ 71 w 71"/>
              <a:gd name="T37" fmla="*/ 0 h 106"/>
              <a:gd name="T38" fmla="*/ 71 w 71"/>
              <a:gd name="T3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106">
                <a:moveTo>
                  <a:pt x="71" y="0"/>
                </a:moveTo>
                <a:lnTo>
                  <a:pt x="71" y="0"/>
                </a:lnTo>
                <a:lnTo>
                  <a:pt x="61" y="7"/>
                </a:lnTo>
                <a:lnTo>
                  <a:pt x="52" y="15"/>
                </a:lnTo>
                <a:lnTo>
                  <a:pt x="41" y="27"/>
                </a:lnTo>
                <a:lnTo>
                  <a:pt x="29" y="42"/>
                </a:lnTo>
                <a:lnTo>
                  <a:pt x="17" y="61"/>
                </a:lnTo>
                <a:lnTo>
                  <a:pt x="7" y="83"/>
                </a:lnTo>
                <a:lnTo>
                  <a:pt x="4" y="94"/>
                </a:lnTo>
                <a:lnTo>
                  <a:pt x="0" y="106"/>
                </a:lnTo>
                <a:lnTo>
                  <a:pt x="0" y="106"/>
                </a:lnTo>
                <a:lnTo>
                  <a:pt x="21" y="86"/>
                </a:lnTo>
                <a:lnTo>
                  <a:pt x="36" y="66"/>
                </a:lnTo>
                <a:lnTo>
                  <a:pt x="42" y="56"/>
                </a:lnTo>
                <a:lnTo>
                  <a:pt x="46" y="47"/>
                </a:lnTo>
                <a:lnTo>
                  <a:pt x="46" y="47"/>
                </a:lnTo>
                <a:lnTo>
                  <a:pt x="52" y="32"/>
                </a:lnTo>
                <a:lnTo>
                  <a:pt x="61" y="17"/>
                </a:lnTo>
                <a:lnTo>
                  <a:pt x="71" y="0"/>
                </a:lnTo>
                <a:lnTo>
                  <a:pt x="71"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0" name="Freeform 39"/>
          <p:cNvSpPr/>
          <p:nvPr>
            <p:custDataLst>
              <p:tags r:id="rId44"/>
            </p:custDataLst>
          </p:nvPr>
        </p:nvSpPr>
        <p:spPr bwMode="auto">
          <a:xfrm>
            <a:off x="760958" y="2517322"/>
            <a:ext cx="148504" cy="41208"/>
          </a:xfrm>
          <a:custGeom>
            <a:avLst/>
            <a:gdLst>
              <a:gd name="T0" fmla="*/ 203 w 203"/>
              <a:gd name="T1" fmla="*/ 0 h 57"/>
              <a:gd name="T2" fmla="*/ 203 w 203"/>
              <a:gd name="T3" fmla="*/ 0 h 57"/>
              <a:gd name="T4" fmla="*/ 200 w 203"/>
              <a:gd name="T5" fmla="*/ 4 h 57"/>
              <a:gd name="T6" fmla="*/ 192 w 203"/>
              <a:gd name="T7" fmla="*/ 12 h 57"/>
              <a:gd name="T8" fmla="*/ 176 w 203"/>
              <a:gd name="T9" fmla="*/ 24 h 57"/>
              <a:gd name="T10" fmla="*/ 166 w 203"/>
              <a:gd name="T11" fmla="*/ 31 h 57"/>
              <a:gd name="T12" fmla="*/ 156 w 203"/>
              <a:gd name="T13" fmla="*/ 37 h 57"/>
              <a:gd name="T14" fmla="*/ 143 w 203"/>
              <a:gd name="T15" fmla="*/ 44 h 57"/>
              <a:gd name="T16" fmla="*/ 128 w 203"/>
              <a:gd name="T17" fmla="*/ 49 h 57"/>
              <a:gd name="T18" fmla="*/ 111 w 203"/>
              <a:gd name="T19" fmla="*/ 52 h 57"/>
              <a:gd name="T20" fmla="*/ 93 w 203"/>
              <a:gd name="T21" fmla="*/ 56 h 57"/>
              <a:gd name="T22" fmla="*/ 72 w 203"/>
              <a:gd name="T23" fmla="*/ 57 h 57"/>
              <a:gd name="T24" fmla="*/ 51 w 203"/>
              <a:gd name="T25" fmla="*/ 57 h 57"/>
              <a:gd name="T26" fmla="*/ 25 w 203"/>
              <a:gd name="T27" fmla="*/ 54 h 57"/>
              <a:gd name="T28" fmla="*/ 0 w 203"/>
              <a:gd name="T29" fmla="*/ 49 h 57"/>
              <a:gd name="T30" fmla="*/ 0 w 203"/>
              <a:gd name="T31" fmla="*/ 49 h 57"/>
              <a:gd name="T32" fmla="*/ 22 w 203"/>
              <a:gd name="T33" fmla="*/ 49 h 57"/>
              <a:gd name="T34" fmla="*/ 46 w 203"/>
              <a:gd name="T35" fmla="*/ 47 h 57"/>
              <a:gd name="T36" fmla="*/ 76 w 203"/>
              <a:gd name="T37" fmla="*/ 44 h 57"/>
              <a:gd name="T38" fmla="*/ 109 w 203"/>
              <a:gd name="T39" fmla="*/ 39 h 57"/>
              <a:gd name="T40" fmla="*/ 143 w 203"/>
              <a:gd name="T41" fmla="*/ 31 h 57"/>
              <a:gd name="T42" fmla="*/ 160 w 203"/>
              <a:gd name="T43" fmla="*/ 24 h 57"/>
              <a:gd name="T44" fmla="*/ 175 w 203"/>
              <a:gd name="T45" fmla="*/ 17 h 57"/>
              <a:gd name="T46" fmla="*/ 190 w 203"/>
              <a:gd name="T47" fmla="*/ 9 h 57"/>
              <a:gd name="T48" fmla="*/ 203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203" y="0"/>
                </a:moveTo>
                <a:lnTo>
                  <a:pt x="203" y="0"/>
                </a:lnTo>
                <a:lnTo>
                  <a:pt x="200" y="4"/>
                </a:lnTo>
                <a:lnTo>
                  <a:pt x="192" y="12"/>
                </a:lnTo>
                <a:lnTo>
                  <a:pt x="176" y="24"/>
                </a:lnTo>
                <a:lnTo>
                  <a:pt x="166" y="31"/>
                </a:lnTo>
                <a:lnTo>
                  <a:pt x="156" y="37"/>
                </a:lnTo>
                <a:lnTo>
                  <a:pt x="143" y="44"/>
                </a:lnTo>
                <a:lnTo>
                  <a:pt x="128" y="49"/>
                </a:lnTo>
                <a:lnTo>
                  <a:pt x="111" y="52"/>
                </a:lnTo>
                <a:lnTo>
                  <a:pt x="93" y="56"/>
                </a:lnTo>
                <a:lnTo>
                  <a:pt x="72" y="57"/>
                </a:lnTo>
                <a:lnTo>
                  <a:pt x="51" y="57"/>
                </a:lnTo>
                <a:lnTo>
                  <a:pt x="25" y="54"/>
                </a:lnTo>
                <a:lnTo>
                  <a:pt x="0" y="49"/>
                </a:lnTo>
                <a:lnTo>
                  <a:pt x="0" y="49"/>
                </a:lnTo>
                <a:lnTo>
                  <a:pt x="22" y="49"/>
                </a:lnTo>
                <a:lnTo>
                  <a:pt x="46" y="47"/>
                </a:lnTo>
                <a:lnTo>
                  <a:pt x="76" y="44"/>
                </a:lnTo>
                <a:lnTo>
                  <a:pt x="109" y="39"/>
                </a:lnTo>
                <a:lnTo>
                  <a:pt x="143" y="31"/>
                </a:lnTo>
                <a:lnTo>
                  <a:pt x="160" y="24"/>
                </a:lnTo>
                <a:lnTo>
                  <a:pt x="175" y="17"/>
                </a:lnTo>
                <a:lnTo>
                  <a:pt x="190" y="9"/>
                </a:lnTo>
                <a:lnTo>
                  <a:pt x="203"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1" name="Freeform 40"/>
          <p:cNvSpPr/>
          <p:nvPr>
            <p:custDataLst>
              <p:tags r:id="rId45"/>
            </p:custDataLst>
          </p:nvPr>
        </p:nvSpPr>
        <p:spPr bwMode="auto">
          <a:xfrm>
            <a:off x="760958" y="2517322"/>
            <a:ext cx="148504" cy="41208"/>
          </a:xfrm>
          <a:custGeom>
            <a:avLst/>
            <a:gdLst>
              <a:gd name="T0" fmla="*/ 203 w 203"/>
              <a:gd name="T1" fmla="*/ 0 h 57"/>
              <a:gd name="T2" fmla="*/ 203 w 203"/>
              <a:gd name="T3" fmla="*/ 0 h 57"/>
              <a:gd name="T4" fmla="*/ 200 w 203"/>
              <a:gd name="T5" fmla="*/ 4 h 57"/>
              <a:gd name="T6" fmla="*/ 192 w 203"/>
              <a:gd name="T7" fmla="*/ 12 h 57"/>
              <a:gd name="T8" fmla="*/ 176 w 203"/>
              <a:gd name="T9" fmla="*/ 24 h 57"/>
              <a:gd name="T10" fmla="*/ 166 w 203"/>
              <a:gd name="T11" fmla="*/ 31 h 57"/>
              <a:gd name="T12" fmla="*/ 156 w 203"/>
              <a:gd name="T13" fmla="*/ 37 h 57"/>
              <a:gd name="T14" fmla="*/ 143 w 203"/>
              <a:gd name="T15" fmla="*/ 44 h 57"/>
              <a:gd name="T16" fmla="*/ 128 w 203"/>
              <a:gd name="T17" fmla="*/ 49 h 57"/>
              <a:gd name="T18" fmla="*/ 111 w 203"/>
              <a:gd name="T19" fmla="*/ 52 h 57"/>
              <a:gd name="T20" fmla="*/ 93 w 203"/>
              <a:gd name="T21" fmla="*/ 56 h 57"/>
              <a:gd name="T22" fmla="*/ 72 w 203"/>
              <a:gd name="T23" fmla="*/ 57 h 57"/>
              <a:gd name="T24" fmla="*/ 51 w 203"/>
              <a:gd name="T25" fmla="*/ 57 h 57"/>
              <a:gd name="T26" fmla="*/ 25 w 203"/>
              <a:gd name="T27" fmla="*/ 54 h 57"/>
              <a:gd name="T28" fmla="*/ 0 w 203"/>
              <a:gd name="T29" fmla="*/ 49 h 57"/>
              <a:gd name="T30" fmla="*/ 0 w 203"/>
              <a:gd name="T31" fmla="*/ 49 h 57"/>
              <a:gd name="T32" fmla="*/ 22 w 203"/>
              <a:gd name="T33" fmla="*/ 49 h 57"/>
              <a:gd name="T34" fmla="*/ 46 w 203"/>
              <a:gd name="T35" fmla="*/ 47 h 57"/>
              <a:gd name="T36" fmla="*/ 76 w 203"/>
              <a:gd name="T37" fmla="*/ 44 h 57"/>
              <a:gd name="T38" fmla="*/ 109 w 203"/>
              <a:gd name="T39" fmla="*/ 39 h 57"/>
              <a:gd name="T40" fmla="*/ 143 w 203"/>
              <a:gd name="T41" fmla="*/ 31 h 57"/>
              <a:gd name="T42" fmla="*/ 160 w 203"/>
              <a:gd name="T43" fmla="*/ 24 h 57"/>
              <a:gd name="T44" fmla="*/ 175 w 203"/>
              <a:gd name="T45" fmla="*/ 17 h 57"/>
              <a:gd name="T46" fmla="*/ 190 w 203"/>
              <a:gd name="T47" fmla="*/ 9 h 57"/>
              <a:gd name="T48" fmla="*/ 203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203" y="0"/>
                </a:moveTo>
                <a:lnTo>
                  <a:pt x="203" y="0"/>
                </a:lnTo>
                <a:lnTo>
                  <a:pt x="200" y="4"/>
                </a:lnTo>
                <a:lnTo>
                  <a:pt x="192" y="12"/>
                </a:lnTo>
                <a:lnTo>
                  <a:pt x="176" y="24"/>
                </a:lnTo>
                <a:lnTo>
                  <a:pt x="166" y="31"/>
                </a:lnTo>
                <a:lnTo>
                  <a:pt x="156" y="37"/>
                </a:lnTo>
                <a:lnTo>
                  <a:pt x="143" y="44"/>
                </a:lnTo>
                <a:lnTo>
                  <a:pt x="128" y="49"/>
                </a:lnTo>
                <a:lnTo>
                  <a:pt x="111" y="52"/>
                </a:lnTo>
                <a:lnTo>
                  <a:pt x="93" y="56"/>
                </a:lnTo>
                <a:lnTo>
                  <a:pt x="72" y="57"/>
                </a:lnTo>
                <a:lnTo>
                  <a:pt x="51" y="57"/>
                </a:lnTo>
                <a:lnTo>
                  <a:pt x="25" y="54"/>
                </a:lnTo>
                <a:lnTo>
                  <a:pt x="0" y="49"/>
                </a:lnTo>
                <a:lnTo>
                  <a:pt x="0" y="49"/>
                </a:lnTo>
                <a:lnTo>
                  <a:pt x="22" y="49"/>
                </a:lnTo>
                <a:lnTo>
                  <a:pt x="46" y="47"/>
                </a:lnTo>
                <a:lnTo>
                  <a:pt x="76" y="44"/>
                </a:lnTo>
                <a:lnTo>
                  <a:pt x="109" y="39"/>
                </a:lnTo>
                <a:lnTo>
                  <a:pt x="143" y="31"/>
                </a:lnTo>
                <a:lnTo>
                  <a:pt x="160" y="24"/>
                </a:lnTo>
                <a:lnTo>
                  <a:pt x="175" y="17"/>
                </a:lnTo>
                <a:lnTo>
                  <a:pt x="190" y="9"/>
                </a:lnTo>
                <a:lnTo>
                  <a:pt x="203"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2" name="Freeform 41"/>
          <p:cNvSpPr/>
          <p:nvPr>
            <p:custDataLst>
              <p:tags r:id="rId46"/>
            </p:custDataLst>
          </p:nvPr>
        </p:nvSpPr>
        <p:spPr bwMode="auto">
          <a:xfrm>
            <a:off x="1105394" y="2517322"/>
            <a:ext cx="146949" cy="41208"/>
          </a:xfrm>
          <a:custGeom>
            <a:avLst/>
            <a:gdLst>
              <a:gd name="T0" fmla="*/ 0 w 203"/>
              <a:gd name="T1" fmla="*/ 0 h 57"/>
              <a:gd name="T2" fmla="*/ 0 w 203"/>
              <a:gd name="T3" fmla="*/ 0 h 57"/>
              <a:gd name="T4" fmla="*/ 3 w 203"/>
              <a:gd name="T5" fmla="*/ 4 h 57"/>
              <a:gd name="T6" fmla="*/ 12 w 203"/>
              <a:gd name="T7" fmla="*/ 12 h 57"/>
              <a:gd name="T8" fmla="*/ 27 w 203"/>
              <a:gd name="T9" fmla="*/ 26 h 57"/>
              <a:gd name="T10" fmla="*/ 35 w 203"/>
              <a:gd name="T11" fmla="*/ 31 h 57"/>
              <a:gd name="T12" fmla="*/ 47 w 203"/>
              <a:gd name="T13" fmla="*/ 37 h 57"/>
              <a:gd name="T14" fmla="*/ 60 w 203"/>
              <a:gd name="T15" fmla="*/ 44 h 57"/>
              <a:gd name="T16" fmla="*/ 75 w 203"/>
              <a:gd name="T17" fmla="*/ 49 h 57"/>
              <a:gd name="T18" fmla="*/ 92 w 203"/>
              <a:gd name="T19" fmla="*/ 54 h 57"/>
              <a:gd name="T20" fmla="*/ 111 w 203"/>
              <a:gd name="T21" fmla="*/ 57 h 57"/>
              <a:gd name="T22" fmla="*/ 131 w 203"/>
              <a:gd name="T23" fmla="*/ 57 h 57"/>
              <a:gd name="T24" fmla="*/ 153 w 203"/>
              <a:gd name="T25" fmla="*/ 57 h 57"/>
              <a:gd name="T26" fmla="*/ 176 w 203"/>
              <a:gd name="T27" fmla="*/ 56 h 57"/>
              <a:gd name="T28" fmla="*/ 203 w 203"/>
              <a:gd name="T29" fmla="*/ 51 h 57"/>
              <a:gd name="T30" fmla="*/ 203 w 203"/>
              <a:gd name="T31" fmla="*/ 51 h 57"/>
              <a:gd name="T32" fmla="*/ 181 w 203"/>
              <a:gd name="T33" fmla="*/ 51 h 57"/>
              <a:gd name="T34" fmla="*/ 156 w 203"/>
              <a:gd name="T35" fmla="*/ 49 h 57"/>
              <a:gd name="T36" fmla="*/ 126 w 203"/>
              <a:gd name="T37" fmla="*/ 46 h 57"/>
              <a:gd name="T38" fmla="*/ 94 w 203"/>
              <a:gd name="T39" fmla="*/ 39 h 57"/>
              <a:gd name="T40" fmla="*/ 60 w 203"/>
              <a:gd name="T41" fmla="*/ 31 h 57"/>
              <a:gd name="T42" fmla="*/ 43 w 203"/>
              <a:gd name="T43" fmla="*/ 24 h 57"/>
              <a:gd name="T44" fmla="*/ 28 w 203"/>
              <a:gd name="T45" fmla="*/ 17 h 57"/>
              <a:gd name="T46" fmla="*/ 13 w 203"/>
              <a:gd name="T47" fmla="*/ 9 h 57"/>
              <a:gd name="T48" fmla="*/ 0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0" y="0"/>
                </a:moveTo>
                <a:lnTo>
                  <a:pt x="0" y="0"/>
                </a:lnTo>
                <a:lnTo>
                  <a:pt x="3" y="4"/>
                </a:lnTo>
                <a:lnTo>
                  <a:pt x="12" y="12"/>
                </a:lnTo>
                <a:lnTo>
                  <a:pt x="27" y="26"/>
                </a:lnTo>
                <a:lnTo>
                  <a:pt x="35" y="31"/>
                </a:lnTo>
                <a:lnTo>
                  <a:pt x="47" y="37"/>
                </a:lnTo>
                <a:lnTo>
                  <a:pt x="60" y="44"/>
                </a:lnTo>
                <a:lnTo>
                  <a:pt x="75" y="49"/>
                </a:lnTo>
                <a:lnTo>
                  <a:pt x="92" y="54"/>
                </a:lnTo>
                <a:lnTo>
                  <a:pt x="111" y="57"/>
                </a:lnTo>
                <a:lnTo>
                  <a:pt x="131" y="57"/>
                </a:lnTo>
                <a:lnTo>
                  <a:pt x="153" y="57"/>
                </a:lnTo>
                <a:lnTo>
                  <a:pt x="176" y="56"/>
                </a:lnTo>
                <a:lnTo>
                  <a:pt x="203" y="51"/>
                </a:lnTo>
                <a:lnTo>
                  <a:pt x="203" y="51"/>
                </a:lnTo>
                <a:lnTo>
                  <a:pt x="181" y="51"/>
                </a:lnTo>
                <a:lnTo>
                  <a:pt x="156" y="49"/>
                </a:lnTo>
                <a:lnTo>
                  <a:pt x="126" y="46"/>
                </a:lnTo>
                <a:lnTo>
                  <a:pt x="94" y="39"/>
                </a:lnTo>
                <a:lnTo>
                  <a:pt x="60" y="31"/>
                </a:lnTo>
                <a:lnTo>
                  <a:pt x="43" y="24"/>
                </a:lnTo>
                <a:lnTo>
                  <a:pt x="28" y="17"/>
                </a:lnTo>
                <a:lnTo>
                  <a:pt x="13" y="9"/>
                </a:lnTo>
                <a:lnTo>
                  <a:pt x="0"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3" name="Freeform 42"/>
          <p:cNvSpPr/>
          <p:nvPr>
            <p:custDataLst>
              <p:tags r:id="rId47"/>
            </p:custDataLst>
          </p:nvPr>
        </p:nvSpPr>
        <p:spPr bwMode="auto">
          <a:xfrm>
            <a:off x="1105394" y="2517322"/>
            <a:ext cx="146949" cy="41208"/>
          </a:xfrm>
          <a:custGeom>
            <a:avLst/>
            <a:gdLst>
              <a:gd name="T0" fmla="*/ 0 w 203"/>
              <a:gd name="T1" fmla="*/ 0 h 57"/>
              <a:gd name="T2" fmla="*/ 0 w 203"/>
              <a:gd name="T3" fmla="*/ 0 h 57"/>
              <a:gd name="T4" fmla="*/ 3 w 203"/>
              <a:gd name="T5" fmla="*/ 4 h 57"/>
              <a:gd name="T6" fmla="*/ 12 w 203"/>
              <a:gd name="T7" fmla="*/ 12 h 57"/>
              <a:gd name="T8" fmla="*/ 27 w 203"/>
              <a:gd name="T9" fmla="*/ 26 h 57"/>
              <a:gd name="T10" fmla="*/ 35 w 203"/>
              <a:gd name="T11" fmla="*/ 31 h 57"/>
              <a:gd name="T12" fmla="*/ 47 w 203"/>
              <a:gd name="T13" fmla="*/ 37 h 57"/>
              <a:gd name="T14" fmla="*/ 60 w 203"/>
              <a:gd name="T15" fmla="*/ 44 h 57"/>
              <a:gd name="T16" fmla="*/ 75 w 203"/>
              <a:gd name="T17" fmla="*/ 49 h 57"/>
              <a:gd name="T18" fmla="*/ 92 w 203"/>
              <a:gd name="T19" fmla="*/ 54 h 57"/>
              <a:gd name="T20" fmla="*/ 111 w 203"/>
              <a:gd name="T21" fmla="*/ 57 h 57"/>
              <a:gd name="T22" fmla="*/ 131 w 203"/>
              <a:gd name="T23" fmla="*/ 57 h 57"/>
              <a:gd name="T24" fmla="*/ 153 w 203"/>
              <a:gd name="T25" fmla="*/ 57 h 57"/>
              <a:gd name="T26" fmla="*/ 176 w 203"/>
              <a:gd name="T27" fmla="*/ 56 h 57"/>
              <a:gd name="T28" fmla="*/ 203 w 203"/>
              <a:gd name="T29" fmla="*/ 51 h 57"/>
              <a:gd name="T30" fmla="*/ 203 w 203"/>
              <a:gd name="T31" fmla="*/ 51 h 57"/>
              <a:gd name="T32" fmla="*/ 181 w 203"/>
              <a:gd name="T33" fmla="*/ 51 h 57"/>
              <a:gd name="T34" fmla="*/ 156 w 203"/>
              <a:gd name="T35" fmla="*/ 49 h 57"/>
              <a:gd name="T36" fmla="*/ 126 w 203"/>
              <a:gd name="T37" fmla="*/ 46 h 57"/>
              <a:gd name="T38" fmla="*/ 94 w 203"/>
              <a:gd name="T39" fmla="*/ 39 h 57"/>
              <a:gd name="T40" fmla="*/ 60 w 203"/>
              <a:gd name="T41" fmla="*/ 31 h 57"/>
              <a:gd name="T42" fmla="*/ 43 w 203"/>
              <a:gd name="T43" fmla="*/ 24 h 57"/>
              <a:gd name="T44" fmla="*/ 28 w 203"/>
              <a:gd name="T45" fmla="*/ 17 h 57"/>
              <a:gd name="T46" fmla="*/ 13 w 203"/>
              <a:gd name="T47" fmla="*/ 9 h 57"/>
              <a:gd name="T48" fmla="*/ 0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0" y="0"/>
                </a:moveTo>
                <a:lnTo>
                  <a:pt x="0" y="0"/>
                </a:lnTo>
                <a:lnTo>
                  <a:pt x="3" y="4"/>
                </a:lnTo>
                <a:lnTo>
                  <a:pt x="12" y="12"/>
                </a:lnTo>
                <a:lnTo>
                  <a:pt x="27" y="26"/>
                </a:lnTo>
                <a:lnTo>
                  <a:pt x="35" y="31"/>
                </a:lnTo>
                <a:lnTo>
                  <a:pt x="47" y="37"/>
                </a:lnTo>
                <a:lnTo>
                  <a:pt x="60" y="44"/>
                </a:lnTo>
                <a:lnTo>
                  <a:pt x="75" y="49"/>
                </a:lnTo>
                <a:lnTo>
                  <a:pt x="92" y="54"/>
                </a:lnTo>
                <a:lnTo>
                  <a:pt x="111" y="57"/>
                </a:lnTo>
                <a:lnTo>
                  <a:pt x="131" y="57"/>
                </a:lnTo>
                <a:lnTo>
                  <a:pt x="153" y="57"/>
                </a:lnTo>
                <a:lnTo>
                  <a:pt x="176" y="56"/>
                </a:lnTo>
                <a:lnTo>
                  <a:pt x="203" y="51"/>
                </a:lnTo>
                <a:lnTo>
                  <a:pt x="203" y="51"/>
                </a:lnTo>
                <a:lnTo>
                  <a:pt x="181" y="51"/>
                </a:lnTo>
                <a:lnTo>
                  <a:pt x="156" y="49"/>
                </a:lnTo>
                <a:lnTo>
                  <a:pt x="126" y="46"/>
                </a:lnTo>
                <a:lnTo>
                  <a:pt x="94" y="39"/>
                </a:lnTo>
                <a:lnTo>
                  <a:pt x="60" y="31"/>
                </a:lnTo>
                <a:lnTo>
                  <a:pt x="43" y="24"/>
                </a:lnTo>
                <a:lnTo>
                  <a:pt x="28" y="17"/>
                </a:lnTo>
                <a:lnTo>
                  <a:pt x="13" y="9"/>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4" name="Freeform 43"/>
          <p:cNvSpPr/>
          <p:nvPr>
            <p:custDataLst>
              <p:tags r:id="rId48"/>
            </p:custDataLst>
          </p:nvPr>
        </p:nvSpPr>
        <p:spPr bwMode="auto">
          <a:xfrm>
            <a:off x="1017536" y="4576168"/>
            <a:ext cx="8553"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5" name="Freeform 44"/>
          <p:cNvSpPr/>
          <p:nvPr>
            <p:custDataLst>
              <p:tags r:id="rId49"/>
            </p:custDataLst>
          </p:nvPr>
        </p:nvSpPr>
        <p:spPr bwMode="auto">
          <a:xfrm>
            <a:off x="424296" y="4433106"/>
            <a:ext cx="371650" cy="296231"/>
          </a:xfrm>
          <a:custGeom>
            <a:avLst/>
            <a:gdLst>
              <a:gd name="T0" fmla="*/ 119 w 510"/>
              <a:gd name="T1" fmla="*/ 0 h 406"/>
              <a:gd name="T2" fmla="*/ 132 w 510"/>
              <a:gd name="T3" fmla="*/ 20 h 406"/>
              <a:gd name="T4" fmla="*/ 163 w 510"/>
              <a:gd name="T5" fmla="*/ 44 h 406"/>
              <a:gd name="T6" fmla="*/ 183 w 510"/>
              <a:gd name="T7" fmla="*/ 54 h 406"/>
              <a:gd name="T8" fmla="*/ 211 w 510"/>
              <a:gd name="T9" fmla="*/ 62 h 406"/>
              <a:gd name="T10" fmla="*/ 243 w 510"/>
              <a:gd name="T11" fmla="*/ 64 h 406"/>
              <a:gd name="T12" fmla="*/ 253 w 510"/>
              <a:gd name="T13" fmla="*/ 66 h 406"/>
              <a:gd name="T14" fmla="*/ 309 w 510"/>
              <a:gd name="T15" fmla="*/ 69 h 406"/>
              <a:gd name="T16" fmla="*/ 369 w 510"/>
              <a:gd name="T17" fmla="*/ 66 h 406"/>
              <a:gd name="T18" fmla="*/ 408 w 510"/>
              <a:gd name="T19" fmla="*/ 59 h 406"/>
              <a:gd name="T20" fmla="*/ 481 w 510"/>
              <a:gd name="T21" fmla="*/ 45 h 406"/>
              <a:gd name="T22" fmla="*/ 493 w 510"/>
              <a:gd name="T23" fmla="*/ 45 h 406"/>
              <a:gd name="T24" fmla="*/ 497 w 510"/>
              <a:gd name="T25" fmla="*/ 50 h 406"/>
              <a:gd name="T26" fmla="*/ 491 w 510"/>
              <a:gd name="T27" fmla="*/ 64 h 406"/>
              <a:gd name="T28" fmla="*/ 483 w 510"/>
              <a:gd name="T29" fmla="*/ 77 h 406"/>
              <a:gd name="T30" fmla="*/ 465 w 510"/>
              <a:gd name="T31" fmla="*/ 97 h 406"/>
              <a:gd name="T32" fmla="*/ 438 w 510"/>
              <a:gd name="T33" fmla="*/ 107 h 406"/>
              <a:gd name="T34" fmla="*/ 374 w 510"/>
              <a:gd name="T35" fmla="*/ 121 h 406"/>
              <a:gd name="T36" fmla="*/ 371 w 510"/>
              <a:gd name="T37" fmla="*/ 121 h 406"/>
              <a:gd name="T38" fmla="*/ 369 w 510"/>
              <a:gd name="T39" fmla="*/ 124 h 406"/>
              <a:gd name="T40" fmla="*/ 379 w 510"/>
              <a:gd name="T41" fmla="*/ 134 h 406"/>
              <a:gd name="T42" fmla="*/ 424 w 510"/>
              <a:gd name="T43" fmla="*/ 165 h 406"/>
              <a:gd name="T44" fmla="*/ 460 w 510"/>
              <a:gd name="T45" fmla="*/ 195 h 406"/>
              <a:gd name="T46" fmla="*/ 491 w 510"/>
              <a:gd name="T47" fmla="*/ 232 h 406"/>
              <a:gd name="T48" fmla="*/ 503 w 510"/>
              <a:gd name="T49" fmla="*/ 252 h 406"/>
              <a:gd name="T50" fmla="*/ 508 w 510"/>
              <a:gd name="T51" fmla="*/ 274 h 406"/>
              <a:gd name="T52" fmla="*/ 508 w 510"/>
              <a:gd name="T53" fmla="*/ 295 h 406"/>
              <a:gd name="T54" fmla="*/ 502 w 510"/>
              <a:gd name="T55" fmla="*/ 321 h 406"/>
              <a:gd name="T56" fmla="*/ 486 w 510"/>
              <a:gd name="T57" fmla="*/ 346 h 406"/>
              <a:gd name="T58" fmla="*/ 463 w 510"/>
              <a:gd name="T59" fmla="*/ 373 h 406"/>
              <a:gd name="T60" fmla="*/ 450 w 510"/>
              <a:gd name="T61" fmla="*/ 384 h 406"/>
              <a:gd name="T62" fmla="*/ 419 w 510"/>
              <a:gd name="T63" fmla="*/ 399 h 406"/>
              <a:gd name="T64" fmla="*/ 387 w 510"/>
              <a:gd name="T65" fmla="*/ 406 h 406"/>
              <a:gd name="T66" fmla="*/ 352 w 510"/>
              <a:gd name="T67" fmla="*/ 404 h 406"/>
              <a:gd name="T68" fmla="*/ 317 w 510"/>
              <a:gd name="T69" fmla="*/ 396 h 406"/>
              <a:gd name="T70" fmla="*/ 282 w 510"/>
              <a:gd name="T71" fmla="*/ 383 h 406"/>
              <a:gd name="T72" fmla="*/ 248 w 510"/>
              <a:gd name="T73" fmla="*/ 362 h 406"/>
              <a:gd name="T74" fmla="*/ 218 w 510"/>
              <a:gd name="T75" fmla="*/ 339 h 406"/>
              <a:gd name="T76" fmla="*/ 203 w 510"/>
              <a:gd name="T77" fmla="*/ 326 h 406"/>
              <a:gd name="T78" fmla="*/ 0 w 510"/>
              <a:gd name="T79" fmla="*/ 129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0" h="406">
                <a:moveTo>
                  <a:pt x="119" y="0"/>
                </a:moveTo>
                <a:lnTo>
                  <a:pt x="119" y="0"/>
                </a:lnTo>
                <a:lnTo>
                  <a:pt x="124" y="10"/>
                </a:lnTo>
                <a:lnTo>
                  <a:pt x="132" y="20"/>
                </a:lnTo>
                <a:lnTo>
                  <a:pt x="146" y="32"/>
                </a:lnTo>
                <a:lnTo>
                  <a:pt x="163" y="44"/>
                </a:lnTo>
                <a:lnTo>
                  <a:pt x="173" y="49"/>
                </a:lnTo>
                <a:lnTo>
                  <a:pt x="183" y="54"/>
                </a:lnTo>
                <a:lnTo>
                  <a:pt x="196" y="59"/>
                </a:lnTo>
                <a:lnTo>
                  <a:pt x="211" y="62"/>
                </a:lnTo>
                <a:lnTo>
                  <a:pt x="226" y="64"/>
                </a:lnTo>
                <a:lnTo>
                  <a:pt x="243" y="64"/>
                </a:lnTo>
                <a:lnTo>
                  <a:pt x="243" y="64"/>
                </a:lnTo>
                <a:lnTo>
                  <a:pt x="253" y="66"/>
                </a:lnTo>
                <a:lnTo>
                  <a:pt x="285" y="69"/>
                </a:lnTo>
                <a:lnTo>
                  <a:pt x="309" y="69"/>
                </a:lnTo>
                <a:lnTo>
                  <a:pt x="335" y="67"/>
                </a:lnTo>
                <a:lnTo>
                  <a:pt x="369" y="66"/>
                </a:lnTo>
                <a:lnTo>
                  <a:pt x="408" y="59"/>
                </a:lnTo>
                <a:lnTo>
                  <a:pt x="408" y="59"/>
                </a:lnTo>
                <a:lnTo>
                  <a:pt x="451" y="50"/>
                </a:lnTo>
                <a:lnTo>
                  <a:pt x="481" y="45"/>
                </a:lnTo>
                <a:lnTo>
                  <a:pt x="490" y="44"/>
                </a:lnTo>
                <a:lnTo>
                  <a:pt x="493" y="45"/>
                </a:lnTo>
                <a:lnTo>
                  <a:pt x="495" y="47"/>
                </a:lnTo>
                <a:lnTo>
                  <a:pt x="497" y="50"/>
                </a:lnTo>
                <a:lnTo>
                  <a:pt x="497" y="54"/>
                </a:lnTo>
                <a:lnTo>
                  <a:pt x="491" y="64"/>
                </a:lnTo>
                <a:lnTo>
                  <a:pt x="491" y="64"/>
                </a:lnTo>
                <a:lnTo>
                  <a:pt x="483" y="77"/>
                </a:lnTo>
                <a:lnTo>
                  <a:pt x="475" y="89"/>
                </a:lnTo>
                <a:lnTo>
                  <a:pt x="465" y="97"/>
                </a:lnTo>
                <a:lnTo>
                  <a:pt x="453" y="102"/>
                </a:lnTo>
                <a:lnTo>
                  <a:pt x="438" y="107"/>
                </a:lnTo>
                <a:lnTo>
                  <a:pt x="419" y="113"/>
                </a:lnTo>
                <a:lnTo>
                  <a:pt x="374" y="121"/>
                </a:lnTo>
                <a:lnTo>
                  <a:pt x="374" y="121"/>
                </a:lnTo>
                <a:lnTo>
                  <a:pt x="371" y="121"/>
                </a:lnTo>
                <a:lnTo>
                  <a:pt x="369" y="123"/>
                </a:lnTo>
                <a:lnTo>
                  <a:pt x="369" y="124"/>
                </a:lnTo>
                <a:lnTo>
                  <a:pt x="371" y="128"/>
                </a:lnTo>
                <a:lnTo>
                  <a:pt x="379" y="134"/>
                </a:lnTo>
                <a:lnTo>
                  <a:pt x="391" y="143"/>
                </a:lnTo>
                <a:lnTo>
                  <a:pt x="424" y="165"/>
                </a:lnTo>
                <a:lnTo>
                  <a:pt x="443" y="180"/>
                </a:lnTo>
                <a:lnTo>
                  <a:pt x="460" y="195"/>
                </a:lnTo>
                <a:lnTo>
                  <a:pt x="476" y="212"/>
                </a:lnTo>
                <a:lnTo>
                  <a:pt x="491" y="232"/>
                </a:lnTo>
                <a:lnTo>
                  <a:pt x="498" y="240"/>
                </a:lnTo>
                <a:lnTo>
                  <a:pt x="503" y="252"/>
                </a:lnTo>
                <a:lnTo>
                  <a:pt x="507" y="262"/>
                </a:lnTo>
                <a:lnTo>
                  <a:pt x="508" y="274"/>
                </a:lnTo>
                <a:lnTo>
                  <a:pt x="510" y="284"/>
                </a:lnTo>
                <a:lnTo>
                  <a:pt x="508" y="295"/>
                </a:lnTo>
                <a:lnTo>
                  <a:pt x="507" y="309"/>
                </a:lnTo>
                <a:lnTo>
                  <a:pt x="502" y="321"/>
                </a:lnTo>
                <a:lnTo>
                  <a:pt x="495" y="334"/>
                </a:lnTo>
                <a:lnTo>
                  <a:pt x="486" y="346"/>
                </a:lnTo>
                <a:lnTo>
                  <a:pt x="476" y="359"/>
                </a:lnTo>
                <a:lnTo>
                  <a:pt x="463" y="373"/>
                </a:lnTo>
                <a:lnTo>
                  <a:pt x="463" y="373"/>
                </a:lnTo>
                <a:lnTo>
                  <a:pt x="450" y="384"/>
                </a:lnTo>
                <a:lnTo>
                  <a:pt x="434" y="393"/>
                </a:lnTo>
                <a:lnTo>
                  <a:pt x="419" y="399"/>
                </a:lnTo>
                <a:lnTo>
                  <a:pt x="404" y="403"/>
                </a:lnTo>
                <a:lnTo>
                  <a:pt x="387" y="406"/>
                </a:lnTo>
                <a:lnTo>
                  <a:pt x="371" y="406"/>
                </a:lnTo>
                <a:lnTo>
                  <a:pt x="352" y="404"/>
                </a:lnTo>
                <a:lnTo>
                  <a:pt x="335" y="401"/>
                </a:lnTo>
                <a:lnTo>
                  <a:pt x="317" y="396"/>
                </a:lnTo>
                <a:lnTo>
                  <a:pt x="300" y="389"/>
                </a:lnTo>
                <a:lnTo>
                  <a:pt x="282" y="383"/>
                </a:lnTo>
                <a:lnTo>
                  <a:pt x="265" y="373"/>
                </a:lnTo>
                <a:lnTo>
                  <a:pt x="248" y="362"/>
                </a:lnTo>
                <a:lnTo>
                  <a:pt x="233" y="351"/>
                </a:lnTo>
                <a:lnTo>
                  <a:pt x="218" y="339"/>
                </a:lnTo>
                <a:lnTo>
                  <a:pt x="203" y="326"/>
                </a:lnTo>
                <a:lnTo>
                  <a:pt x="203" y="326"/>
                </a:lnTo>
                <a:lnTo>
                  <a:pt x="87" y="213"/>
                </a:lnTo>
                <a:lnTo>
                  <a:pt x="0" y="129"/>
                </a:lnTo>
                <a:lnTo>
                  <a:pt x="119" y="0"/>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9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6" name="Freeform 45"/>
          <p:cNvSpPr/>
          <p:nvPr>
            <p:custDataLst>
              <p:tags r:id="rId50"/>
            </p:custDataLst>
          </p:nvPr>
        </p:nvSpPr>
        <p:spPr bwMode="auto">
          <a:xfrm>
            <a:off x="163830" y="3457331"/>
            <a:ext cx="519377" cy="1118059"/>
          </a:xfrm>
          <a:custGeom>
            <a:avLst/>
            <a:gdLst>
              <a:gd name="T0" fmla="*/ 713 w 713"/>
              <a:gd name="T1" fmla="*/ 0 h 1535"/>
              <a:gd name="T2" fmla="*/ 634 w 713"/>
              <a:gd name="T3" fmla="*/ 71 h 1535"/>
              <a:gd name="T4" fmla="*/ 500 w 713"/>
              <a:gd name="T5" fmla="*/ 202 h 1535"/>
              <a:gd name="T6" fmla="*/ 389 w 713"/>
              <a:gd name="T7" fmla="*/ 319 h 1535"/>
              <a:gd name="T8" fmla="*/ 273 w 713"/>
              <a:gd name="T9" fmla="*/ 452 h 1535"/>
              <a:gd name="T10" fmla="*/ 161 w 713"/>
              <a:gd name="T11" fmla="*/ 599 h 1535"/>
              <a:gd name="T12" fmla="*/ 84 w 713"/>
              <a:gd name="T13" fmla="*/ 715 h 1535"/>
              <a:gd name="T14" fmla="*/ 37 w 713"/>
              <a:gd name="T15" fmla="*/ 792 h 1535"/>
              <a:gd name="T16" fmla="*/ 15 w 713"/>
              <a:gd name="T17" fmla="*/ 833 h 1535"/>
              <a:gd name="T18" fmla="*/ 1 w 713"/>
              <a:gd name="T19" fmla="*/ 873 h 1535"/>
              <a:gd name="T20" fmla="*/ 0 w 713"/>
              <a:gd name="T21" fmla="*/ 918 h 1535"/>
              <a:gd name="T22" fmla="*/ 8 w 713"/>
              <a:gd name="T23" fmla="*/ 968 h 1535"/>
              <a:gd name="T24" fmla="*/ 25 w 713"/>
              <a:gd name="T25" fmla="*/ 1022 h 1535"/>
              <a:gd name="T26" fmla="*/ 48 w 713"/>
              <a:gd name="T27" fmla="*/ 1079 h 1535"/>
              <a:gd name="T28" fmla="*/ 80 w 713"/>
              <a:gd name="T29" fmla="*/ 1136 h 1535"/>
              <a:gd name="T30" fmla="*/ 152 w 713"/>
              <a:gd name="T31" fmla="*/ 1250 h 1535"/>
              <a:gd name="T32" fmla="*/ 231 w 713"/>
              <a:gd name="T33" fmla="*/ 1354 h 1535"/>
              <a:gd name="T34" fmla="*/ 307 w 713"/>
              <a:gd name="T35" fmla="*/ 1443 h 1535"/>
              <a:gd name="T36" fmla="*/ 392 w 713"/>
              <a:gd name="T37" fmla="*/ 1535 h 1535"/>
              <a:gd name="T38" fmla="*/ 542 w 713"/>
              <a:gd name="T39" fmla="*/ 1359 h 1535"/>
              <a:gd name="T40" fmla="*/ 481 w 713"/>
              <a:gd name="T41" fmla="*/ 1277 h 1535"/>
              <a:gd name="T42" fmla="*/ 424 w 713"/>
              <a:gd name="T43" fmla="*/ 1186 h 1535"/>
              <a:gd name="T44" fmla="*/ 386 w 713"/>
              <a:gd name="T45" fmla="*/ 1113 h 1535"/>
              <a:gd name="T46" fmla="*/ 350 w 713"/>
              <a:gd name="T47" fmla="*/ 1032 h 1535"/>
              <a:gd name="T48" fmla="*/ 320 w 713"/>
              <a:gd name="T49" fmla="*/ 947 h 1535"/>
              <a:gd name="T50" fmla="*/ 310 w 713"/>
              <a:gd name="T51" fmla="*/ 901 h 1535"/>
              <a:gd name="T52" fmla="*/ 357 w 713"/>
              <a:gd name="T53" fmla="*/ 817 h 1535"/>
              <a:gd name="T54" fmla="*/ 416 w 713"/>
              <a:gd name="T55" fmla="*/ 740 h 1535"/>
              <a:gd name="T56" fmla="*/ 478 w 713"/>
              <a:gd name="T57" fmla="*/ 668 h 1535"/>
              <a:gd name="T58" fmla="*/ 542 w 713"/>
              <a:gd name="T59" fmla="*/ 606 h 1535"/>
              <a:gd name="T60" fmla="*/ 647 w 713"/>
              <a:gd name="T61" fmla="*/ 515 h 1535"/>
              <a:gd name="T62" fmla="*/ 693 w 713"/>
              <a:gd name="T63" fmla="*/ 482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3" h="1535">
                <a:moveTo>
                  <a:pt x="713" y="0"/>
                </a:moveTo>
                <a:lnTo>
                  <a:pt x="713" y="0"/>
                </a:lnTo>
                <a:lnTo>
                  <a:pt x="691" y="19"/>
                </a:lnTo>
                <a:lnTo>
                  <a:pt x="634" y="71"/>
                </a:lnTo>
                <a:lnTo>
                  <a:pt x="550" y="151"/>
                </a:lnTo>
                <a:lnTo>
                  <a:pt x="500" y="202"/>
                </a:lnTo>
                <a:lnTo>
                  <a:pt x="446" y="257"/>
                </a:lnTo>
                <a:lnTo>
                  <a:pt x="389" y="319"/>
                </a:lnTo>
                <a:lnTo>
                  <a:pt x="332" y="383"/>
                </a:lnTo>
                <a:lnTo>
                  <a:pt x="273" y="452"/>
                </a:lnTo>
                <a:lnTo>
                  <a:pt x="216" y="524"/>
                </a:lnTo>
                <a:lnTo>
                  <a:pt x="161" y="599"/>
                </a:lnTo>
                <a:lnTo>
                  <a:pt x="107" y="675"/>
                </a:lnTo>
                <a:lnTo>
                  <a:pt x="84" y="715"/>
                </a:lnTo>
                <a:lnTo>
                  <a:pt x="58" y="754"/>
                </a:lnTo>
                <a:lnTo>
                  <a:pt x="37" y="792"/>
                </a:lnTo>
                <a:lnTo>
                  <a:pt x="15" y="833"/>
                </a:lnTo>
                <a:lnTo>
                  <a:pt x="15" y="833"/>
                </a:lnTo>
                <a:lnTo>
                  <a:pt x="6" y="853"/>
                </a:lnTo>
                <a:lnTo>
                  <a:pt x="1" y="873"/>
                </a:lnTo>
                <a:lnTo>
                  <a:pt x="0" y="895"/>
                </a:lnTo>
                <a:lnTo>
                  <a:pt x="0" y="918"/>
                </a:lnTo>
                <a:lnTo>
                  <a:pt x="1" y="943"/>
                </a:lnTo>
                <a:lnTo>
                  <a:pt x="8" y="968"/>
                </a:lnTo>
                <a:lnTo>
                  <a:pt x="15" y="995"/>
                </a:lnTo>
                <a:lnTo>
                  <a:pt x="25" y="1022"/>
                </a:lnTo>
                <a:lnTo>
                  <a:pt x="37" y="1051"/>
                </a:lnTo>
                <a:lnTo>
                  <a:pt x="48" y="1079"/>
                </a:lnTo>
                <a:lnTo>
                  <a:pt x="63" y="1108"/>
                </a:lnTo>
                <a:lnTo>
                  <a:pt x="80" y="1136"/>
                </a:lnTo>
                <a:lnTo>
                  <a:pt x="114" y="1193"/>
                </a:lnTo>
                <a:lnTo>
                  <a:pt x="152" y="1250"/>
                </a:lnTo>
                <a:lnTo>
                  <a:pt x="193" y="1304"/>
                </a:lnTo>
                <a:lnTo>
                  <a:pt x="231" y="1354"/>
                </a:lnTo>
                <a:lnTo>
                  <a:pt x="270" y="1401"/>
                </a:lnTo>
                <a:lnTo>
                  <a:pt x="307" y="1443"/>
                </a:lnTo>
                <a:lnTo>
                  <a:pt x="364" y="1507"/>
                </a:lnTo>
                <a:lnTo>
                  <a:pt x="392" y="1535"/>
                </a:lnTo>
                <a:lnTo>
                  <a:pt x="542" y="1359"/>
                </a:lnTo>
                <a:lnTo>
                  <a:pt x="542" y="1359"/>
                </a:lnTo>
                <a:lnTo>
                  <a:pt x="513" y="1321"/>
                </a:lnTo>
                <a:lnTo>
                  <a:pt x="481" y="1277"/>
                </a:lnTo>
                <a:lnTo>
                  <a:pt x="444" y="1218"/>
                </a:lnTo>
                <a:lnTo>
                  <a:pt x="424" y="1186"/>
                </a:lnTo>
                <a:lnTo>
                  <a:pt x="406" y="1151"/>
                </a:lnTo>
                <a:lnTo>
                  <a:pt x="386" y="1113"/>
                </a:lnTo>
                <a:lnTo>
                  <a:pt x="367" y="1072"/>
                </a:lnTo>
                <a:lnTo>
                  <a:pt x="350" y="1032"/>
                </a:lnTo>
                <a:lnTo>
                  <a:pt x="334" y="989"/>
                </a:lnTo>
                <a:lnTo>
                  <a:pt x="320" y="947"/>
                </a:lnTo>
                <a:lnTo>
                  <a:pt x="310" y="901"/>
                </a:lnTo>
                <a:lnTo>
                  <a:pt x="310" y="901"/>
                </a:lnTo>
                <a:lnTo>
                  <a:pt x="332" y="859"/>
                </a:lnTo>
                <a:lnTo>
                  <a:pt x="357" y="817"/>
                </a:lnTo>
                <a:lnTo>
                  <a:pt x="386" y="777"/>
                </a:lnTo>
                <a:lnTo>
                  <a:pt x="416" y="740"/>
                </a:lnTo>
                <a:lnTo>
                  <a:pt x="446" y="703"/>
                </a:lnTo>
                <a:lnTo>
                  <a:pt x="478" y="668"/>
                </a:lnTo>
                <a:lnTo>
                  <a:pt x="510" y="636"/>
                </a:lnTo>
                <a:lnTo>
                  <a:pt x="542" y="606"/>
                </a:lnTo>
                <a:lnTo>
                  <a:pt x="600" y="554"/>
                </a:lnTo>
                <a:lnTo>
                  <a:pt x="647" y="515"/>
                </a:lnTo>
                <a:lnTo>
                  <a:pt x="681" y="490"/>
                </a:lnTo>
                <a:lnTo>
                  <a:pt x="693" y="482"/>
                </a:lnTo>
                <a:lnTo>
                  <a:pt x="713"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7" name="Freeform 46"/>
          <p:cNvSpPr/>
          <p:nvPr>
            <p:custDataLst>
              <p:tags r:id="rId51"/>
            </p:custDataLst>
          </p:nvPr>
        </p:nvSpPr>
        <p:spPr bwMode="auto">
          <a:xfrm>
            <a:off x="1320765" y="3233408"/>
            <a:ext cx="858371" cy="649998"/>
          </a:xfrm>
          <a:custGeom>
            <a:avLst/>
            <a:gdLst>
              <a:gd name="T0" fmla="*/ 10 w 1176"/>
              <a:gd name="T1" fmla="*/ 718 h 893"/>
              <a:gd name="T2" fmla="*/ 49 w 1176"/>
              <a:gd name="T3" fmla="*/ 749 h 893"/>
              <a:gd name="T4" fmla="*/ 96 w 1176"/>
              <a:gd name="T5" fmla="*/ 779 h 893"/>
              <a:gd name="T6" fmla="*/ 166 w 1176"/>
              <a:gd name="T7" fmla="*/ 812 h 893"/>
              <a:gd name="T8" fmla="*/ 258 w 1176"/>
              <a:gd name="T9" fmla="*/ 846 h 893"/>
              <a:gd name="T10" fmla="*/ 372 w 1176"/>
              <a:gd name="T11" fmla="*/ 873 h 893"/>
              <a:gd name="T12" fmla="*/ 475 w 1176"/>
              <a:gd name="T13" fmla="*/ 886 h 893"/>
              <a:gd name="T14" fmla="*/ 550 w 1176"/>
              <a:gd name="T15" fmla="*/ 891 h 893"/>
              <a:gd name="T16" fmla="*/ 634 w 1176"/>
              <a:gd name="T17" fmla="*/ 893 h 893"/>
              <a:gd name="T18" fmla="*/ 678 w 1176"/>
              <a:gd name="T19" fmla="*/ 891 h 893"/>
              <a:gd name="T20" fmla="*/ 698 w 1176"/>
              <a:gd name="T21" fmla="*/ 890 h 893"/>
              <a:gd name="T22" fmla="*/ 742 w 1176"/>
              <a:gd name="T23" fmla="*/ 871 h 893"/>
              <a:gd name="T24" fmla="*/ 785 w 1176"/>
              <a:gd name="T25" fmla="*/ 841 h 893"/>
              <a:gd name="T26" fmla="*/ 829 w 1176"/>
              <a:gd name="T27" fmla="*/ 797 h 893"/>
              <a:gd name="T28" fmla="*/ 871 w 1176"/>
              <a:gd name="T29" fmla="*/ 744 h 893"/>
              <a:gd name="T30" fmla="*/ 913 w 1176"/>
              <a:gd name="T31" fmla="*/ 683 h 893"/>
              <a:gd name="T32" fmla="*/ 972 w 1176"/>
              <a:gd name="T33" fmla="*/ 581 h 893"/>
              <a:gd name="T34" fmla="*/ 1044 w 1176"/>
              <a:gd name="T35" fmla="*/ 437 h 893"/>
              <a:gd name="T36" fmla="*/ 1102 w 1176"/>
              <a:gd name="T37" fmla="*/ 301 h 893"/>
              <a:gd name="T38" fmla="*/ 1161 w 1176"/>
              <a:gd name="T39" fmla="*/ 146 h 893"/>
              <a:gd name="T40" fmla="*/ 1176 w 1176"/>
              <a:gd name="T41" fmla="*/ 103 h 893"/>
              <a:gd name="T42" fmla="*/ 1010 w 1176"/>
              <a:gd name="T43" fmla="*/ 0 h 893"/>
              <a:gd name="T44" fmla="*/ 936 w 1176"/>
              <a:gd name="T45" fmla="*/ 131 h 893"/>
              <a:gd name="T46" fmla="*/ 857 w 1176"/>
              <a:gd name="T47" fmla="*/ 259 h 893"/>
              <a:gd name="T48" fmla="*/ 795 w 1176"/>
              <a:gd name="T49" fmla="*/ 349 h 893"/>
              <a:gd name="T50" fmla="*/ 728 w 1176"/>
              <a:gd name="T51" fmla="*/ 438 h 893"/>
              <a:gd name="T52" fmla="*/ 659 w 1176"/>
              <a:gd name="T53" fmla="*/ 515 h 893"/>
              <a:gd name="T54" fmla="*/ 624 w 1176"/>
              <a:gd name="T55" fmla="*/ 547 h 893"/>
              <a:gd name="T56" fmla="*/ 575 w 1176"/>
              <a:gd name="T57" fmla="*/ 549 h 893"/>
              <a:gd name="T58" fmla="*/ 525 w 1176"/>
              <a:gd name="T59" fmla="*/ 542 h 893"/>
              <a:gd name="T60" fmla="*/ 473 w 1176"/>
              <a:gd name="T61" fmla="*/ 532 h 893"/>
              <a:gd name="T62" fmla="*/ 367 w 1176"/>
              <a:gd name="T63" fmla="*/ 499 h 893"/>
              <a:gd name="T64" fmla="*/ 265 w 1176"/>
              <a:gd name="T65" fmla="*/ 453 h 893"/>
              <a:gd name="T66" fmla="*/ 173 w 1176"/>
              <a:gd name="T67" fmla="*/ 405 h 893"/>
              <a:gd name="T68" fmla="*/ 62 w 1176"/>
              <a:gd name="T69" fmla="*/ 339 h 893"/>
              <a:gd name="T70" fmla="*/ 0 w 1176"/>
              <a:gd name="T71" fmla="*/ 29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6" h="893">
                <a:moveTo>
                  <a:pt x="10" y="718"/>
                </a:moveTo>
                <a:lnTo>
                  <a:pt x="10" y="718"/>
                </a:lnTo>
                <a:lnTo>
                  <a:pt x="20" y="727"/>
                </a:lnTo>
                <a:lnTo>
                  <a:pt x="49" y="749"/>
                </a:lnTo>
                <a:lnTo>
                  <a:pt x="69" y="762"/>
                </a:lnTo>
                <a:lnTo>
                  <a:pt x="96" y="779"/>
                </a:lnTo>
                <a:lnTo>
                  <a:pt x="127" y="796"/>
                </a:lnTo>
                <a:lnTo>
                  <a:pt x="166" y="812"/>
                </a:lnTo>
                <a:lnTo>
                  <a:pt x="208" y="829"/>
                </a:lnTo>
                <a:lnTo>
                  <a:pt x="258" y="846"/>
                </a:lnTo>
                <a:lnTo>
                  <a:pt x="312" y="859"/>
                </a:lnTo>
                <a:lnTo>
                  <a:pt x="372" y="873"/>
                </a:lnTo>
                <a:lnTo>
                  <a:pt x="440" y="883"/>
                </a:lnTo>
                <a:lnTo>
                  <a:pt x="475" y="886"/>
                </a:lnTo>
                <a:lnTo>
                  <a:pt x="512" y="890"/>
                </a:lnTo>
                <a:lnTo>
                  <a:pt x="550" y="891"/>
                </a:lnTo>
                <a:lnTo>
                  <a:pt x="592" y="893"/>
                </a:lnTo>
                <a:lnTo>
                  <a:pt x="634" y="893"/>
                </a:lnTo>
                <a:lnTo>
                  <a:pt x="678" y="891"/>
                </a:lnTo>
                <a:lnTo>
                  <a:pt x="678" y="891"/>
                </a:lnTo>
                <a:lnTo>
                  <a:pt x="688" y="891"/>
                </a:lnTo>
                <a:lnTo>
                  <a:pt x="698" y="890"/>
                </a:lnTo>
                <a:lnTo>
                  <a:pt x="720" y="883"/>
                </a:lnTo>
                <a:lnTo>
                  <a:pt x="742" y="871"/>
                </a:lnTo>
                <a:lnTo>
                  <a:pt x="763" y="858"/>
                </a:lnTo>
                <a:lnTo>
                  <a:pt x="785" y="841"/>
                </a:lnTo>
                <a:lnTo>
                  <a:pt x="807" y="821"/>
                </a:lnTo>
                <a:lnTo>
                  <a:pt x="829" y="797"/>
                </a:lnTo>
                <a:lnTo>
                  <a:pt x="849" y="772"/>
                </a:lnTo>
                <a:lnTo>
                  <a:pt x="871" y="744"/>
                </a:lnTo>
                <a:lnTo>
                  <a:pt x="893" y="713"/>
                </a:lnTo>
                <a:lnTo>
                  <a:pt x="913" y="683"/>
                </a:lnTo>
                <a:lnTo>
                  <a:pt x="933" y="650"/>
                </a:lnTo>
                <a:lnTo>
                  <a:pt x="972" y="581"/>
                </a:lnTo>
                <a:lnTo>
                  <a:pt x="1008" y="509"/>
                </a:lnTo>
                <a:lnTo>
                  <a:pt x="1044" y="437"/>
                </a:lnTo>
                <a:lnTo>
                  <a:pt x="1076" y="366"/>
                </a:lnTo>
                <a:lnTo>
                  <a:pt x="1102" y="301"/>
                </a:lnTo>
                <a:lnTo>
                  <a:pt x="1128" y="240"/>
                </a:lnTo>
                <a:lnTo>
                  <a:pt x="1161" y="146"/>
                </a:lnTo>
                <a:lnTo>
                  <a:pt x="1171" y="116"/>
                </a:lnTo>
                <a:lnTo>
                  <a:pt x="1176" y="103"/>
                </a:lnTo>
                <a:lnTo>
                  <a:pt x="1010" y="0"/>
                </a:lnTo>
                <a:lnTo>
                  <a:pt x="1010" y="0"/>
                </a:lnTo>
                <a:lnTo>
                  <a:pt x="975" y="63"/>
                </a:lnTo>
                <a:lnTo>
                  <a:pt x="936" y="131"/>
                </a:lnTo>
                <a:lnTo>
                  <a:pt x="886" y="214"/>
                </a:lnTo>
                <a:lnTo>
                  <a:pt x="857" y="259"/>
                </a:lnTo>
                <a:lnTo>
                  <a:pt x="827" y="304"/>
                </a:lnTo>
                <a:lnTo>
                  <a:pt x="795" y="349"/>
                </a:lnTo>
                <a:lnTo>
                  <a:pt x="762" y="395"/>
                </a:lnTo>
                <a:lnTo>
                  <a:pt x="728" y="438"/>
                </a:lnTo>
                <a:lnTo>
                  <a:pt x="693" y="479"/>
                </a:lnTo>
                <a:lnTo>
                  <a:pt x="659" y="515"/>
                </a:lnTo>
                <a:lnTo>
                  <a:pt x="624" y="547"/>
                </a:lnTo>
                <a:lnTo>
                  <a:pt x="624" y="547"/>
                </a:lnTo>
                <a:lnTo>
                  <a:pt x="601" y="549"/>
                </a:lnTo>
                <a:lnTo>
                  <a:pt x="575" y="549"/>
                </a:lnTo>
                <a:lnTo>
                  <a:pt x="550" y="546"/>
                </a:lnTo>
                <a:lnTo>
                  <a:pt x="525" y="542"/>
                </a:lnTo>
                <a:lnTo>
                  <a:pt x="500" y="537"/>
                </a:lnTo>
                <a:lnTo>
                  <a:pt x="473" y="532"/>
                </a:lnTo>
                <a:lnTo>
                  <a:pt x="421" y="517"/>
                </a:lnTo>
                <a:lnTo>
                  <a:pt x="367" y="499"/>
                </a:lnTo>
                <a:lnTo>
                  <a:pt x="315" y="477"/>
                </a:lnTo>
                <a:lnTo>
                  <a:pt x="265" y="453"/>
                </a:lnTo>
                <a:lnTo>
                  <a:pt x="218" y="430"/>
                </a:lnTo>
                <a:lnTo>
                  <a:pt x="173" y="405"/>
                </a:lnTo>
                <a:lnTo>
                  <a:pt x="131" y="381"/>
                </a:lnTo>
                <a:lnTo>
                  <a:pt x="62" y="339"/>
                </a:lnTo>
                <a:lnTo>
                  <a:pt x="17" y="309"/>
                </a:lnTo>
                <a:lnTo>
                  <a:pt x="0" y="297"/>
                </a:lnTo>
                <a:lnTo>
                  <a:pt x="10" y="718"/>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8" name="Rectangle 47"/>
          <p:cNvSpPr>
            <a:spLocks noChangeArrowheads="1"/>
          </p:cNvSpPr>
          <p:nvPr>
            <p:custDataLst>
              <p:tags r:id="rId52"/>
            </p:custDataLst>
          </p:nvPr>
        </p:nvSpPr>
        <p:spPr bwMode="auto">
          <a:xfrm>
            <a:off x="1010538" y="2720252"/>
            <a:ext cx="1555" cy="1555"/>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9" name="Rectangle 48"/>
          <p:cNvSpPr>
            <a:spLocks noChangeArrowheads="1"/>
          </p:cNvSpPr>
          <p:nvPr>
            <p:custDataLst>
              <p:tags r:id="rId53"/>
            </p:custDataLst>
          </p:nvPr>
        </p:nvSpPr>
        <p:spPr bwMode="auto">
          <a:xfrm>
            <a:off x="1008983" y="3287057"/>
            <a:ext cx="1555" cy="1555"/>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0" name="Rectangle 49"/>
          <p:cNvSpPr>
            <a:spLocks noChangeArrowheads="1"/>
          </p:cNvSpPr>
          <p:nvPr>
            <p:custDataLst>
              <p:tags r:id="rId54"/>
            </p:custDataLst>
          </p:nvPr>
        </p:nvSpPr>
        <p:spPr bwMode="auto">
          <a:xfrm>
            <a:off x="1008983" y="3287057"/>
            <a:ext cx="1555" cy="1555"/>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1" name="Rectangle 50"/>
          <p:cNvSpPr>
            <a:spLocks noChangeArrowheads="1"/>
          </p:cNvSpPr>
          <p:nvPr>
            <p:custDataLst>
              <p:tags r:id="rId55"/>
            </p:custDataLst>
          </p:nvPr>
        </p:nvSpPr>
        <p:spPr bwMode="auto">
          <a:xfrm>
            <a:off x="1008983" y="2720252"/>
            <a:ext cx="1555" cy="1555"/>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2" name="Freeform 51"/>
          <p:cNvSpPr/>
          <p:nvPr>
            <p:custDataLst>
              <p:tags r:id="rId56"/>
            </p:custDataLst>
          </p:nvPr>
        </p:nvSpPr>
        <p:spPr bwMode="auto">
          <a:xfrm>
            <a:off x="764068" y="2360265"/>
            <a:ext cx="138397" cy="65311"/>
          </a:xfrm>
          <a:custGeom>
            <a:avLst/>
            <a:gdLst>
              <a:gd name="T0" fmla="*/ 189 w 189"/>
              <a:gd name="T1" fmla="*/ 91 h 91"/>
              <a:gd name="T2" fmla="*/ 189 w 189"/>
              <a:gd name="T3" fmla="*/ 91 h 91"/>
              <a:gd name="T4" fmla="*/ 188 w 189"/>
              <a:gd name="T5" fmla="*/ 84 h 91"/>
              <a:gd name="T6" fmla="*/ 184 w 189"/>
              <a:gd name="T7" fmla="*/ 70 h 91"/>
              <a:gd name="T8" fmla="*/ 179 w 189"/>
              <a:gd name="T9" fmla="*/ 60 h 91"/>
              <a:gd name="T10" fmla="*/ 174 w 189"/>
              <a:gd name="T11" fmla="*/ 50 h 91"/>
              <a:gd name="T12" fmla="*/ 167 w 189"/>
              <a:gd name="T13" fmla="*/ 40 h 91"/>
              <a:gd name="T14" fmla="*/ 159 w 189"/>
              <a:gd name="T15" fmla="*/ 30 h 91"/>
              <a:gd name="T16" fmla="*/ 147 w 189"/>
              <a:gd name="T17" fmla="*/ 20 h 91"/>
              <a:gd name="T18" fmla="*/ 134 w 189"/>
              <a:gd name="T19" fmla="*/ 12 h 91"/>
              <a:gd name="T20" fmla="*/ 119 w 189"/>
              <a:gd name="T21" fmla="*/ 5 h 91"/>
              <a:gd name="T22" fmla="*/ 102 w 189"/>
              <a:gd name="T23" fmla="*/ 2 h 91"/>
              <a:gd name="T24" fmla="*/ 80 w 189"/>
              <a:gd name="T25" fmla="*/ 0 h 91"/>
              <a:gd name="T26" fmla="*/ 57 w 189"/>
              <a:gd name="T27" fmla="*/ 2 h 91"/>
              <a:gd name="T28" fmla="*/ 30 w 189"/>
              <a:gd name="T29" fmla="*/ 7 h 91"/>
              <a:gd name="T30" fmla="*/ 0 w 189"/>
              <a:gd name="T31" fmla="*/ 17 h 91"/>
              <a:gd name="T32" fmla="*/ 0 w 189"/>
              <a:gd name="T33" fmla="*/ 17 h 91"/>
              <a:gd name="T34" fmla="*/ 6 w 189"/>
              <a:gd name="T35" fmla="*/ 15 h 91"/>
              <a:gd name="T36" fmla="*/ 21 w 189"/>
              <a:gd name="T37" fmla="*/ 13 h 91"/>
              <a:gd name="T38" fmla="*/ 45 w 189"/>
              <a:gd name="T39" fmla="*/ 12 h 91"/>
              <a:gd name="T40" fmla="*/ 58 w 189"/>
              <a:gd name="T41" fmla="*/ 12 h 91"/>
              <a:gd name="T42" fmla="*/ 72 w 189"/>
              <a:gd name="T43" fmla="*/ 13 h 91"/>
              <a:gd name="T44" fmla="*/ 87 w 189"/>
              <a:gd name="T45" fmla="*/ 15 h 91"/>
              <a:gd name="T46" fmla="*/ 104 w 189"/>
              <a:gd name="T47" fmla="*/ 20 h 91"/>
              <a:gd name="T48" fmla="*/ 119 w 189"/>
              <a:gd name="T49" fmla="*/ 25 h 91"/>
              <a:gd name="T50" fmla="*/ 134 w 189"/>
              <a:gd name="T51" fmla="*/ 34 h 91"/>
              <a:gd name="T52" fmla="*/ 149 w 189"/>
              <a:gd name="T53" fmla="*/ 44 h 91"/>
              <a:gd name="T54" fmla="*/ 164 w 189"/>
              <a:gd name="T55" fmla="*/ 57 h 91"/>
              <a:gd name="T56" fmla="*/ 178 w 189"/>
              <a:gd name="T57" fmla="*/ 72 h 91"/>
              <a:gd name="T58" fmla="*/ 189 w 189"/>
              <a:gd name="T59" fmla="*/ 91 h 91"/>
              <a:gd name="T60" fmla="*/ 189 w 189"/>
              <a:gd name="T6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9" h="91">
                <a:moveTo>
                  <a:pt x="189" y="91"/>
                </a:moveTo>
                <a:lnTo>
                  <a:pt x="189" y="91"/>
                </a:lnTo>
                <a:lnTo>
                  <a:pt x="188" y="84"/>
                </a:lnTo>
                <a:lnTo>
                  <a:pt x="184" y="70"/>
                </a:lnTo>
                <a:lnTo>
                  <a:pt x="179" y="60"/>
                </a:lnTo>
                <a:lnTo>
                  <a:pt x="174" y="50"/>
                </a:lnTo>
                <a:lnTo>
                  <a:pt x="167" y="40"/>
                </a:lnTo>
                <a:lnTo>
                  <a:pt x="159" y="30"/>
                </a:lnTo>
                <a:lnTo>
                  <a:pt x="147" y="20"/>
                </a:lnTo>
                <a:lnTo>
                  <a:pt x="134" y="12"/>
                </a:lnTo>
                <a:lnTo>
                  <a:pt x="119" y="5"/>
                </a:lnTo>
                <a:lnTo>
                  <a:pt x="102" y="2"/>
                </a:lnTo>
                <a:lnTo>
                  <a:pt x="80" y="0"/>
                </a:lnTo>
                <a:lnTo>
                  <a:pt x="57" y="2"/>
                </a:lnTo>
                <a:lnTo>
                  <a:pt x="30" y="7"/>
                </a:lnTo>
                <a:lnTo>
                  <a:pt x="0" y="17"/>
                </a:lnTo>
                <a:lnTo>
                  <a:pt x="0" y="17"/>
                </a:lnTo>
                <a:lnTo>
                  <a:pt x="6" y="15"/>
                </a:lnTo>
                <a:lnTo>
                  <a:pt x="21" y="13"/>
                </a:lnTo>
                <a:lnTo>
                  <a:pt x="45" y="12"/>
                </a:lnTo>
                <a:lnTo>
                  <a:pt x="58" y="12"/>
                </a:lnTo>
                <a:lnTo>
                  <a:pt x="72" y="13"/>
                </a:lnTo>
                <a:lnTo>
                  <a:pt x="87" y="15"/>
                </a:lnTo>
                <a:lnTo>
                  <a:pt x="104" y="20"/>
                </a:lnTo>
                <a:lnTo>
                  <a:pt x="119" y="25"/>
                </a:lnTo>
                <a:lnTo>
                  <a:pt x="134" y="34"/>
                </a:lnTo>
                <a:lnTo>
                  <a:pt x="149" y="44"/>
                </a:lnTo>
                <a:lnTo>
                  <a:pt x="164" y="57"/>
                </a:lnTo>
                <a:lnTo>
                  <a:pt x="178" y="72"/>
                </a:lnTo>
                <a:lnTo>
                  <a:pt x="189" y="91"/>
                </a:lnTo>
                <a:lnTo>
                  <a:pt x="189" y="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3" name="Freeform 52"/>
          <p:cNvSpPr/>
          <p:nvPr>
            <p:custDataLst>
              <p:tags r:id="rId57"/>
            </p:custDataLst>
          </p:nvPr>
        </p:nvSpPr>
        <p:spPr bwMode="auto">
          <a:xfrm>
            <a:off x="1115502" y="2407693"/>
            <a:ext cx="205263" cy="113516"/>
          </a:xfrm>
          <a:custGeom>
            <a:avLst/>
            <a:gdLst>
              <a:gd name="T0" fmla="*/ 0 w 282"/>
              <a:gd name="T1" fmla="*/ 123 h 156"/>
              <a:gd name="T2" fmla="*/ 0 w 282"/>
              <a:gd name="T3" fmla="*/ 123 h 156"/>
              <a:gd name="T4" fmla="*/ 0 w 282"/>
              <a:gd name="T5" fmla="*/ 118 h 156"/>
              <a:gd name="T6" fmla="*/ 2 w 282"/>
              <a:gd name="T7" fmla="*/ 104 h 156"/>
              <a:gd name="T8" fmla="*/ 7 w 282"/>
              <a:gd name="T9" fmla="*/ 84 h 156"/>
              <a:gd name="T10" fmla="*/ 12 w 282"/>
              <a:gd name="T11" fmla="*/ 74 h 156"/>
              <a:gd name="T12" fmla="*/ 17 w 282"/>
              <a:gd name="T13" fmla="*/ 62 h 156"/>
              <a:gd name="T14" fmla="*/ 23 w 282"/>
              <a:gd name="T15" fmla="*/ 52 h 156"/>
              <a:gd name="T16" fmla="*/ 32 w 282"/>
              <a:gd name="T17" fmla="*/ 40 h 156"/>
              <a:gd name="T18" fmla="*/ 42 w 282"/>
              <a:gd name="T19" fmla="*/ 30 h 156"/>
              <a:gd name="T20" fmla="*/ 52 w 282"/>
              <a:gd name="T21" fmla="*/ 20 h 156"/>
              <a:gd name="T22" fmla="*/ 65 w 282"/>
              <a:gd name="T23" fmla="*/ 14 h 156"/>
              <a:gd name="T24" fmla="*/ 82 w 282"/>
              <a:gd name="T25" fmla="*/ 7 h 156"/>
              <a:gd name="T26" fmla="*/ 99 w 282"/>
              <a:gd name="T27" fmla="*/ 2 h 156"/>
              <a:gd name="T28" fmla="*/ 119 w 282"/>
              <a:gd name="T29" fmla="*/ 0 h 156"/>
              <a:gd name="T30" fmla="*/ 119 w 282"/>
              <a:gd name="T31" fmla="*/ 0 h 156"/>
              <a:gd name="T32" fmla="*/ 138 w 282"/>
              <a:gd name="T33" fmla="*/ 0 h 156"/>
              <a:gd name="T34" fmla="*/ 156 w 282"/>
              <a:gd name="T35" fmla="*/ 3 h 156"/>
              <a:gd name="T36" fmla="*/ 171 w 282"/>
              <a:gd name="T37" fmla="*/ 7 h 156"/>
              <a:gd name="T38" fmla="*/ 188 w 282"/>
              <a:gd name="T39" fmla="*/ 14 h 156"/>
              <a:gd name="T40" fmla="*/ 201 w 282"/>
              <a:gd name="T41" fmla="*/ 20 h 156"/>
              <a:gd name="T42" fmla="*/ 215 w 282"/>
              <a:gd name="T43" fmla="*/ 29 h 156"/>
              <a:gd name="T44" fmla="*/ 226 w 282"/>
              <a:gd name="T45" fmla="*/ 37 h 156"/>
              <a:gd name="T46" fmla="*/ 238 w 282"/>
              <a:gd name="T47" fmla="*/ 45 h 156"/>
              <a:gd name="T48" fmla="*/ 257 w 282"/>
              <a:gd name="T49" fmla="*/ 62 h 156"/>
              <a:gd name="T50" fmla="*/ 270 w 282"/>
              <a:gd name="T51" fmla="*/ 77 h 156"/>
              <a:gd name="T52" fmla="*/ 282 w 282"/>
              <a:gd name="T53" fmla="*/ 92 h 156"/>
              <a:gd name="T54" fmla="*/ 282 w 282"/>
              <a:gd name="T55" fmla="*/ 92 h 156"/>
              <a:gd name="T56" fmla="*/ 272 w 282"/>
              <a:gd name="T57" fmla="*/ 102 h 156"/>
              <a:gd name="T58" fmla="*/ 258 w 282"/>
              <a:gd name="T59" fmla="*/ 113 h 156"/>
              <a:gd name="T60" fmla="*/ 242 w 282"/>
              <a:gd name="T61" fmla="*/ 123 h 156"/>
              <a:gd name="T62" fmla="*/ 220 w 282"/>
              <a:gd name="T63" fmla="*/ 134 h 156"/>
              <a:gd name="T64" fmla="*/ 193 w 282"/>
              <a:gd name="T65" fmla="*/ 144 h 156"/>
              <a:gd name="T66" fmla="*/ 178 w 282"/>
              <a:gd name="T67" fmla="*/ 149 h 156"/>
              <a:gd name="T68" fmla="*/ 163 w 282"/>
              <a:gd name="T69" fmla="*/ 153 h 156"/>
              <a:gd name="T70" fmla="*/ 144 w 282"/>
              <a:gd name="T71" fmla="*/ 154 h 156"/>
              <a:gd name="T72" fmla="*/ 126 w 282"/>
              <a:gd name="T73" fmla="*/ 156 h 156"/>
              <a:gd name="T74" fmla="*/ 126 w 282"/>
              <a:gd name="T75" fmla="*/ 156 h 156"/>
              <a:gd name="T76" fmla="*/ 96 w 282"/>
              <a:gd name="T77" fmla="*/ 156 h 156"/>
              <a:gd name="T78" fmla="*/ 69 w 282"/>
              <a:gd name="T79" fmla="*/ 151 h 156"/>
              <a:gd name="T80" fmla="*/ 47 w 282"/>
              <a:gd name="T81" fmla="*/ 146 h 156"/>
              <a:gd name="T82" fmla="*/ 30 w 282"/>
              <a:gd name="T83" fmla="*/ 141 h 156"/>
              <a:gd name="T84" fmla="*/ 17 w 282"/>
              <a:gd name="T85" fmla="*/ 134 h 156"/>
              <a:gd name="T86" fmla="*/ 7 w 282"/>
              <a:gd name="T87" fmla="*/ 128 h 156"/>
              <a:gd name="T88" fmla="*/ 0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0" y="123"/>
                </a:moveTo>
                <a:lnTo>
                  <a:pt x="0" y="123"/>
                </a:lnTo>
                <a:lnTo>
                  <a:pt x="0" y="118"/>
                </a:lnTo>
                <a:lnTo>
                  <a:pt x="2" y="104"/>
                </a:lnTo>
                <a:lnTo>
                  <a:pt x="7" y="84"/>
                </a:lnTo>
                <a:lnTo>
                  <a:pt x="12" y="74"/>
                </a:lnTo>
                <a:lnTo>
                  <a:pt x="17" y="62"/>
                </a:lnTo>
                <a:lnTo>
                  <a:pt x="23" y="52"/>
                </a:lnTo>
                <a:lnTo>
                  <a:pt x="32" y="40"/>
                </a:lnTo>
                <a:lnTo>
                  <a:pt x="42" y="30"/>
                </a:lnTo>
                <a:lnTo>
                  <a:pt x="52" y="20"/>
                </a:lnTo>
                <a:lnTo>
                  <a:pt x="65" y="14"/>
                </a:lnTo>
                <a:lnTo>
                  <a:pt x="82" y="7"/>
                </a:lnTo>
                <a:lnTo>
                  <a:pt x="99" y="2"/>
                </a:lnTo>
                <a:lnTo>
                  <a:pt x="119" y="0"/>
                </a:lnTo>
                <a:lnTo>
                  <a:pt x="119" y="0"/>
                </a:lnTo>
                <a:lnTo>
                  <a:pt x="138" y="0"/>
                </a:lnTo>
                <a:lnTo>
                  <a:pt x="156" y="3"/>
                </a:lnTo>
                <a:lnTo>
                  <a:pt x="171" y="7"/>
                </a:lnTo>
                <a:lnTo>
                  <a:pt x="188" y="14"/>
                </a:lnTo>
                <a:lnTo>
                  <a:pt x="201" y="20"/>
                </a:lnTo>
                <a:lnTo>
                  <a:pt x="215" y="29"/>
                </a:lnTo>
                <a:lnTo>
                  <a:pt x="226" y="37"/>
                </a:lnTo>
                <a:lnTo>
                  <a:pt x="238" y="45"/>
                </a:lnTo>
                <a:lnTo>
                  <a:pt x="257" y="62"/>
                </a:lnTo>
                <a:lnTo>
                  <a:pt x="270" y="77"/>
                </a:lnTo>
                <a:lnTo>
                  <a:pt x="282" y="92"/>
                </a:lnTo>
                <a:lnTo>
                  <a:pt x="282" y="92"/>
                </a:lnTo>
                <a:lnTo>
                  <a:pt x="272" y="102"/>
                </a:lnTo>
                <a:lnTo>
                  <a:pt x="258" y="113"/>
                </a:lnTo>
                <a:lnTo>
                  <a:pt x="242" y="123"/>
                </a:lnTo>
                <a:lnTo>
                  <a:pt x="220" y="134"/>
                </a:lnTo>
                <a:lnTo>
                  <a:pt x="193" y="144"/>
                </a:lnTo>
                <a:lnTo>
                  <a:pt x="178" y="149"/>
                </a:lnTo>
                <a:lnTo>
                  <a:pt x="163" y="153"/>
                </a:lnTo>
                <a:lnTo>
                  <a:pt x="144" y="154"/>
                </a:lnTo>
                <a:lnTo>
                  <a:pt x="126" y="156"/>
                </a:lnTo>
                <a:lnTo>
                  <a:pt x="126" y="156"/>
                </a:lnTo>
                <a:lnTo>
                  <a:pt x="96" y="156"/>
                </a:lnTo>
                <a:lnTo>
                  <a:pt x="69" y="151"/>
                </a:lnTo>
                <a:lnTo>
                  <a:pt x="47" y="146"/>
                </a:lnTo>
                <a:lnTo>
                  <a:pt x="30" y="141"/>
                </a:lnTo>
                <a:lnTo>
                  <a:pt x="17" y="134"/>
                </a:lnTo>
                <a:lnTo>
                  <a:pt x="7" y="128"/>
                </a:lnTo>
                <a:lnTo>
                  <a:pt x="0" y="1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4" name="Freeform 53"/>
          <p:cNvSpPr/>
          <p:nvPr>
            <p:custDataLst>
              <p:tags r:id="rId58"/>
            </p:custDataLst>
          </p:nvPr>
        </p:nvSpPr>
        <p:spPr bwMode="auto">
          <a:xfrm>
            <a:off x="1115502" y="2407693"/>
            <a:ext cx="205263" cy="113516"/>
          </a:xfrm>
          <a:custGeom>
            <a:avLst/>
            <a:gdLst>
              <a:gd name="T0" fmla="*/ 0 w 282"/>
              <a:gd name="T1" fmla="*/ 123 h 156"/>
              <a:gd name="T2" fmla="*/ 0 w 282"/>
              <a:gd name="T3" fmla="*/ 123 h 156"/>
              <a:gd name="T4" fmla="*/ 0 w 282"/>
              <a:gd name="T5" fmla="*/ 118 h 156"/>
              <a:gd name="T6" fmla="*/ 2 w 282"/>
              <a:gd name="T7" fmla="*/ 104 h 156"/>
              <a:gd name="T8" fmla="*/ 7 w 282"/>
              <a:gd name="T9" fmla="*/ 84 h 156"/>
              <a:gd name="T10" fmla="*/ 12 w 282"/>
              <a:gd name="T11" fmla="*/ 74 h 156"/>
              <a:gd name="T12" fmla="*/ 17 w 282"/>
              <a:gd name="T13" fmla="*/ 62 h 156"/>
              <a:gd name="T14" fmla="*/ 23 w 282"/>
              <a:gd name="T15" fmla="*/ 52 h 156"/>
              <a:gd name="T16" fmla="*/ 32 w 282"/>
              <a:gd name="T17" fmla="*/ 40 h 156"/>
              <a:gd name="T18" fmla="*/ 42 w 282"/>
              <a:gd name="T19" fmla="*/ 30 h 156"/>
              <a:gd name="T20" fmla="*/ 52 w 282"/>
              <a:gd name="T21" fmla="*/ 20 h 156"/>
              <a:gd name="T22" fmla="*/ 65 w 282"/>
              <a:gd name="T23" fmla="*/ 14 h 156"/>
              <a:gd name="T24" fmla="*/ 82 w 282"/>
              <a:gd name="T25" fmla="*/ 7 h 156"/>
              <a:gd name="T26" fmla="*/ 99 w 282"/>
              <a:gd name="T27" fmla="*/ 2 h 156"/>
              <a:gd name="T28" fmla="*/ 119 w 282"/>
              <a:gd name="T29" fmla="*/ 0 h 156"/>
              <a:gd name="T30" fmla="*/ 119 w 282"/>
              <a:gd name="T31" fmla="*/ 0 h 156"/>
              <a:gd name="T32" fmla="*/ 138 w 282"/>
              <a:gd name="T33" fmla="*/ 0 h 156"/>
              <a:gd name="T34" fmla="*/ 156 w 282"/>
              <a:gd name="T35" fmla="*/ 3 h 156"/>
              <a:gd name="T36" fmla="*/ 171 w 282"/>
              <a:gd name="T37" fmla="*/ 7 h 156"/>
              <a:gd name="T38" fmla="*/ 188 w 282"/>
              <a:gd name="T39" fmla="*/ 14 h 156"/>
              <a:gd name="T40" fmla="*/ 201 w 282"/>
              <a:gd name="T41" fmla="*/ 20 h 156"/>
              <a:gd name="T42" fmla="*/ 215 w 282"/>
              <a:gd name="T43" fmla="*/ 29 h 156"/>
              <a:gd name="T44" fmla="*/ 226 w 282"/>
              <a:gd name="T45" fmla="*/ 37 h 156"/>
              <a:gd name="T46" fmla="*/ 238 w 282"/>
              <a:gd name="T47" fmla="*/ 45 h 156"/>
              <a:gd name="T48" fmla="*/ 257 w 282"/>
              <a:gd name="T49" fmla="*/ 62 h 156"/>
              <a:gd name="T50" fmla="*/ 270 w 282"/>
              <a:gd name="T51" fmla="*/ 77 h 156"/>
              <a:gd name="T52" fmla="*/ 282 w 282"/>
              <a:gd name="T53" fmla="*/ 92 h 156"/>
              <a:gd name="T54" fmla="*/ 282 w 282"/>
              <a:gd name="T55" fmla="*/ 92 h 156"/>
              <a:gd name="T56" fmla="*/ 272 w 282"/>
              <a:gd name="T57" fmla="*/ 102 h 156"/>
              <a:gd name="T58" fmla="*/ 258 w 282"/>
              <a:gd name="T59" fmla="*/ 113 h 156"/>
              <a:gd name="T60" fmla="*/ 242 w 282"/>
              <a:gd name="T61" fmla="*/ 123 h 156"/>
              <a:gd name="T62" fmla="*/ 220 w 282"/>
              <a:gd name="T63" fmla="*/ 134 h 156"/>
              <a:gd name="T64" fmla="*/ 193 w 282"/>
              <a:gd name="T65" fmla="*/ 144 h 156"/>
              <a:gd name="T66" fmla="*/ 178 w 282"/>
              <a:gd name="T67" fmla="*/ 149 h 156"/>
              <a:gd name="T68" fmla="*/ 163 w 282"/>
              <a:gd name="T69" fmla="*/ 153 h 156"/>
              <a:gd name="T70" fmla="*/ 144 w 282"/>
              <a:gd name="T71" fmla="*/ 154 h 156"/>
              <a:gd name="T72" fmla="*/ 126 w 282"/>
              <a:gd name="T73" fmla="*/ 156 h 156"/>
              <a:gd name="T74" fmla="*/ 126 w 282"/>
              <a:gd name="T75" fmla="*/ 156 h 156"/>
              <a:gd name="T76" fmla="*/ 96 w 282"/>
              <a:gd name="T77" fmla="*/ 156 h 156"/>
              <a:gd name="T78" fmla="*/ 69 w 282"/>
              <a:gd name="T79" fmla="*/ 151 h 156"/>
              <a:gd name="T80" fmla="*/ 47 w 282"/>
              <a:gd name="T81" fmla="*/ 146 h 156"/>
              <a:gd name="T82" fmla="*/ 30 w 282"/>
              <a:gd name="T83" fmla="*/ 141 h 156"/>
              <a:gd name="T84" fmla="*/ 17 w 282"/>
              <a:gd name="T85" fmla="*/ 134 h 156"/>
              <a:gd name="T86" fmla="*/ 7 w 282"/>
              <a:gd name="T87" fmla="*/ 128 h 156"/>
              <a:gd name="T88" fmla="*/ 0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0" y="123"/>
                </a:moveTo>
                <a:lnTo>
                  <a:pt x="0" y="123"/>
                </a:lnTo>
                <a:lnTo>
                  <a:pt x="0" y="118"/>
                </a:lnTo>
                <a:lnTo>
                  <a:pt x="2" y="104"/>
                </a:lnTo>
                <a:lnTo>
                  <a:pt x="7" y="84"/>
                </a:lnTo>
                <a:lnTo>
                  <a:pt x="12" y="74"/>
                </a:lnTo>
                <a:lnTo>
                  <a:pt x="17" y="62"/>
                </a:lnTo>
                <a:lnTo>
                  <a:pt x="23" y="52"/>
                </a:lnTo>
                <a:lnTo>
                  <a:pt x="32" y="40"/>
                </a:lnTo>
                <a:lnTo>
                  <a:pt x="42" y="30"/>
                </a:lnTo>
                <a:lnTo>
                  <a:pt x="52" y="20"/>
                </a:lnTo>
                <a:lnTo>
                  <a:pt x="65" y="14"/>
                </a:lnTo>
                <a:lnTo>
                  <a:pt x="82" y="7"/>
                </a:lnTo>
                <a:lnTo>
                  <a:pt x="99" y="2"/>
                </a:lnTo>
                <a:lnTo>
                  <a:pt x="119" y="0"/>
                </a:lnTo>
                <a:lnTo>
                  <a:pt x="119" y="0"/>
                </a:lnTo>
                <a:lnTo>
                  <a:pt x="138" y="0"/>
                </a:lnTo>
                <a:lnTo>
                  <a:pt x="156" y="3"/>
                </a:lnTo>
                <a:lnTo>
                  <a:pt x="171" y="7"/>
                </a:lnTo>
                <a:lnTo>
                  <a:pt x="188" y="14"/>
                </a:lnTo>
                <a:lnTo>
                  <a:pt x="201" y="20"/>
                </a:lnTo>
                <a:lnTo>
                  <a:pt x="215" y="29"/>
                </a:lnTo>
                <a:lnTo>
                  <a:pt x="226" y="37"/>
                </a:lnTo>
                <a:lnTo>
                  <a:pt x="238" y="45"/>
                </a:lnTo>
                <a:lnTo>
                  <a:pt x="257" y="62"/>
                </a:lnTo>
                <a:lnTo>
                  <a:pt x="270" y="77"/>
                </a:lnTo>
                <a:lnTo>
                  <a:pt x="282" y="92"/>
                </a:lnTo>
                <a:lnTo>
                  <a:pt x="282" y="92"/>
                </a:lnTo>
                <a:lnTo>
                  <a:pt x="272" y="102"/>
                </a:lnTo>
                <a:lnTo>
                  <a:pt x="258" y="113"/>
                </a:lnTo>
                <a:lnTo>
                  <a:pt x="242" y="123"/>
                </a:lnTo>
                <a:lnTo>
                  <a:pt x="220" y="134"/>
                </a:lnTo>
                <a:lnTo>
                  <a:pt x="193" y="144"/>
                </a:lnTo>
                <a:lnTo>
                  <a:pt x="178" y="149"/>
                </a:lnTo>
                <a:lnTo>
                  <a:pt x="163" y="153"/>
                </a:lnTo>
                <a:lnTo>
                  <a:pt x="144" y="154"/>
                </a:lnTo>
                <a:lnTo>
                  <a:pt x="126" y="156"/>
                </a:lnTo>
                <a:lnTo>
                  <a:pt x="126" y="156"/>
                </a:lnTo>
                <a:lnTo>
                  <a:pt x="96" y="156"/>
                </a:lnTo>
                <a:lnTo>
                  <a:pt x="69" y="151"/>
                </a:lnTo>
                <a:lnTo>
                  <a:pt x="47" y="146"/>
                </a:lnTo>
                <a:lnTo>
                  <a:pt x="30" y="141"/>
                </a:lnTo>
                <a:lnTo>
                  <a:pt x="17" y="134"/>
                </a:lnTo>
                <a:lnTo>
                  <a:pt x="7" y="128"/>
                </a:lnTo>
                <a:lnTo>
                  <a:pt x="0" y="1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5" name="Freeform 54"/>
          <p:cNvSpPr/>
          <p:nvPr>
            <p:custDataLst>
              <p:tags r:id="rId59"/>
            </p:custDataLst>
          </p:nvPr>
        </p:nvSpPr>
        <p:spPr bwMode="auto">
          <a:xfrm>
            <a:off x="1115502" y="2405361"/>
            <a:ext cx="208373" cy="97966"/>
          </a:xfrm>
          <a:custGeom>
            <a:avLst/>
            <a:gdLst>
              <a:gd name="T0" fmla="*/ 0 w 285"/>
              <a:gd name="T1" fmla="*/ 134 h 134"/>
              <a:gd name="T2" fmla="*/ 3 w 285"/>
              <a:gd name="T3" fmla="*/ 121 h 134"/>
              <a:gd name="T4" fmla="*/ 17 w 285"/>
              <a:gd name="T5" fmla="*/ 84 h 134"/>
              <a:gd name="T6" fmla="*/ 23 w 285"/>
              <a:gd name="T7" fmla="*/ 72 h 134"/>
              <a:gd name="T8" fmla="*/ 32 w 285"/>
              <a:gd name="T9" fmla="*/ 60 h 134"/>
              <a:gd name="T10" fmla="*/ 52 w 285"/>
              <a:gd name="T11" fmla="*/ 39 h 134"/>
              <a:gd name="T12" fmla="*/ 65 w 285"/>
              <a:gd name="T13" fmla="*/ 29 h 134"/>
              <a:gd name="T14" fmla="*/ 80 w 285"/>
              <a:gd name="T15" fmla="*/ 22 h 134"/>
              <a:gd name="T16" fmla="*/ 116 w 285"/>
              <a:gd name="T17" fmla="*/ 14 h 134"/>
              <a:gd name="T18" fmla="*/ 121 w 285"/>
              <a:gd name="T19" fmla="*/ 14 h 134"/>
              <a:gd name="T20" fmla="*/ 121 w 285"/>
              <a:gd name="T21" fmla="*/ 14 h 134"/>
              <a:gd name="T22" fmla="*/ 121 w 285"/>
              <a:gd name="T23" fmla="*/ 14 h 134"/>
              <a:gd name="T24" fmla="*/ 121 w 285"/>
              <a:gd name="T25" fmla="*/ 14 h 134"/>
              <a:gd name="T26" fmla="*/ 126 w 285"/>
              <a:gd name="T27" fmla="*/ 14 h 134"/>
              <a:gd name="T28" fmla="*/ 127 w 285"/>
              <a:gd name="T29" fmla="*/ 14 h 134"/>
              <a:gd name="T30" fmla="*/ 131 w 285"/>
              <a:gd name="T31" fmla="*/ 14 h 134"/>
              <a:gd name="T32" fmla="*/ 136 w 285"/>
              <a:gd name="T33" fmla="*/ 14 h 134"/>
              <a:gd name="T34" fmla="*/ 154 w 285"/>
              <a:gd name="T35" fmla="*/ 17 h 134"/>
              <a:gd name="T36" fmla="*/ 190 w 285"/>
              <a:gd name="T37" fmla="*/ 29 h 134"/>
              <a:gd name="T38" fmla="*/ 205 w 285"/>
              <a:gd name="T39" fmla="*/ 35 h 134"/>
              <a:gd name="T40" fmla="*/ 218 w 285"/>
              <a:gd name="T41" fmla="*/ 45 h 134"/>
              <a:gd name="T42" fmla="*/ 243 w 285"/>
              <a:gd name="T43" fmla="*/ 62 h 134"/>
              <a:gd name="T44" fmla="*/ 275 w 285"/>
              <a:gd name="T45" fmla="*/ 94 h 134"/>
              <a:gd name="T46" fmla="*/ 285 w 285"/>
              <a:gd name="T47" fmla="*/ 106 h 134"/>
              <a:gd name="T48" fmla="*/ 279 w 285"/>
              <a:gd name="T49" fmla="*/ 92 h 134"/>
              <a:gd name="T50" fmla="*/ 267 w 285"/>
              <a:gd name="T51" fmla="*/ 77 h 134"/>
              <a:gd name="T52" fmla="*/ 250 w 285"/>
              <a:gd name="T53" fmla="*/ 57 h 134"/>
              <a:gd name="T54" fmla="*/ 228 w 285"/>
              <a:gd name="T55" fmla="*/ 37 h 134"/>
              <a:gd name="T56" fmla="*/ 213 w 285"/>
              <a:gd name="T57" fmla="*/ 27 h 134"/>
              <a:gd name="T58" fmla="*/ 196 w 285"/>
              <a:gd name="T59" fmla="*/ 17 h 134"/>
              <a:gd name="T60" fmla="*/ 164 w 285"/>
              <a:gd name="T61" fmla="*/ 5 h 134"/>
              <a:gd name="T62" fmla="*/ 134 w 285"/>
              <a:gd name="T63" fmla="*/ 0 h 134"/>
              <a:gd name="T64" fmla="*/ 109 w 285"/>
              <a:gd name="T65" fmla="*/ 0 h 134"/>
              <a:gd name="T66" fmla="*/ 87 w 285"/>
              <a:gd name="T67" fmla="*/ 5 h 134"/>
              <a:gd name="T68" fmla="*/ 54 w 285"/>
              <a:gd name="T69" fmla="*/ 19 h 134"/>
              <a:gd name="T70" fmla="*/ 39 w 285"/>
              <a:gd name="T71" fmla="*/ 30 h 134"/>
              <a:gd name="T72" fmla="*/ 27 w 285"/>
              <a:gd name="T73" fmla="*/ 44 h 134"/>
              <a:gd name="T74" fmla="*/ 18 w 285"/>
              <a:gd name="T75" fmla="*/ 55 h 134"/>
              <a:gd name="T76" fmla="*/ 7 w 285"/>
              <a:gd name="T77" fmla="*/ 81 h 134"/>
              <a:gd name="T78" fmla="*/ 2 w 285"/>
              <a:gd name="T79" fmla="*/ 102 h 134"/>
              <a:gd name="T80" fmla="*/ 0 w 285"/>
              <a:gd name="T81" fmla="*/ 119 h 134"/>
              <a:gd name="T82" fmla="*/ 0 w 285"/>
              <a:gd name="T83"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4">
                <a:moveTo>
                  <a:pt x="0" y="134"/>
                </a:moveTo>
                <a:lnTo>
                  <a:pt x="0" y="134"/>
                </a:lnTo>
                <a:lnTo>
                  <a:pt x="3" y="121"/>
                </a:lnTo>
                <a:lnTo>
                  <a:pt x="3" y="121"/>
                </a:lnTo>
                <a:lnTo>
                  <a:pt x="8" y="104"/>
                </a:lnTo>
                <a:lnTo>
                  <a:pt x="17" y="84"/>
                </a:lnTo>
                <a:lnTo>
                  <a:pt x="17" y="84"/>
                </a:lnTo>
                <a:lnTo>
                  <a:pt x="23" y="72"/>
                </a:lnTo>
                <a:lnTo>
                  <a:pt x="32" y="60"/>
                </a:lnTo>
                <a:lnTo>
                  <a:pt x="32" y="60"/>
                </a:lnTo>
                <a:lnTo>
                  <a:pt x="40" y="50"/>
                </a:lnTo>
                <a:lnTo>
                  <a:pt x="52" y="39"/>
                </a:lnTo>
                <a:lnTo>
                  <a:pt x="52" y="39"/>
                </a:lnTo>
                <a:lnTo>
                  <a:pt x="65" y="29"/>
                </a:lnTo>
                <a:lnTo>
                  <a:pt x="80" y="22"/>
                </a:lnTo>
                <a:lnTo>
                  <a:pt x="80" y="22"/>
                </a:lnTo>
                <a:lnTo>
                  <a:pt x="97" y="17"/>
                </a:lnTo>
                <a:lnTo>
                  <a:pt x="116" y="14"/>
                </a:lnTo>
                <a:lnTo>
                  <a:pt x="121" y="14"/>
                </a:lnTo>
                <a:lnTo>
                  <a:pt x="121" y="14"/>
                </a:lnTo>
                <a:lnTo>
                  <a:pt x="121" y="14"/>
                </a:lnTo>
                <a:lnTo>
                  <a:pt x="121" y="14"/>
                </a:lnTo>
                <a:lnTo>
                  <a:pt x="121" y="14"/>
                </a:lnTo>
                <a:lnTo>
                  <a:pt x="121" y="14"/>
                </a:lnTo>
                <a:lnTo>
                  <a:pt x="121" y="14"/>
                </a:lnTo>
                <a:lnTo>
                  <a:pt x="121" y="14"/>
                </a:lnTo>
                <a:lnTo>
                  <a:pt x="122" y="14"/>
                </a:lnTo>
                <a:lnTo>
                  <a:pt x="126" y="14"/>
                </a:lnTo>
                <a:lnTo>
                  <a:pt x="126" y="14"/>
                </a:lnTo>
                <a:lnTo>
                  <a:pt x="127" y="14"/>
                </a:lnTo>
                <a:lnTo>
                  <a:pt x="127" y="14"/>
                </a:lnTo>
                <a:lnTo>
                  <a:pt x="131" y="14"/>
                </a:lnTo>
                <a:lnTo>
                  <a:pt x="136" y="14"/>
                </a:lnTo>
                <a:lnTo>
                  <a:pt x="136" y="14"/>
                </a:lnTo>
                <a:lnTo>
                  <a:pt x="154" y="17"/>
                </a:lnTo>
                <a:lnTo>
                  <a:pt x="154" y="17"/>
                </a:lnTo>
                <a:lnTo>
                  <a:pt x="171" y="22"/>
                </a:lnTo>
                <a:lnTo>
                  <a:pt x="190" y="29"/>
                </a:lnTo>
                <a:lnTo>
                  <a:pt x="190" y="29"/>
                </a:lnTo>
                <a:lnTo>
                  <a:pt x="205" y="35"/>
                </a:lnTo>
                <a:lnTo>
                  <a:pt x="218" y="45"/>
                </a:lnTo>
                <a:lnTo>
                  <a:pt x="218" y="45"/>
                </a:lnTo>
                <a:lnTo>
                  <a:pt x="243" y="62"/>
                </a:lnTo>
                <a:lnTo>
                  <a:pt x="243" y="62"/>
                </a:lnTo>
                <a:lnTo>
                  <a:pt x="262" y="79"/>
                </a:lnTo>
                <a:lnTo>
                  <a:pt x="275" y="94"/>
                </a:lnTo>
                <a:lnTo>
                  <a:pt x="275" y="94"/>
                </a:lnTo>
                <a:lnTo>
                  <a:pt x="285" y="106"/>
                </a:lnTo>
                <a:lnTo>
                  <a:pt x="285" y="106"/>
                </a:lnTo>
                <a:lnTo>
                  <a:pt x="279" y="92"/>
                </a:lnTo>
                <a:lnTo>
                  <a:pt x="279" y="92"/>
                </a:lnTo>
                <a:lnTo>
                  <a:pt x="267" y="77"/>
                </a:lnTo>
                <a:lnTo>
                  <a:pt x="250" y="57"/>
                </a:lnTo>
                <a:lnTo>
                  <a:pt x="250" y="57"/>
                </a:lnTo>
                <a:lnTo>
                  <a:pt x="240" y="47"/>
                </a:lnTo>
                <a:lnTo>
                  <a:pt x="228" y="37"/>
                </a:lnTo>
                <a:lnTo>
                  <a:pt x="228" y="37"/>
                </a:lnTo>
                <a:lnTo>
                  <a:pt x="213" y="27"/>
                </a:lnTo>
                <a:lnTo>
                  <a:pt x="196" y="17"/>
                </a:lnTo>
                <a:lnTo>
                  <a:pt x="196" y="17"/>
                </a:lnTo>
                <a:lnTo>
                  <a:pt x="179" y="10"/>
                </a:lnTo>
                <a:lnTo>
                  <a:pt x="164" y="5"/>
                </a:lnTo>
                <a:lnTo>
                  <a:pt x="149" y="2"/>
                </a:lnTo>
                <a:lnTo>
                  <a:pt x="134" y="0"/>
                </a:lnTo>
                <a:lnTo>
                  <a:pt x="121" y="0"/>
                </a:lnTo>
                <a:lnTo>
                  <a:pt x="109" y="0"/>
                </a:lnTo>
                <a:lnTo>
                  <a:pt x="97" y="2"/>
                </a:lnTo>
                <a:lnTo>
                  <a:pt x="87" y="5"/>
                </a:lnTo>
                <a:lnTo>
                  <a:pt x="69" y="12"/>
                </a:lnTo>
                <a:lnTo>
                  <a:pt x="54" y="19"/>
                </a:lnTo>
                <a:lnTo>
                  <a:pt x="45" y="25"/>
                </a:lnTo>
                <a:lnTo>
                  <a:pt x="39" y="30"/>
                </a:lnTo>
                <a:lnTo>
                  <a:pt x="39" y="30"/>
                </a:lnTo>
                <a:lnTo>
                  <a:pt x="27" y="44"/>
                </a:lnTo>
                <a:lnTo>
                  <a:pt x="18" y="55"/>
                </a:lnTo>
                <a:lnTo>
                  <a:pt x="18" y="55"/>
                </a:lnTo>
                <a:lnTo>
                  <a:pt x="12" y="69"/>
                </a:lnTo>
                <a:lnTo>
                  <a:pt x="7" y="81"/>
                </a:lnTo>
                <a:lnTo>
                  <a:pt x="7" y="81"/>
                </a:lnTo>
                <a:lnTo>
                  <a:pt x="2" y="102"/>
                </a:lnTo>
                <a:lnTo>
                  <a:pt x="0" y="119"/>
                </a:lnTo>
                <a:lnTo>
                  <a:pt x="0" y="119"/>
                </a:lnTo>
                <a:lnTo>
                  <a:pt x="0" y="131"/>
                </a:lnTo>
                <a:lnTo>
                  <a:pt x="0" y="131"/>
                </a:lnTo>
                <a:lnTo>
                  <a:pt x="0" y="134"/>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6" name="Freeform 55"/>
          <p:cNvSpPr/>
          <p:nvPr>
            <p:custDataLst>
              <p:tags r:id="rId60"/>
            </p:custDataLst>
          </p:nvPr>
        </p:nvSpPr>
        <p:spPr bwMode="auto">
          <a:xfrm>
            <a:off x="1115502" y="2405361"/>
            <a:ext cx="208373" cy="97966"/>
          </a:xfrm>
          <a:custGeom>
            <a:avLst/>
            <a:gdLst>
              <a:gd name="T0" fmla="*/ 0 w 285"/>
              <a:gd name="T1" fmla="*/ 134 h 134"/>
              <a:gd name="T2" fmla="*/ 3 w 285"/>
              <a:gd name="T3" fmla="*/ 121 h 134"/>
              <a:gd name="T4" fmla="*/ 17 w 285"/>
              <a:gd name="T5" fmla="*/ 84 h 134"/>
              <a:gd name="T6" fmla="*/ 23 w 285"/>
              <a:gd name="T7" fmla="*/ 72 h 134"/>
              <a:gd name="T8" fmla="*/ 32 w 285"/>
              <a:gd name="T9" fmla="*/ 60 h 134"/>
              <a:gd name="T10" fmla="*/ 52 w 285"/>
              <a:gd name="T11" fmla="*/ 39 h 134"/>
              <a:gd name="T12" fmla="*/ 65 w 285"/>
              <a:gd name="T13" fmla="*/ 29 h 134"/>
              <a:gd name="T14" fmla="*/ 80 w 285"/>
              <a:gd name="T15" fmla="*/ 22 h 134"/>
              <a:gd name="T16" fmla="*/ 116 w 285"/>
              <a:gd name="T17" fmla="*/ 14 h 134"/>
              <a:gd name="T18" fmla="*/ 121 w 285"/>
              <a:gd name="T19" fmla="*/ 14 h 134"/>
              <a:gd name="T20" fmla="*/ 121 w 285"/>
              <a:gd name="T21" fmla="*/ 14 h 134"/>
              <a:gd name="T22" fmla="*/ 121 w 285"/>
              <a:gd name="T23" fmla="*/ 14 h 134"/>
              <a:gd name="T24" fmla="*/ 121 w 285"/>
              <a:gd name="T25" fmla="*/ 14 h 134"/>
              <a:gd name="T26" fmla="*/ 126 w 285"/>
              <a:gd name="T27" fmla="*/ 14 h 134"/>
              <a:gd name="T28" fmla="*/ 127 w 285"/>
              <a:gd name="T29" fmla="*/ 14 h 134"/>
              <a:gd name="T30" fmla="*/ 131 w 285"/>
              <a:gd name="T31" fmla="*/ 14 h 134"/>
              <a:gd name="T32" fmla="*/ 136 w 285"/>
              <a:gd name="T33" fmla="*/ 14 h 134"/>
              <a:gd name="T34" fmla="*/ 154 w 285"/>
              <a:gd name="T35" fmla="*/ 17 h 134"/>
              <a:gd name="T36" fmla="*/ 190 w 285"/>
              <a:gd name="T37" fmla="*/ 29 h 134"/>
              <a:gd name="T38" fmla="*/ 205 w 285"/>
              <a:gd name="T39" fmla="*/ 35 h 134"/>
              <a:gd name="T40" fmla="*/ 218 w 285"/>
              <a:gd name="T41" fmla="*/ 45 h 134"/>
              <a:gd name="T42" fmla="*/ 243 w 285"/>
              <a:gd name="T43" fmla="*/ 62 h 134"/>
              <a:gd name="T44" fmla="*/ 275 w 285"/>
              <a:gd name="T45" fmla="*/ 94 h 134"/>
              <a:gd name="T46" fmla="*/ 285 w 285"/>
              <a:gd name="T47" fmla="*/ 106 h 134"/>
              <a:gd name="T48" fmla="*/ 279 w 285"/>
              <a:gd name="T49" fmla="*/ 92 h 134"/>
              <a:gd name="T50" fmla="*/ 267 w 285"/>
              <a:gd name="T51" fmla="*/ 77 h 134"/>
              <a:gd name="T52" fmla="*/ 250 w 285"/>
              <a:gd name="T53" fmla="*/ 57 h 134"/>
              <a:gd name="T54" fmla="*/ 228 w 285"/>
              <a:gd name="T55" fmla="*/ 37 h 134"/>
              <a:gd name="T56" fmla="*/ 213 w 285"/>
              <a:gd name="T57" fmla="*/ 27 h 134"/>
              <a:gd name="T58" fmla="*/ 196 w 285"/>
              <a:gd name="T59" fmla="*/ 17 h 134"/>
              <a:gd name="T60" fmla="*/ 164 w 285"/>
              <a:gd name="T61" fmla="*/ 5 h 134"/>
              <a:gd name="T62" fmla="*/ 134 w 285"/>
              <a:gd name="T63" fmla="*/ 0 h 134"/>
              <a:gd name="T64" fmla="*/ 109 w 285"/>
              <a:gd name="T65" fmla="*/ 0 h 134"/>
              <a:gd name="T66" fmla="*/ 87 w 285"/>
              <a:gd name="T67" fmla="*/ 5 h 134"/>
              <a:gd name="T68" fmla="*/ 54 w 285"/>
              <a:gd name="T69" fmla="*/ 19 h 134"/>
              <a:gd name="T70" fmla="*/ 39 w 285"/>
              <a:gd name="T71" fmla="*/ 30 h 134"/>
              <a:gd name="T72" fmla="*/ 27 w 285"/>
              <a:gd name="T73" fmla="*/ 44 h 134"/>
              <a:gd name="T74" fmla="*/ 18 w 285"/>
              <a:gd name="T75" fmla="*/ 55 h 134"/>
              <a:gd name="T76" fmla="*/ 7 w 285"/>
              <a:gd name="T77" fmla="*/ 81 h 134"/>
              <a:gd name="T78" fmla="*/ 2 w 285"/>
              <a:gd name="T79" fmla="*/ 102 h 134"/>
              <a:gd name="T80" fmla="*/ 0 w 285"/>
              <a:gd name="T81" fmla="*/ 119 h 134"/>
              <a:gd name="T82" fmla="*/ 0 w 285"/>
              <a:gd name="T83"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4">
                <a:moveTo>
                  <a:pt x="0" y="134"/>
                </a:moveTo>
                <a:lnTo>
                  <a:pt x="0" y="134"/>
                </a:lnTo>
                <a:lnTo>
                  <a:pt x="3" y="121"/>
                </a:lnTo>
                <a:lnTo>
                  <a:pt x="3" y="121"/>
                </a:lnTo>
                <a:lnTo>
                  <a:pt x="8" y="104"/>
                </a:lnTo>
                <a:lnTo>
                  <a:pt x="17" y="84"/>
                </a:lnTo>
                <a:lnTo>
                  <a:pt x="17" y="84"/>
                </a:lnTo>
                <a:lnTo>
                  <a:pt x="23" y="72"/>
                </a:lnTo>
                <a:lnTo>
                  <a:pt x="32" y="60"/>
                </a:lnTo>
                <a:lnTo>
                  <a:pt x="32" y="60"/>
                </a:lnTo>
                <a:lnTo>
                  <a:pt x="40" y="50"/>
                </a:lnTo>
                <a:lnTo>
                  <a:pt x="52" y="39"/>
                </a:lnTo>
                <a:lnTo>
                  <a:pt x="52" y="39"/>
                </a:lnTo>
                <a:lnTo>
                  <a:pt x="65" y="29"/>
                </a:lnTo>
                <a:lnTo>
                  <a:pt x="80" y="22"/>
                </a:lnTo>
                <a:lnTo>
                  <a:pt x="80" y="22"/>
                </a:lnTo>
                <a:lnTo>
                  <a:pt x="97" y="17"/>
                </a:lnTo>
                <a:lnTo>
                  <a:pt x="116" y="14"/>
                </a:lnTo>
                <a:lnTo>
                  <a:pt x="121" y="14"/>
                </a:lnTo>
                <a:lnTo>
                  <a:pt x="121" y="14"/>
                </a:lnTo>
                <a:lnTo>
                  <a:pt x="121" y="14"/>
                </a:lnTo>
                <a:lnTo>
                  <a:pt x="121" y="14"/>
                </a:lnTo>
                <a:lnTo>
                  <a:pt x="121" y="14"/>
                </a:lnTo>
                <a:lnTo>
                  <a:pt x="121" y="14"/>
                </a:lnTo>
                <a:lnTo>
                  <a:pt x="121" y="14"/>
                </a:lnTo>
                <a:lnTo>
                  <a:pt x="121" y="14"/>
                </a:lnTo>
                <a:lnTo>
                  <a:pt x="122" y="14"/>
                </a:lnTo>
                <a:lnTo>
                  <a:pt x="126" y="14"/>
                </a:lnTo>
                <a:lnTo>
                  <a:pt x="126" y="14"/>
                </a:lnTo>
                <a:lnTo>
                  <a:pt x="127" y="14"/>
                </a:lnTo>
                <a:lnTo>
                  <a:pt x="127" y="14"/>
                </a:lnTo>
                <a:lnTo>
                  <a:pt x="131" y="14"/>
                </a:lnTo>
                <a:lnTo>
                  <a:pt x="136" y="14"/>
                </a:lnTo>
                <a:lnTo>
                  <a:pt x="136" y="14"/>
                </a:lnTo>
                <a:lnTo>
                  <a:pt x="154" y="17"/>
                </a:lnTo>
                <a:lnTo>
                  <a:pt x="154" y="17"/>
                </a:lnTo>
                <a:lnTo>
                  <a:pt x="171" y="22"/>
                </a:lnTo>
                <a:lnTo>
                  <a:pt x="190" y="29"/>
                </a:lnTo>
                <a:lnTo>
                  <a:pt x="190" y="29"/>
                </a:lnTo>
                <a:lnTo>
                  <a:pt x="205" y="35"/>
                </a:lnTo>
                <a:lnTo>
                  <a:pt x="218" y="45"/>
                </a:lnTo>
                <a:lnTo>
                  <a:pt x="218" y="45"/>
                </a:lnTo>
                <a:lnTo>
                  <a:pt x="243" y="62"/>
                </a:lnTo>
                <a:lnTo>
                  <a:pt x="243" y="62"/>
                </a:lnTo>
                <a:lnTo>
                  <a:pt x="262" y="79"/>
                </a:lnTo>
                <a:lnTo>
                  <a:pt x="275" y="94"/>
                </a:lnTo>
                <a:lnTo>
                  <a:pt x="275" y="94"/>
                </a:lnTo>
                <a:lnTo>
                  <a:pt x="285" y="106"/>
                </a:lnTo>
                <a:lnTo>
                  <a:pt x="285" y="106"/>
                </a:lnTo>
                <a:lnTo>
                  <a:pt x="279" y="92"/>
                </a:lnTo>
                <a:lnTo>
                  <a:pt x="279" y="92"/>
                </a:lnTo>
                <a:lnTo>
                  <a:pt x="267" y="77"/>
                </a:lnTo>
                <a:lnTo>
                  <a:pt x="250" y="57"/>
                </a:lnTo>
                <a:lnTo>
                  <a:pt x="250" y="57"/>
                </a:lnTo>
                <a:lnTo>
                  <a:pt x="240" y="47"/>
                </a:lnTo>
                <a:lnTo>
                  <a:pt x="228" y="37"/>
                </a:lnTo>
                <a:lnTo>
                  <a:pt x="228" y="37"/>
                </a:lnTo>
                <a:lnTo>
                  <a:pt x="213" y="27"/>
                </a:lnTo>
                <a:lnTo>
                  <a:pt x="196" y="17"/>
                </a:lnTo>
                <a:lnTo>
                  <a:pt x="196" y="17"/>
                </a:lnTo>
                <a:lnTo>
                  <a:pt x="179" y="10"/>
                </a:lnTo>
                <a:lnTo>
                  <a:pt x="164" y="5"/>
                </a:lnTo>
                <a:lnTo>
                  <a:pt x="149" y="2"/>
                </a:lnTo>
                <a:lnTo>
                  <a:pt x="134" y="0"/>
                </a:lnTo>
                <a:lnTo>
                  <a:pt x="121" y="0"/>
                </a:lnTo>
                <a:lnTo>
                  <a:pt x="109" y="0"/>
                </a:lnTo>
                <a:lnTo>
                  <a:pt x="97" y="2"/>
                </a:lnTo>
                <a:lnTo>
                  <a:pt x="87" y="5"/>
                </a:lnTo>
                <a:lnTo>
                  <a:pt x="69" y="12"/>
                </a:lnTo>
                <a:lnTo>
                  <a:pt x="54" y="19"/>
                </a:lnTo>
                <a:lnTo>
                  <a:pt x="45" y="25"/>
                </a:lnTo>
                <a:lnTo>
                  <a:pt x="39" y="30"/>
                </a:lnTo>
                <a:lnTo>
                  <a:pt x="39" y="30"/>
                </a:lnTo>
                <a:lnTo>
                  <a:pt x="27" y="44"/>
                </a:lnTo>
                <a:lnTo>
                  <a:pt x="18" y="55"/>
                </a:lnTo>
                <a:lnTo>
                  <a:pt x="18" y="55"/>
                </a:lnTo>
                <a:lnTo>
                  <a:pt x="12" y="69"/>
                </a:lnTo>
                <a:lnTo>
                  <a:pt x="7" y="81"/>
                </a:lnTo>
                <a:lnTo>
                  <a:pt x="7" y="81"/>
                </a:lnTo>
                <a:lnTo>
                  <a:pt x="2" y="102"/>
                </a:lnTo>
                <a:lnTo>
                  <a:pt x="0" y="119"/>
                </a:lnTo>
                <a:lnTo>
                  <a:pt x="0" y="119"/>
                </a:lnTo>
                <a:lnTo>
                  <a:pt x="0" y="131"/>
                </a:lnTo>
                <a:lnTo>
                  <a:pt x="0" y="131"/>
                </a:lnTo>
                <a:lnTo>
                  <a:pt x="0" y="134"/>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7" name="Freeform 56"/>
          <p:cNvSpPr/>
          <p:nvPr>
            <p:custDataLst>
              <p:tags r:id="rId61"/>
            </p:custDataLst>
          </p:nvPr>
        </p:nvSpPr>
        <p:spPr bwMode="auto">
          <a:xfrm>
            <a:off x="1148935" y="2413913"/>
            <a:ext cx="108074" cy="108074"/>
          </a:xfrm>
          <a:custGeom>
            <a:avLst/>
            <a:gdLst>
              <a:gd name="T0" fmla="*/ 0 w 148"/>
              <a:gd name="T1" fmla="*/ 67 h 147"/>
              <a:gd name="T2" fmla="*/ 0 w 148"/>
              <a:gd name="T3" fmla="*/ 67 h 147"/>
              <a:gd name="T4" fmla="*/ 0 w 148"/>
              <a:gd name="T5" fmla="*/ 82 h 147"/>
              <a:gd name="T6" fmla="*/ 4 w 148"/>
              <a:gd name="T7" fmla="*/ 97 h 147"/>
              <a:gd name="T8" fmla="*/ 10 w 148"/>
              <a:gd name="T9" fmla="*/ 109 h 147"/>
              <a:gd name="T10" fmla="*/ 19 w 148"/>
              <a:gd name="T11" fmla="*/ 120 h 147"/>
              <a:gd name="T12" fmla="*/ 29 w 148"/>
              <a:gd name="T13" fmla="*/ 130 h 147"/>
              <a:gd name="T14" fmla="*/ 41 w 148"/>
              <a:gd name="T15" fmla="*/ 139 h 147"/>
              <a:gd name="T16" fmla="*/ 54 w 148"/>
              <a:gd name="T17" fmla="*/ 144 h 147"/>
              <a:gd name="T18" fmla="*/ 69 w 148"/>
              <a:gd name="T19" fmla="*/ 147 h 147"/>
              <a:gd name="T20" fmla="*/ 69 w 148"/>
              <a:gd name="T21" fmla="*/ 147 h 147"/>
              <a:gd name="T22" fmla="*/ 84 w 148"/>
              <a:gd name="T23" fmla="*/ 147 h 147"/>
              <a:gd name="T24" fmla="*/ 98 w 148"/>
              <a:gd name="T25" fmla="*/ 144 h 147"/>
              <a:gd name="T26" fmla="*/ 111 w 148"/>
              <a:gd name="T27" fmla="*/ 137 h 147"/>
              <a:gd name="T28" fmla="*/ 123 w 148"/>
              <a:gd name="T29" fmla="*/ 129 h 147"/>
              <a:gd name="T30" fmla="*/ 133 w 148"/>
              <a:gd name="T31" fmla="*/ 119 h 147"/>
              <a:gd name="T32" fmla="*/ 140 w 148"/>
              <a:gd name="T33" fmla="*/ 107 h 147"/>
              <a:gd name="T34" fmla="*/ 146 w 148"/>
              <a:gd name="T35" fmla="*/ 93 h 147"/>
              <a:gd name="T36" fmla="*/ 148 w 148"/>
              <a:gd name="T37" fmla="*/ 78 h 147"/>
              <a:gd name="T38" fmla="*/ 148 w 148"/>
              <a:gd name="T39" fmla="*/ 78 h 147"/>
              <a:gd name="T40" fmla="*/ 148 w 148"/>
              <a:gd name="T41" fmla="*/ 63 h 147"/>
              <a:gd name="T42" fmla="*/ 145 w 148"/>
              <a:gd name="T43" fmla="*/ 50 h 147"/>
              <a:gd name="T44" fmla="*/ 140 w 148"/>
              <a:gd name="T45" fmla="*/ 36 h 147"/>
              <a:gd name="T46" fmla="*/ 131 w 148"/>
              <a:gd name="T47" fmla="*/ 25 h 147"/>
              <a:gd name="T48" fmla="*/ 121 w 148"/>
              <a:gd name="T49" fmla="*/ 15 h 147"/>
              <a:gd name="T50" fmla="*/ 109 w 148"/>
              <a:gd name="T51" fmla="*/ 8 h 147"/>
              <a:gd name="T52" fmla="*/ 96 w 148"/>
              <a:gd name="T53" fmla="*/ 3 h 147"/>
              <a:gd name="T54" fmla="*/ 81 w 148"/>
              <a:gd name="T55" fmla="*/ 0 h 147"/>
              <a:gd name="T56" fmla="*/ 81 w 148"/>
              <a:gd name="T57" fmla="*/ 0 h 147"/>
              <a:gd name="T58" fmla="*/ 66 w 148"/>
              <a:gd name="T59" fmla="*/ 0 h 147"/>
              <a:gd name="T60" fmla="*/ 51 w 148"/>
              <a:gd name="T61" fmla="*/ 3 h 147"/>
              <a:gd name="T62" fmla="*/ 39 w 148"/>
              <a:gd name="T63" fmla="*/ 8 h 147"/>
              <a:gd name="T64" fmla="*/ 27 w 148"/>
              <a:gd name="T65" fmla="*/ 16 h 147"/>
              <a:gd name="T66" fmla="*/ 17 w 148"/>
              <a:gd name="T67" fmla="*/ 26 h 147"/>
              <a:gd name="T68" fmla="*/ 9 w 148"/>
              <a:gd name="T69" fmla="*/ 38 h 147"/>
              <a:gd name="T70" fmla="*/ 4 w 148"/>
              <a:gd name="T71" fmla="*/ 52 h 147"/>
              <a:gd name="T72" fmla="*/ 0 w 148"/>
              <a:gd name="T73" fmla="*/ 6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7">
                <a:moveTo>
                  <a:pt x="0" y="67"/>
                </a:moveTo>
                <a:lnTo>
                  <a:pt x="0" y="67"/>
                </a:lnTo>
                <a:lnTo>
                  <a:pt x="0" y="82"/>
                </a:lnTo>
                <a:lnTo>
                  <a:pt x="4" y="97"/>
                </a:lnTo>
                <a:lnTo>
                  <a:pt x="10" y="109"/>
                </a:lnTo>
                <a:lnTo>
                  <a:pt x="19" y="120"/>
                </a:lnTo>
                <a:lnTo>
                  <a:pt x="29" y="130"/>
                </a:lnTo>
                <a:lnTo>
                  <a:pt x="41" y="139"/>
                </a:lnTo>
                <a:lnTo>
                  <a:pt x="54" y="144"/>
                </a:lnTo>
                <a:lnTo>
                  <a:pt x="69" y="147"/>
                </a:lnTo>
                <a:lnTo>
                  <a:pt x="69" y="147"/>
                </a:lnTo>
                <a:lnTo>
                  <a:pt x="84" y="147"/>
                </a:lnTo>
                <a:lnTo>
                  <a:pt x="98" y="144"/>
                </a:lnTo>
                <a:lnTo>
                  <a:pt x="111" y="137"/>
                </a:lnTo>
                <a:lnTo>
                  <a:pt x="123" y="129"/>
                </a:lnTo>
                <a:lnTo>
                  <a:pt x="133" y="119"/>
                </a:lnTo>
                <a:lnTo>
                  <a:pt x="140" y="107"/>
                </a:lnTo>
                <a:lnTo>
                  <a:pt x="146" y="93"/>
                </a:lnTo>
                <a:lnTo>
                  <a:pt x="148" y="78"/>
                </a:lnTo>
                <a:lnTo>
                  <a:pt x="148" y="78"/>
                </a:lnTo>
                <a:lnTo>
                  <a:pt x="148" y="63"/>
                </a:lnTo>
                <a:lnTo>
                  <a:pt x="145" y="50"/>
                </a:lnTo>
                <a:lnTo>
                  <a:pt x="140" y="36"/>
                </a:lnTo>
                <a:lnTo>
                  <a:pt x="131" y="25"/>
                </a:lnTo>
                <a:lnTo>
                  <a:pt x="121" y="15"/>
                </a:lnTo>
                <a:lnTo>
                  <a:pt x="109" y="8"/>
                </a:lnTo>
                <a:lnTo>
                  <a:pt x="96" y="3"/>
                </a:lnTo>
                <a:lnTo>
                  <a:pt x="81" y="0"/>
                </a:lnTo>
                <a:lnTo>
                  <a:pt x="81" y="0"/>
                </a:lnTo>
                <a:lnTo>
                  <a:pt x="66" y="0"/>
                </a:lnTo>
                <a:lnTo>
                  <a:pt x="51" y="3"/>
                </a:lnTo>
                <a:lnTo>
                  <a:pt x="39" y="8"/>
                </a:lnTo>
                <a:lnTo>
                  <a:pt x="27" y="16"/>
                </a:lnTo>
                <a:lnTo>
                  <a:pt x="17" y="26"/>
                </a:lnTo>
                <a:lnTo>
                  <a:pt x="9" y="38"/>
                </a:lnTo>
                <a:lnTo>
                  <a:pt x="4" y="52"/>
                </a:lnTo>
                <a:lnTo>
                  <a:pt x="0" y="67"/>
                </a:lnTo>
                <a:close/>
              </a:path>
            </a:pathLst>
          </a:custGeom>
          <a:solidFill>
            <a:srgbClr val="5CB8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8" name="Freeform 57"/>
          <p:cNvSpPr/>
          <p:nvPr>
            <p:custDataLst>
              <p:tags r:id="rId62"/>
            </p:custDataLst>
          </p:nvPr>
        </p:nvSpPr>
        <p:spPr bwMode="auto">
          <a:xfrm>
            <a:off x="1148935" y="2413913"/>
            <a:ext cx="108074" cy="108074"/>
          </a:xfrm>
          <a:custGeom>
            <a:avLst/>
            <a:gdLst>
              <a:gd name="T0" fmla="*/ 0 w 148"/>
              <a:gd name="T1" fmla="*/ 67 h 147"/>
              <a:gd name="T2" fmla="*/ 0 w 148"/>
              <a:gd name="T3" fmla="*/ 67 h 147"/>
              <a:gd name="T4" fmla="*/ 0 w 148"/>
              <a:gd name="T5" fmla="*/ 82 h 147"/>
              <a:gd name="T6" fmla="*/ 4 w 148"/>
              <a:gd name="T7" fmla="*/ 97 h 147"/>
              <a:gd name="T8" fmla="*/ 10 w 148"/>
              <a:gd name="T9" fmla="*/ 109 h 147"/>
              <a:gd name="T10" fmla="*/ 19 w 148"/>
              <a:gd name="T11" fmla="*/ 120 h 147"/>
              <a:gd name="T12" fmla="*/ 29 w 148"/>
              <a:gd name="T13" fmla="*/ 130 h 147"/>
              <a:gd name="T14" fmla="*/ 41 w 148"/>
              <a:gd name="T15" fmla="*/ 139 h 147"/>
              <a:gd name="T16" fmla="*/ 54 w 148"/>
              <a:gd name="T17" fmla="*/ 144 h 147"/>
              <a:gd name="T18" fmla="*/ 69 w 148"/>
              <a:gd name="T19" fmla="*/ 147 h 147"/>
              <a:gd name="T20" fmla="*/ 69 w 148"/>
              <a:gd name="T21" fmla="*/ 147 h 147"/>
              <a:gd name="T22" fmla="*/ 84 w 148"/>
              <a:gd name="T23" fmla="*/ 147 h 147"/>
              <a:gd name="T24" fmla="*/ 98 w 148"/>
              <a:gd name="T25" fmla="*/ 144 h 147"/>
              <a:gd name="T26" fmla="*/ 111 w 148"/>
              <a:gd name="T27" fmla="*/ 137 h 147"/>
              <a:gd name="T28" fmla="*/ 123 w 148"/>
              <a:gd name="T29" fmla="*/ 129 h 147"/>
              <a:gd name="T30" fmla="*/ 133 w 148"/>
              <a:gd name="T31" fmla="*/ 119 h 147"/>
              <a:gd name="T32" fmla="*/ 140 w 148"/>
              <a:gd name="T33" fmla="*/ 107 h 147"/>
              <a:gd name="T34" fmla="*/ 146 w 148"/>
              <a:gd name="T35" fmla="*/ 93 h 147"/>
              <a:gd name="T36" fmla="*/ 148 w 148"/>
              <a:gd name="T37" fmla="*/ 78 h 147"/>
              <a:gd name="T38" fmla="*/ 148 w 148"/>
              <a:gd name="T39" fmla="*/ 78 h 147"/>
              <a:gd name="T40" fmla="*/ 148 w 148"/>
              <a:gd name="T41" fmla="*/ 63 h 147"/>
              <a:gd name="T42" fmla="*/ 145 w 148"/>
              <a:gd name="T43" fmla="*/ 50 h 147"/>
              <a:gd name="T44" fmla="*/ 140 w 148"/>
              <a:gd name="T45" fmla="*/ 36 h 147"/>
              <a:gd name="T46" fmla="*/ 131 w 148"/>
              <a:gd name="T47" fmla="*/ 25 h 147"/>
              <a:gd name="T48" fmla="*/ 121 w 148"/>
              <a:gd name="T49" fmla="*/ 15 h 147"/>
              <a:gd name="T50" fmla="*/ 109 w 148"/>
              <a:gd name="T51" fmla="*/ 8 h 147"/>
              <a:gd name="T52" fmla="*/ 96 w 148"/>
              <a:gd name="T53" fmla="*/ 3 h 147"/>
              <a:gd name="T54" fmla="*/ 81 w 148"/>
              <a:gd name="T55" fmla="*/ 0 h 147"/>
              <a:gd name="T56" fmla="*/ 81 w 148"/>
              <a:gd name="T57" fmla="*/ 0 h 147"/>
              <a:gd name="T58" fmla="*/ 66 w 148"/>
              <a:gd name="T59" fmla="*/ 0 h 147"/>
              <a:gd name="T60" fmla="*/ 51 w 148"/>
              <a:gd name="T61" fmla="*/ 3 h 147"/>
              <a:gd name="T62" fmla="*/ 39 w 148"/>
              <a:gd name="T63" fmla="*/ 8 h 147"/>
              <a:gd name="T64" fmla="*/ 27 w 148"/>
              <a:gd name="T65" fmla="*/ 16 h 147"/>
              <a:gd name="T66" fmla="*/ 17 w 148"/>
              <a:gd name="T67" fmla="*/ 26 h 147"/>
              <a:gd name="T68" fmla="*/ 9 w 148"/>
              <a:gd name="T69" fmla="*/ 38 h 147"/>
              <a:gd name="T70" fmla="*/ 4 w 148"/>
              <a:gd name="T71" fmla="*/ 52 h 147"/>
              <a:gd name="T72" fmla="*/ 0 w 148"/>
              <a:gd name="T73" fmla="*/ 6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7">
                <a:moveTo>
                  <a:pt x="0" y="67"/>
                </a:moveTo>
                <a:lnTo>
                  <a:pt x="0" y="67"/>
                </a:lnTo>
                <a:lnTo>
                  <a:pt x="0" y="82"/>
                </a:lnTo>
                <a:lnTo>
                  <a:pt x="4" y="97"/>
                </a:lnTo>
                <a:lnTo>
                  <a:pt x="10" y="109"/>
                </a:lnTo>
                <a:lnTo>
                  <a:pt x="19" y="120"/>
                </a:lnTo>
                <a:lnTo>
                  <a:pt x="29" y="130"/>
                </a:lnTo>
                <a:lnTo>
                  <a:pt x="41" y="139"/>
                </a:lnTo>
                <a:lnTo>
                  <a:pt x="54" y="144"/>
                </a:lnTo>
                <a:lnTo>
                  <a:pt x="69" y="147"/>
                </a:lnTo>
                <a:lnTo>
                  <a:pt x="69" y="147"/>
                </a:lnTo>
                <a:lnTo>
                  <a:pt x="84" y="147"/>
                </a:lnTo>
                <a:lnTo>
                  <a:pt x="98" y="144"/>
                </a:lnTo>
                <a:lnTo>
                  <a:pt x="111" y="137"/>
                </a:lnTo>
                <a:lnTo>
                  <a:pt x="123" y="129"/>
                </a:lnTo>
                <a:lnTo>
                  <a:pt x="133" y="119"/>
                </a:lnTo>
                <a:lnTo>
                  <a:pt x="140" y="107"/>
                </a:lnTo>
                <a:lnTo>
                  <a:pt x="146" y="93"/>
                </a:lnTo>
                <a:lnTo>
                  <a:pt x="148" y="78"/>
                </a:lnTo>
                <a:lnTo>
                  <a:pt x="148" y="78"/>
                </a:lnTo>
                <a:lnTo>
                  <a:pt x="148" y="63"/>
                </a:lnTo>
                <a:lnTo>
                  <a:pt x="145" y="50"/>
                </a:lnTo>
                <a:lnTo>
                  <a:pt x="140" y="36"/>
                </a:lnTo>
                <a:lnTo>
                  <a:pt x="131" y="25"/>
                </a:lnTo>
                <a:lnTo>
                  <a:pt x="121" y="15"/>
                </a:lnTo>
                <a:lnTo>
                  <a:pt x="109" y="8"/>
                </a:lnTo>
                <a:lnTo>
                  <a:pt x="96" y="3"/>
                </a:lnTo>
                <a:lnTo>
                  <a:pt x="81" y="0"/>
                </a:lnTo>
                <a:lnTo>
                  <a:pt x="81" y="0"/>
                </a:lnTo>
                <a:lnTo>
                  <a:pt x="66" y="0"/>
                </a:lnTo>
                <a:lnTo>
                  <a:pt x="51" y="3"/>
                </a:lnTo>
                <a:lnTo>
                  <a:pt x="39" y="8"/>
                </a:lnTo>
                <a:lnTo>
                  <a:pt x="27" y="16"/>
                </a:lnTo>
                <a:lnTo>
                  <a:pt x="17" y="26"/>
                </a:lnTo>
                <a:lnTo>
                  <a:pt x="9" y="38"/>
                </a:lnTo>
                <a:lnTo>
                  <a:pt x="4" y="52"/>
                </a:lnTo>
                <a:lnTo>
                  <a:pt x="0" y="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9" name="Freeform 58"/>
          <p:cNvSpPr/>
          <p:nvPr>
            <p:custDataLst>
              <p:tags r:id="rId63"/>
            </p:custDataLst>
          </p:nvPr>
        </p:nvSpPr>
        <p:spPr bwMode="auto">
          <a:xfrm>
            <a:off x="1179258" y="2442681"/>
            <a:ext cx="48206" cy="48206"/>
          </a:xfrm>
          <a:custGeom>
            <a:avLst/>
            <a:gdLst>
              <a:gd name="T0" fmla="*/ 0 w 66"/>
              <a:gd name="T1" fmla="*/ 30 h 65"/>
              <a:gd name="T2" fmla="*/ 0 w 66"/>
              <a:gd name="T3" fmla="*/ 30 h 65"/>
              <a:gd name="T4" fmla="*/ 0 w 66"/>
              <a:gd name="T5" fmla="*/ 37 h 65"/>
              <a:gd name="T6" fmla="*/ 2 w 66"/>
              <a:gd name="T7" fmla="*/ 43 h 65"/>
              <a:gd name="T8" fmla="*/ 4 w 66"/>
              <a:gd name="T9" fmla="*/ 48 h 65"/>
              <a:gd name="T10" fmla="*/ 7 w 66"/>
              <a:gd name="T11" fmla="*/ 53 h 65"/>
              <a:gd name="T12" fmla="*/ 12 w 66"/>
              <a:gd name="T13" fmla="*/ 58 h 65"/>
              <a:gd name="T14" fmla="*/ 17 w 66"/>
              <a:gd name="T15" fmla="*/ 62 h 65"/>
              <a:gd name="T16" fmla="*/ 24 w 66"/>
              <a:gd name="T17" fmla="*/ 65 h 65"/>
              <a:gd name="T18" fmla="*/ 30 w 66"/>
              <a:gd name="T19" fmla="*/ 65 h 65"/>
              <a:gd name="T20" fmla="*/ 30 w 66"/>
              <a:gd name="T21" fmla="*/ 65 h 65"/>
              <a:gd name="T22" fmla="*/ 37 w 66"/>
              <a:gd name="T23" fmla="*/ 65 h 65"/>
              <a:gd name="T24" fmla="*/ 42 w 66"/>
              <a:gd name="T25" fmla="*/ 64 h 65"/>
              <a:gd name="T26" fmla="*/ 49 w 66"/>
              <a:gd name="T27" fmla="*/ 62 h 65"/>
              <a:gd name="T28" fmla="*/ 54 w 66"/>
              <a:gd name="T29" fmla="*/ 58 h 65"/>
              <a:gd name="T30" fmla="*/ 57 w 66"/>
              <a:gd name="T31" fmla="*/ 53 h 65"/>
              <a:gd name="T32" fmla="*/ 61 w 66"/>
              <a:gd name="T33" fmla="*/ 48 h 65"/>
              <a:gd name="T34" fmla="*/ 64 w 66"/>
              <a:gd name="T35" fmla="*/ 42 h 65"/>
              <a:gd name="T36" fmla="*/ 66 w 66"/>
              <a:gd name="T37" fmla="*/ 35 h 65"/>
              <a:gd name="T38" fmla="*/ 66 w 66"/>
              <a:gd name="T39" fmla="*/ 35 h 65"/>
              <a:gd name="T40" fmla="*/ 66 w 66"/>
              <a:gd name="T41" fmla="*/ 28 h 65"/>
              <a:gd name="T42" fmla="*/ 64 w 66"/>
              <a:gd name="T43" fmla="*/ 23 h 65"/>
              <a:gd name="T44" fmla="*/ 61 w 66"/>
              <a:gd name="T45" fmla="*/ 17 h 65"/>
              <a:gd name="T46" fmla="*/ 57 w 66"/>
              <a:gd name="T47" fmla="*/ 12 h 65"/>
              <a:gd name="T48" fmla="*/ 52 w 66"/>
              <a:gd name="T49" fmla="*/ 8 h 65"/>
              <a:gd name="T50" fmla="*/ 47 w 66"/>
              <a:gd name="T51" fmla="*/ 5 h 65"/>
              <a:gd name="T52" fmla="*/ 42 w 66"/>
              <a:gd name="T53" fmla="*/ 1 h 65"/>
              <a:gd name="T54" fmla="*/ 35 w 66"/>
              <a:gd name="T55" fmla="*/ 0 h 65"/>
              <a:gd name="T56" fmla="*/ 35 w 66"/>
              <a:gd name="T57" fmla="*/ 0 h 65"/>
              <a:gd name="T58" fmla="*/ 29 w 66"/>
              <a:gd name="T59" fmla="*/ 1 h 65"/>
              <a:gd name="T60" fmla="*/ 22 w 66"/>
              <a:gd name="T61" fmla="*/ 1 h 65"/>
              <a:gd name="T62" fmla="*/ 17 w 66"/>
              <a:gd name="T63" fmla="*/ 5 h 65"/>
              <a:gd name="T64" fmla="*/ 12 w 66"/>
              <a:gd name="T65" fmla="*/ 8 h 65"/>
              <a:gd name="T66" fmla="*/ 7 w 66"/>
              <a:gd name="T67" fmla="*/ 13 h 65"/>
              <a:gd name="T68" fmla="*/ 4 w 66"/>
              <a:gd name="T69" fmla="*/ 18 h 65"/>
              <a:gd name="T70" fmla="*/ 2 w 66"/>
              <a:gd name="T71" fmla="*/ 23 h 65"/>
              <a:gd name="T72" fmla="*/ 0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0" y="30"/>
                </a:moveTo>
                <a:lnTo>
                  <a:pt x="0" y="30"/>
                </a:lnTo>
                <a:lnTo>
                  <a:pt x="0" y="37"/>
                </a:lnTo>
                <a:lnTo>
                  <a:pt x="2" y="43"/>
                </a:lnTo>
                <a:lnTo>
                  <a:pt x="4" y="48"/>
                </a:lnTo>
                <a:lnTo>
                  <a:pt x="7" y="53"/>
                </a:lnTo>
                <a:lnTo>
                  <a:pt x="12" y="58"/>
                </a:lnTo>
                <a:lnTo>
                  <a:pt x="17" y="62"/>
                </a:lnTo>
                <a:lnTo>
                  <a:pt x="24" y="65"/>
                </a:lnTo>
                <a:lnTo>
                  <a:pt x="30" y="65"/>
                </a:lnTo>
                <a:lnTo>
                  <a:pt x="30" y="65"/>
                </a:lnTo>
                <a:lnTo>
                  <a:pt x="37" y="65"/>
                </a:lnTo>
                <a:lnTo>
                  <a:pt x="42" y="64"/>
                </a:lnTo>
                <a:lnTo>
                  <a:pt x="49" y="62"/>
                </a:lnTo>
                <a:lnTo>
                  <a:pt x="54" y="58"/>
                </a:lnTo>
                <a:lnTo>
                  <a:pt x="57" y="53"/>
                </a:lnTo>
                <a:lnTo>
                  <a:pt x="61" y="48"/>
                </a:lnTo>
                <a:lnTo>
                  <a:pt x="64" y="42"/>
                </a:lnTo>
                <a:lnTo>
                  <a:pt x="66" y="35"/>
                </a:lnTo>
                <a:lnTo>
                  <a:pt x="66" y="35"/>
                </a:lnTo>
                <a:lnTo>
                  <a:pt x="66" y="28"/>
                </a:lnTo>
                <a:lnTo>
                  <a:pt x="64" y="23"/>
                </a:lnTo>
                <a:lnTo>
                  <a:pt x="61" y="17"/>
                </a:lnTo>
                <a:lnTo>
                  <a:pt x="57" y="12"/>
                </a:lnTo>
                <a:lnTo>
                  <a:pt x="52" y="8"/>
                </a:lnTo>
                <a:lnTo>
                  <a:pt x="47" y="5"/>
                </a:lnTo>
                <a:lnTo>
                  <a:pt x="42" y="1"/>
                </a:lnTo>
                <a:lnTo>
                  <a:pt x="35" y="0"/>
                </a:lnTo>
                <a:lnTo>
                  <a:pt x="35" y="0"/>
                </a:lnTo>
                <a:lnTo>
                  <a:pt x="29" y="1"/>
                </a:lnTo>
                <a:lnTo>
                  <a:pt x="22" y="1"/>
                </a:lnTo>
                <a:lnTo>
                  <a:pt x="17" y="5"/>
                </a:lnTo>
                <a:lnTo>
                  <a:pt x="12" y="8"/>
                </a:lnTo>
                <a:lnTo>
                  <a:pt x="7" y="13"/>
                </a:lnTo>
                <a:lnTo>
                  <a:pt x="4" y="18"/>
                </a:lnTo>
                <a:lnTo>
                  <a:pt x="2" y="23"/>
                </a:lnTo>
                <a:lnTo>
                  <a:pt x="0" y="30"/>
                </a:lnTo>
                <a:close/>
              </a:path>
            </a:pathLst>
          </a:custGeom>
          <a:solidFill>
            <a:srgbClr val="301C1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0" name="Freeform 59"/>
          <p:cNvSpPr/>
          <p:nvPr>
            <p:custDataLst>
              <p:tags r:id="rId64"/>
            </p:custDataLst>
          </p:nvPr>
        </p:nvSpPr>
        <p:spPr bwMode="auto">
          <a:xfrm>
            <a:off x="1179258" y="2442681"/>
            <a:ext cx="48206" cy="48206"/>
          </a:xfrm>
          <a:custGeom>
            <a:avLst/>
            <a:gdLst>
              <a:gd name="T0" fmla="*/ 0 w 66"/>
              <a:gd name="T1" fmla="*/ 30 h 65"/>
              <a:gd name="T2" fmla="*/ 0 w 66"/>
              <a:gd name="T3" fmla="*/ 30 h 65"/>
              <a:gd name="T4" fmla="*/ 0 w 66"/>
              <a:gd name="T5" fmla="*/ 37 h 65"/>
              <a:gd name="T6" fmla="*/ 2 w 66"/>
              <a:gd name="T7" fmla="*/ 43 h 65"/>
              <a:gd name="T8" fmla="*/ 4 w 66"/>
              <a:gd name="T9" fmla="*/ 48 h 65"/>
              <a:gd name="T10" fmla="*/ 7 w 66"/>
              <a:gd name="T11" fmla="*/ 53 h 65"/>
              <a:gd name="T12" fmla="*/ 12 w 66"/>
              <a:gd name="T13" fmla="*/ 58 h 65"/>
              <a:gd name="T14" fmla="*/ 17 w 66"/>
              <a:gd name="T15" fmla="*/ 62 h 65"/>
              <a:gd name="T16" fmla="*/ 24 w 66"/>
              <a:gd name="T17" fmla="*/ 65 h 65"/>
              <a:gd name="T18" fmla="*/ 30 w 66"/>
              <a:gd name="T19" fmla="*/ 65 h 65"/>
              <a:gd name="T20" fmla="*/ 30 w 66"/>
              <a:gd name="T21" fmla="*/ 65 h 65"/>
              <a:gd name="T22" fmla="*/ 37 w 66"/>
              <a:gd name="T23" fmla="*/ 65 h 65"/>
              <a:gd name="T24" fmla="*/ 42 w 66"/>
              <a:gd name="T25" fmla="*/ 64 h 65"/>
              <a:gd name="T26" fmla="*/ 49 w 66"/>
              <a:gd name="T27" fmla="*/ 62 h 65"/>
              <a:gd name="T28" fmla="*/ 54 w 66"/>
              <a:gd name="T29" fmla="*/ 58 h 65"/>
              <a:gd name="T30" fmla="*/ 57 w 66"/>
              <a:gd name="T31" fmla="*/ 53 h 65"/>
              <a:gd name="T32" fmla="*/ 61 w 66"/>
              <a:gd name="T33" fmla="*/ 48 h 65"/>
              <a:gd name="T34" fmla="*/ 64 w 66"/>
              <a:gd name="T35" fmla="*/ 42 h 65"/>
              <a:gd name="T36" fmla="*/ 66 w 66"/>
              <a:gd name="T37" fmla="*/ 35 h 65"/>
              <a:gd name="T38" fmla="*/ 66 w 66"/>
              <a:gd name="T39" fmla="*/ 35 h 65"/>
              <a:gd name="T40" fmla="*/ 66 w 66"/>
              <a:gd name="T41" fmla="*/ 28 h 65"/>
              <a:gd name="T42" fmla="*/ 64 w 66"/>
              <a:gd name="T43" fmla="*/ 23 h 65"/>
              <a:gd name="T44" fmla="*/ 61 w 66"/>
              <a:gd name="T45" fmla="*/ 17 h 65"/>
              <a:gd name="T46" fmla="*/ 57 w 66"/>
              <a:gd name="T47" fmla="*/ 12 h 65"/>
              <a:gd name="T48" fmla="*/ 52 w 66"/>
              <a:gd name="T49" fmla="*/ 8 h 65"/>
              <a:gd name="T50" fmla="*/ 47 w 66"/>
              <a:gd name="T51" fmla="*/ 5 h 65"/>
              <a:gd name="T52" fmla="*/ 42 w 66"/>
              <a:gd name="T53" fmla="*/ 1 h 65"/>
              <a:gd name="T54" fmla="*/ 35 w 66"/>
              <a:gd name="T55" fmla="*/ 0 h 65"/>
              <a:gd name="T56" fmla="*/ 35 w 66"/>
              <a:gd name="T57" fmla="*/ 0 h 65"/>
              <a:gd name="T58" fmla="*/ 29 w 66"/>
              <a:gd name="T59" fmla="*/ 1 h 65"/>
              <a:gd name="T60" fmla="*/ 22 w 66"/>
              <a:gd name="T61" fmla="*/ 1 h 65"/>
              <a:gd name="T62" fmla="*/ 17 w 66"/>
              <a:gd name="T63" fmla="*/ 5 h 65"/>
              <a:gd name="T64" fmla="*/ 12 w 66"/>
              <a:gd name="T65" fmla="*/ 8 h 65"/>
              <a:gd name="T66" fmla="*/ 7 w 66"/>
              <a:gd name="T67" fmla="*/ 13 h 65"/>
              <a:gd name="T68" fmla="*/ 4 w 66"/>
              <a:gd name="T69" fmla="*/ 18 h 65"/>
              <a:gd name="T70" fmla="*/ 2 w 66"/>
              <a:gd name="T71" fmla="*/ 23 h 65"/>
              <a:gd name="T72" fmla="*/ 0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0" y="30"/>
                </a:moveTo>
                <a:lnTo>
                  <a:pt x="0" y="30"/>
                </a:lnTo>
                <a:lnTo>
                  <a:pt x="0" y="37"/>
                </a:lnTo>
                <a:lnTo>
                  <a:pt x="2" y="43"/>
                </a:lnTo>
                <a:lnTo>
                  <a:pt x="4" y="48"/>
                </a:lnTo>
                <a:lnTo>
                  <a:pt x="7" y="53"/>
                </a:lnTo>
                <a:lnTo>
                  <a:pt x="12" y="58"/>
                </a:lnTo>
                <a:lnTo>
                  <a:pt x="17" y="62"/>
                </a:lnTo>
                <a:lnTo>
                  <a:pt x="24" y="65"/>
                </a:lnTo>
                <a:lnTo>
                  <a:pt x="30" y="65"/>
                </a:lnTo>
                <a:lnTo>
                  <a:pt x="30" y="65"/>
                </a:lnTo>
                <a:lnTo>
                  <a:pt x="37" y="65"/>
                </a:lnTo>
                <a:lnTo>
                  <a:pt x="42" y="64"/>
                </a:lnTo>
                <a:lnTo>
                  <a:pt x="49" y="62"/>
                </a:lnTo>
                <a:lnTo>
                  <a:pt x="54" y="58"/>
                </a:lnTo>
                <a:lnTo>
                  <a:pt x="57" y="53"/>
                </a:lnTo>
                <a:lnTo>
                  <a:pt x="61" y="48"/>
                </a:lnTo>
                <a:lnTo>
                  <a:pt x="64" y="42"/>
                </a:lnTo>
                <a:lnTo>
                  <a:pt x="66" y="35"/>
                </a:lnTo>
                <a:lnTo>
                  <a:pt x="66" y="35"/>
                </a:lnTo>
                <a:lnTo>
                  <a:pt x="66" y="28"/>
                </a:lnTo>
                <a:lnTo>
                  <a:pt x="64" y="23"/>
                </a:lnTo>
                <a:lnTo>
                  <a:pt x="61" y="17"/>
                </a:lnTo>
                <a:lnTo>
                  <a:pt x="57" y="12"/>
                </a:lnTo>
                <a:lnTo>
                  <a:pt x="52" y="8"/>
                </a:lnTo>
                <a:lnTo>
                  <a:pt x="47" y="5"/>
                </a:lnTo>
                <a:lnTo>
                  <a:pt x="42" y="1"/>
                </a:lnTo>
                <a:lnTo>
                  <a:pt x="35" y="0"/>
                </a:lnTo>
                <a:lnTo>
                  <a:pt x="35" y="0"/>
                </a:lnTo>
                <a:lnTo>
                  <a:pt x="29" y="1"/>
                </a:lnTo>
                <a:lnTo>
                  <a:pt x="22" y="1"/>
                </a:lnTo>
                <a:lnTo>
                  <a:pt x="17" y="5"/>
                </a:lnTo>
                <a:lnTo>
                  <a:pt x="12" y="8"/>
                </a:lnTo>
                <a:lnTo>
                  <a:pt x="7" y="13"/>
                </a:lnTo>
                <a:lnTo>
                  <a:pt x="4" y="18"/>
                </a:lnTo>
                <a:lnTo>
                  <a:pt x="2" y="23"/>
                </a:lnTo>
                <a:lnTo>
                  <a:pt x="0" y="3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1" name="Freeform 60"/>
          <p:cNvSpPr/>
          <p:nvPr>
            <p:custDataLst>
              <p:tags r:id="rId65"/>
            </p:custDataLst>
          </p:nvPr>
        </p:nvSpPr>
        <p:spPr bwMode="auto">
          <a:xfrm>
            <a:off x="1205693" y="2428686"/>
            <a:ext cx="34988" cy="36543"/>
          </a:xfrm>
          <a:custGeom>
            <a:avLst/>
            <a:gdLst>
              <a:gd name="T0" fmla="*/ 0 w 49"/>
              <a:gd name="T1" fmla="*/ 23 h 50"/>
              <a:gd name="T2" fmla="*/ 0 w 49"/>
              <a:gd name="T3" fmla="*/ 23 h 50"/>
              <a:gd name="T4" fmla="*/ 0 w 49"/>
              <a:gd name="T5" fmla="*/ 28 h 50"/>
              <a:gd name="T6" fmla="*/ 0 w 49"/>
              <a:gd name="T7" fmla="*/ 33 h 50"/>
              <a:gd name="T8" fmla="*/ 5 w 49"/>
              <a:gd name="T9" fmla="*/ 42 h 50"/>
              <a:gd name="T10" fmla="*/ 14 w 49"/>
              <a:gd name="T11" fmla="*/ 47 h 50"/>
              <a:gd name="T12" fmla="*/ 17 w 49"/>
              <a:gd name="T13" fmla="*/ 48 h 50"/>
              <a:gd name="T14" fmla="*/ 22 w 49"/>
              <a:gd name="T15" fmla="*/ 50 h 50"/>
              <a:gd name="T16" fmla="*/ 22 w 49"/>
              <a:gd name="T17" fmla="*/ 50 h 50"/>
              <a:gd name="T18" fmla="*/ 27 w 49"/>
              <a:gd name="T19" fmla="*/ 50 h 50"/>
              <a:gd name="T20" fmla="*/ 32 w 49"/>
              <a:gd name="T21" fmla="*/ 48 h 50"/>
              <a:gd name="T22" fmla="*/ 41 w 49"/>
              <a:gd name="T23" fmla="*/ 43 h 50"/>
              <a:gd name="T24" fmla="*/ 47 w 49"/>
              <a:gd name="T25" fmla="*/ 37 h 50"/>
              <a:gd name="T26" fmla="*/ 49 w 49"/>
              <a:gd name="T27" fmla="*/ 32 h 50"/>
              <a:gd name="T28" fmla="*/ 49 w 49"/>
              <a:gd name="T29" fmla="*/ 26 h 50"/>
              <a:gd name="T30" fmla="*/ 49 w 49"/>
              <a:gd name="T31" fmla="*/ 26 h 50"/>
              <a:gd name="T32" fmla="*/ 49 w 49"/>
              <a:gd name="T33" fmla="*/ 21 h 50"/>
              <a:gd name="T34" fmla="*/ 49 w 49"/>
              <a:gd name="T35" fmla="*/ 16 h 50"/>
              <a:gd name="T36" fmla="*/ 44 w 49"/>
              <a:gd name="T37" fmla="*/ 8 h 50"/>
              <a:gd name="T38" fmla="*/ 36 w 49"/>
              <a:gd name="T39" fmla="*/ 3 h 50"/>
              <a:gd name="T40" fmla="*/ 32 w 49"/>
              <a:gd name="T41" fmla="*/ 1 h 50"/>
              <a:gd name="T42" fmla="*/ 27 w 49"/>
              <a:gd name="T43" fmla="*/ 0 h 50"/>
              <a:gd name="T44" fmla="*/ 27 w 49"/>
              <a:gd name="T45" fmla="*/ 0 h 50"/>
              <a:gd name="T46" fmla="*/ 22 w 49"/>
              <a:gd name="T47" fmla="*/ 0 h 50"/>
              <a:gd name="T48" fmla="*/ 17 w 49"/>
              <a:gd name="T49" fmla="*/ 1 h 50"/>
              <a:gd name="T50" fmla="*/ 9 w 49"/>
              <a:gd name="T51" fmla="*/ 6 h 50"/>
              <a:gd name="T52" fmla="*/ 2 w 49"/>
              <a:gd name="T53" fmla="*/ 13 h 50"/>
              <a:gd name="T54" fmla="*/ 0 w 49"/>
              <a:gd name="T55" fmla="*/ 18 h 50"/>
              <a:gd name="T56" fmla="*/ 0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0" y="23"/>
                </a:moveTo>
                <a:lnTo>
                  <a:pt x="0" y="23"/>
                </a:lnTo>
                <a:lnTo>
                  <a:pt x="0" y="28"/>
                </a:lnTo>
                <a:lnTo>
                  <a:pt x="0" y="33"/>
                </a:lnTo>
                <a:lnTo>
                  <a:pt x="5" y="42"/>
                </a:lnTo>
                <a:lnTo>
                  <a:pt x="14" y="47"/>
                </a:lnTo>
                <a:lnTo>
                  <a:pt x="17" y="48"/>
                </a:lnTo>
                <a:lnTo>
                  <a:pt x="22" y="50"/>
                </a:lnTo>
                <a:lnTo>
                  <a:pt x="22" y="50"/>
                </a:lnTo>
                <a:lnTo>
                  <a:pt x="27" y="50"/>
                </a:lnTo>
                <a:lnTo>
                  <a:pt x="32" y="48"/>
                </a:lnTo>
                <a:lnTo>
                  <a:pt x="41" y="43"/>
                </a:lnTo>
                <a:lnTo>
                  <a:pt x="47" y="37"/>
                </a:lnTo>
                <a:lnTo>
                  <a:pt x="49" y="32"/>
                </a:lnTo>
                <a:lnTo>
                  <a:pt x="49" y="26"/>
                </a:lnTo>
                <a:lnTo>
                  <a:pt x="49" y="26"/>
                </a:lnTo>
                <a:lnTo>
                  <a:pt x="49" y="21"/>
                </a:lnTo>
                <a:lnTo>
                  <a:pt x="49" y="16"/>
                </a:lnTo>
                <a:lnTo>
                  <a:pt x="44" y="8"/>
                </a:lnTo>
                <a:lnTo>
                  <a:pt x="36" y="3"/>
                </a:lnTo>
                <a:lnTo>
                  <a:pt x="32" y="1"/>
                </a:lnTo>
                <a:lnTo>
                  <a:pt x="27" y="0"/>
                </a:lnTo>
                <a:lnTo>
                  <a:pt x="27" y="0"/>
                </a:lnTo>
                <a:lnTo>
                  <a:pt x="22" y="0"/>
                </a:lnTo>
                <a:lnTo>
                  <a:pt x="17" y="1"/>
                </a:lnTo>
                <a:lnTo>
                  <a:pt x="9" y="6"/>
                </a:lnTo>
                <a:lnTo>
                  <a:pt x="2" y="13"/>
                </a:lnTo>
                <a:lnTo>
                  <a:pt x="0" y="18"/>
                </a:lnTo>
                <a:lnTo>
                  <a:pt x="0" y="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2" name="Freeform 61"/>
          <p:cNvSpPr/>
          <p:nvPr>
            <p:custDataLst>
              <p:tags r:id="rId66"/>
            </p:custDataLst>
          </p:nvPr>
        </p:nvSpPr>
        <p:spPr bwMode="auto">
          <a:xfrm>
            <a:off x="1205693" y="2428686"/>
            <a:ext cx="34988" cy="36543"/>
          </a:xfrm>
          <a:custGeom>
            <a:avLst/>
            <a:gdLst>
              <a:gd name="T0" fmla="*/ 0 w 49"/>
              <a:gd name="T1" fmla="*/ 23 h 50"/>
              <a:gd name="T2" fmla="*/ 0 w 49"/>
              <a:gd name="T3" fmla="*/ 23 h 50"/>
              <a:gd name="T4" fmla="*/ 0 w 49"/>
              <a:gd name="T5" fmla="*/ 28 h 50"/>
              <a:gd name="T6" fmla="*/ 0 w 49"/>
              <a:gd name="T7" fmla="*/ 33 h 50"/>
              <a:gd name="T8" fmla="*/ 5 w 49"/>
              <a:gd name="T9" fmla="*/ 42 h 50"/>
              <a:gd name="T10" fmla="*/ 14 w 49"/>
              <a:gd name="T11" fmla="*/ 47 h 50"/>
              <a:gd name="T12" fmla="*/ 17 w 49"/>
              <a:gd name="T13" fmla="*/ 48 h 50"/>
              <a:gd name="T14" fmla="*/ 22 w 49"/>
              <a:gd name="T15" fmla="*/ 50 h 50"/>
              <a:gd name="T16" fmla="*/ 22 w 49"/>
              <a:gd name="T17" fmla="*/ 50 h 50"/>
              <a:gd name="T18" fmla="*/ 27 w 49"/>
              <a:gd name="T19" fmla="*/ 50 h 50"/>
              <a:gd name="T20" fmla="*/ 32 w 49"/>
              <a:gd name="T21" fmla="*/ 48 h 50"/>
              <a:gd name="T22" fmla="*/ 41 w 49"/>
              <a:gd name="T23" fmla="*/ 43 h 50"/>
              <a:gd name="T24" fmla="*/ 47 w 49"/>
              <a:gd name="T25" fmla="*/ 37 h 50"/>
              <a:gd name="T26" fmla="*/ 49 w 49"/>
              <a:gd name="T27" fmla="*/ 32 h 50"/>
              <a:gd name="T28" fmla="*/ 49 w 49"/>
              <a:gd name="T29" fmla="*/ 26 h 50"/>
              <a:gd name="T30" fmla="*/ 49 w 49"/>
              <a:gd name="T31" fmla="*/ 26 h 50"/>
              <a:gd name="T32" fmla="*/ 49 w 49"/>
              <a:gd name="T33" fmla="*/ 21 h 50"/>
              <a:gd name="T34" fmla="*/ 49 w 49"/>
              <a:gd name="T35" fmla="*/ 16 h 50"/>
              <a:gd name="T36" fmla="*/ 44 w 49"/>
              <a:gd name="T37" fmla="*/ 8 h 50"/>
              <a:gd name="T38" fmla="*/ 36 w 49"/>
              <a:gd name="T39" fmla="*/ 3 h 50"/>
              <a:gd name="T40" fmla="*/ 32 w 49"/>
              <a:gd name="T41" fmla="*/ 1 h 50"/>
              <a:gd name="T42" fmla="*/ 27 w 49"/>
              <a:gd name="T43" fmla="*/ 0 h 50"/>
              <a:gd name="T44" fmla="*/ 27 w 49"/>
              <a:gd name="T45" fmla="*/ 0 h 50"/>
              <a:gd name="T46" fmla="*/ 22 w 49"/>
              <a:gd name="T47" fmla="*/ 0 h 50"/>
              <a:gd name="T48" fmla="*/ 17 w 49"/>
              <a:gd name="T49" fmla="*/ 1 h 50"/>
              <a:gd name="T50" fmla="*/ 9 w 49"/>
              <a:gd name="T51" fmla="*/ 6 h 50"/>
              <a:gd name="T52" fmla="*/ 2 w 49"/>
              <a:gd name="T53" fmla="*/ 13 h 50"/>
              <a:gd name="T54" fmla="*/ 0 w 49"/>
              <a:gd name="T55" fmla="*/ 18 h 50"/>
              <a:gd name="T56" fmla="*/ 0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0" y="23"/>
                </a:moveTo>
                <a:lnTo>
                  <a:pt x="0" y="23"/>
                </a:lnTo>
                <a:lnTo>
                  <a:pt x="0" y="28"/>
                </a:lnTo>
                <a:lnTo>
                  <a:pt x="0" y="33"/>
                </a:lnTo>
                <a:lnTo>
                  <a:pt x="5" y="42"/>
                </a:lnTo>
                <a:lnTo>
                  <a:pt x="14" y="47"/>
                </a:lnTo>
                <a:lnTo>
                  <a:pt x="17" y="48"/>
                </a:lnTo>
                <a:lnTo>
                  <a:pt x="22" y="50"/>
                </a:lnTo>
                <a:lnTo>
                  <a:pt x="22" y="50"/>
                </a:lnTo>
                <a:lnTo>
                  <a:pt x="27" y="50"/>
                </a:lnTo>
                <a:lnTo>
                  <a:pt x="32" y="48"/>
                </a:lnTo>
                <a:lnTo>
                  <a:pt x="41" y="43"/>
                </a:lnTo>
                <a:lnTo>
                  <a:pt x="47" y="37"/>
                </a:lnTo>
                <a:lnTo>
                  <a:pt x="49" y="32"/>
                </a:lnTo>
                <a:lnTo>
                  <a:pt x="49" y="26"/>
                </a:lnTo>
                <a:lnTo>
                  <a:pt x="49" y="26"/>
                </a:lnTo>
                <a:lnTo>
                  <a:pt x="49" y="21"/>
                </a:lnTo>
                <a:lnTo>
                  <a:pt x="49" y="16"/>
                </a:lnTo>
                <a:lnTo>
                  <a:pt x="44" y="8"/>
                </a:lnTo>
                <a:lnTo>
                  <a:pt x="36" y="3"/>
                </a:lnTo>
                <a:lnTo>
                  <a:pt x="32" y="1"/>
                </a:lnTo>
                <a:lnTo>
                  <a:pt x="27" y="0"/>
                </a:lnTo>
                <a:lnTo>
                  <a:pt x="27" y="0"/>
                </a:lnTo>
                <a:lnTo>
                  <a:pt x="22" y="0"/>
                </a:lnTo>
                <a:lnTo>
                  <a:pt x="17" y="1"/>
                </a:lnTo>
                <a:lnTo>
                  <a:pt x="9" y="6"/>
                </a:lnTo>
                <a:lnTo>
                  <a:pt x="2" y="13"/>
                </a:lnTo>
                <a:lnTo>
                  <a:pt x="0" y="18"/>
                </a:lnTo>
                <a:lnTo>
                  <a:pt x="0" y="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3" name="Freeform 62"/>
          <p:cNvSpPr/>
          <p:nvPr>
            <p:custDataLst>
              <p:tags r:id="rId67"/>
            </p:custDataLst>
          </p:nvPr>
        </p:nvSpPr>
        <p:spPr bwMode="auto">
          <a:xfrm>
            <a:off x="1170705" y="2473781"/>
            <a:ext cx="26435" cy="26435"/>
          </a:xfrm>
          <a:custGeom>
            <a:avLst/>
            <a:gdLst>
              <a:gd name="T0" fmla="*/ 0 w 36"/>
              <a:gd name="T1" fmla="*/ 16 h 35"/>
              <a:gd name="T2" fmla="*/ 0 w 36"/>
              <a:gd name="T3" fmla="*/ 16 h 35"/>
              <a:gd name="T4" fmla="*/ 0 w 36"/>
              <a:gd name="T5" fmla="*/ 23 h 35"/>
              <a:gd name="T6" fmla="*/ 4 w 36"/>
              <a:gd name="T7" fmla="*/ 28 h 35"/>
              <a:gd name="T8" fmla="*/ 9 w 36"/>
              <a:gd name="T9" fmla="*/ 33 h 35"/>
              <a:gd name="T10" fmla="*/ 16 w 36"/>
              <a:gd name="T11" fmla="*/ 35 h 35"/>
              <a:gd name="T12" fmla="*/ 16 w 36"/>
              <a:gd name="T13" fmla="*/ 35 h 35"/>
              <a:gd name="T14" fmla="*/ 22 w 36"/>
              <a:gd name="T15" fmla="*/ 35 h 35"/>
              <a:gd name="T16" fmla="*/ 29 w 36"/>
              <a:gd name="T17" fmla="*/ 32 h 35"/>
              <a:gd name="T18" fmla="*/ 32 w 36"/>
              <a:gd name="T19" fmla="*/ 25 h 35"/>
              <a:gd name="T20" fmla="*/ 36 w 36"/>
              <a:gd name="T21" fmla="*/ 18 h 35"/>
              <a:gd name="T22" fmla="*/ 36 w 36"/>
              <a:gd name="T23" fmla="*/ 18 h 35"/>
              <a:gd name="T24" fmla="*/ 34 w 36"/>
              <a:gd name="T25" fmla="*/ 11 h 35"/>
              <a:gd name="T26" fmla="*/ 31 w 36"/>
              <a:gd name="T27" fmla="*/ 6 h 35"/>
              <a:gd name="T28" fmla="*/ 26 w 36"/>
              <a:gd name="T29" fmla="*/ 1 h 35"/>
              <a:gd name="T30" fmla="*/ 19 w 36"/>
              <a:gd name="T31" fmla="*/ 0 h 35"/>
              <a:gd name="T32" fmla="*/ 19 w 36"/>
              <a:gd name="T33" fmla="*/ 0 h 35"/>
              <a:gd name="T34" fmla="*/ 12 w 36"/>
              <a:gd name="T35" fmla="*/ 1 h 35"/>
              <a:gd name="T36" fmla="*/ 5 w 36"/>
              <a:gd name="T37" fmla="*/ 5 h 35"/>
              <a:gd name="T38" fmla="*/ 2 w 36"/>
              <a:gd name="T39" fmla="*/ 10 h 35"/>
              <a:gd name="T40" fmla="*/ 0 w 36"/>
              <a:gd name="T41"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16"/>
                </a:moveTo>
                <a:lnTo>
                  <a:pt x="0" y="16"/>
                </a:lnTo>
                <a:lnTo>
                  <a:pt x="0" y="23"/>
                </a:lnTo>
                <a:lnTo>
                  <a:pt x="4" y="28"/>
                </a:lnTo>
                <a:lnTo>
                  <a:pt x="9" y="33"/>
                </a:lnTo>
                <a:lnTo>
                  <a:pt x="16" y="35"/>
                </a:lnTo>
                <a:lnTo>
                  <a:pt x="16" y="35"/>
                </a:lnTo>
                <a:lnTo>
                  <a:pt x="22" y="35"/>
                </a:lnTo>
                <a:lnTo>
                  <a:pt x="29" y="32"/>
                </a:lnTo>
                <a:lnTo>
                  <a:pt x="32" y="25"/>
                </a:lnTo>
                <a:lnTo>
                  <a:pt x="36" y="18"/>
                </a:lnTo>
                <a:lnTo>
                  <a:pt x="36" y="18"/>
                </a:lnTo>
                <a:lnTo>
                  <a:pt x="34" y="11"/>
                </a:lnTo>
                <a:lnTo>
                  <a:pt x="31" y="6"/>
                </a:lnTo>
                <a:lnTo>
                  <a:pt x="26" y="1"/>
                </a:lnTo>
                <a:lnTo>
                  <a:pt x="19" y="0"/>
                </a:lnTo>
                <a:lnTo>
                  <a:pt x="19" y="0"/>
                </a:lnTo>
                <a:lnTo>
                  <a:pt x="12" y="1"/>
                </a:lnTo>
                <a:lnTo>
                  <a:pt x="5" y="5"/>
                </a:lnTo>
                <a:lnTo>
                  <a:pt x="2" y="10"/>
                </a:lnTo>
                <a:lnTo>
                  <a:pt x="0" y="16"/>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4" name="Freeform 63"/>
          <p:cNvSpPr/>
          <p:nvPr>
            <p:custDataLst>
              <p:tags r:id="rId68"/>
            </p:custDataLst>
          </p:nvPr>
        </p:nvSpPr>
        <p:spPr bwMode="auto">
          <a:xfrm>
            <a:off x="1170705" y="2473781"/>
            <a:ext cx="26435" cy="26435"/>
          </a:xfrm>
          <a:custGeom>
            <a:avLst/>
            <a:gdLst>
              <a:gd name="T0" fmla="*/ 0 w 36"/>
              <a:gd name="T1" fmla="*/ 16 h 35"/>
              <a:gd name="T2" fmla="*/ 0 w 36"/>
              <a:gd name="T3" fmla="*/ 16 h 35"/>
              <a:gd name="T4" fmla="*/ 0 w 36"/>
              <a:gd name="T5" fmla="*/ 23 h 35"/>
              <a:gd name="T6" fmla="*/ 4 w 36"/>
              <a:gd name="T7" fmla="*/ 28 h 35"/>
              <a:gd name="T8" fmla="*/ 9 w 36"/>
              <a:gd name="T9" fmla="*/ 33 h 35"/>
              <a:gd name="T10" fmla="*/ 16 w 36"/>
              <a:gd name="T11" fmla="*/ 35 h 35"/>
              <a:gd name="T12" fmla="*/ 16 w 36"/>
              <a:gd name="T13" fmla="*/ 35 h 35"/>
              <a:gd name="T14" fmla="*/ 22 w 36"/>
              <a:gd name="T15" fmla="*/ 35 h 35"/>
              <a:gd name="T16" fmla="*/ 29 w 36"/>
              <a:gd name="T17" fmla="*/ 32 h 35"/>
              <a:gd name="T18" fmla="*/ 32 w 36"/>
              <a:gd name="T19" fmla="*/ 25 h 35"/>
              <a:gd name="T20" fmla="*/ 36 w 36"/>
              <a:gd name="T21" fmla="*/ 18 h 35"/>
              <a:gd name="T22" fmla="*/ 36 w 36"/>
              <a:gd name="T23" fmla="*/ 18 h 35"/>
              <a:gd name="T24" fmla="*/ 34 w 36"/>
              <a:gd name="T25" fmla="*/ 11 h 35"/>
              <a:gd name="T26" fmla="*/ 31 w 36"/>
              <a:gd name="T27" fmla="*/ 6 h 35"/>
              <a:gd name="T28" fmla="*/ 26 w 36"/>
              <a:gd name="T29" fmla="*/ 1 h 35"/>
              <a:gd name="T30" fmla="*/ 19 w 36"/>
              <a:gd name="T31" fmla="*/ 0 h 35"/>
              <a:gd name="T32" fmla="*/ 19 w 36"/>
              <a:gd name="T33" fmla="*/ 0 h 35"/>
              <a:gd name="T34" fmla="*/ 12 w 36"/>
              <a:gd name="T35" fmla="*/ 1 h 35"/>
              <a:gd name="T36" fmla="*/ 5 w 36"/>
              <a:gd name="T37" fmla="*/ 5 h 35"/>
              <a:gd name="T38" fmla="*/ 2 w 36"/>
              <a:gd name="T39" fmla="*/ 10 h 35"/>
              <a:gd name="T40" fmla="*/ 0 w 36"/>
              <a:gd name="T41"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16"/>
                </a:moveTo>
                <a:lnTo>
                  <a:pt x="0" y="16"/>
                </a:lnTo>
                <a:lnTo>
                  <a:pt x="0" y="23"/>
                </a:lnTo>
                <a:lnTo>
                  <a:pt x="4" y="28"/>
                </a:lnTo>
                <a:lnTo>
                  <a:pt x="9" y="33"/>
                </a:lnTo>
                <a:lnTo>
                  <a:pt x="16" y="35"/>
                </a:lnTo>
                <a:lnTo>
                  <a:pt x="16" y="35"/>
                </a:lnTo>
                <a:lnTo>
                  <a:pt x="22" y="35"/>
                </a:lnTo>
                <a:lnTo>
                  <a:pt x="29" y="32"/>
                </a:lnTo>
                <a:lnTo>
                  <a:pt x="32" y="25"/>
                </a:lnTo>
                <a:lnTo>
                  <a:pt x="36" y="18"/>
                </a:lnTo>
                <a:lnTo>
                  <a:pt x="36" y="18"/>
                </a:lnTo>
                <a:lnTo>
                  <a:pt x="34" y="11"/>
                </a:lnTo>
                <a:lnTo>
                  <a:pt x="31" y="6"/>
                </a:lnTo>
                <a:lnTo>
                  <a:pt x="26" y="1"/>
                </a:lnTo>
                <a:lnTo>
                  <a:pt x="19" y="0"/>
                </a:lnTo>
                <a:lnTo>
                  <a:pt x="19" y="0"/>
                </a:lnTo>
                <a:lnTo>
                  <a:pt x="12" y="1"/>
                </a:lnTo>
                <a:lnTo>
                  <a:pt x="5" y="5"/>
                </a:lnTo>
                <a:lnTo>
                  <a:pt x="2" y="10"/>
                </a:lnTo>
                <a:lnTo>
                  <a:pt x="0" y="16"/>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5" name="Freeform 64"/>
          <p:cNvSpPr/>
          <p:nvPr>
            <p:custDataLst>
              <p:tags r:id="rId69"/>
            </p:custDataLst>
          </p:nvPr>
        </p:nvSpPr>
        <p:spPr bwMode="auto">
          <a:xfrm>
            <a:off x="1105394" y="2360265"/>
            <a:ext cx="138397" cy="65311"/>
          </a:xfrm>
          <a:custGeom>
            <a:avLst/>
            <a:gdLst>
              <a:gd name="T0" fmla="*/ 0 w 189"/>
              <a:gd name="T1" fmla="*/ 91 h 91"/>
              <a:gd name="T2" fmla="*/ 0 w 189"/>
              <a:gd name="T3" fmla="*/ 91 h 91"/>
              <a:gd name="T4" fmla="*/ 2 w 189"/>
              <a:gd name="T5" fmla="*/ 84 h 91"/>
              <a:gd name="T6" fmla="*/ 7 w 189"/>
              <a:gd name="T7" fmla="*/ 70 h 91"/>
              <a:gd name="T8" fmla="*/ 10 w 189"/>
              <a:gd name="T9" fmla="*/ 60 h 91"/>
              <a:gd name="T10" fmla="*/ 15 w 189"/>
              <a:gd name="T11" fmla="*/ 50 h 91"/>
              <a:gd name="T12" fmla="*/ 22 w 189"/>
              <a:gd name="T13" fmla="*/ 40 h 91"/>
              <a:gd name="T14" fmla="*/ 32 w 189"/>
              <a:gd name="T15" fmla="*/ 30 h 91"/>
              <a:gd name="T16" fmla="*/ 42 w 189"/>
              <a:gd name="T17" fmla="*/ 20 h 91"/>
              <a:gd name="T18" fmla="*/ 55 w 189"/>
              <a:gd name="T19" fmla="*/ 12 h 91"/>
              <a:gd name="T20" fmla="*/ 70 w 189"/>
              <a:gd name="T21" fmla="*/ 7 h 91"/>
              <a:gd name="T22" fmla="*/ 89 w 189"/>
              <a:gd name="T23" fmla="*/ 2 h 91"/>
              <a:gd name="T24" fmla="*/ 109 w 189"/>
              <a:gd name="T25" fmla="*/ 0 h 91"/>
              <a:gd name="T26" fmla="*/ 132 w 189"/>
              <a:gd name="T27" fmla="*/ 2 h 91"/>
              <a:gd name="T28" fmla="*/ 159 w 189"/>
              <a:gd name="T29" fmla="*/ 8 h 91"/>
              <a:gd name="T30" fmla="*/ 189 w 189"/>
              <a:gd name="T31" fmla="*/ 17 h 91"/>
              <a:gd name="T32" fmla="*/ 189 w 189"/>
              <a:gd name="T33" fmla="*/ 17 h 91"/>
              <a:gd name="T34" fmla="*/ 183 w 189"/>
              <a:gd name="T35" fmla="*/ 17 h 91"/>
              <a:gd name="T36" fmla="*/ 168 w 189"/>
              <a:gd name="T37" fmla="*/ 13 h 91"/>
              <a:gd name="T38" fmla="*/ 146 w 189"/>
              <a:gd name="T39" fmla="*/ 12 h 91"/>
              <a:gd name="T40" fmla="*/ 132 w 189"/>
              <a:gd name="T41" fmla="*/ 13 h 91"/>
              <a:gd name="T42" fmla="*/ 117 w 189"/>
              <a:gd name="T43" fmla="*/ 13 h 91"/>
              <a:gd name="T44" fmla="*/ 102 w 189"/>
              <a:gd name="T45" fmla="*/ 17 h 91"/>
              <a:gd name="T46" fmla="*/ 87 w 189"/>
              <a:gd name="T47" fmla="*/ 20 h 91"/>
              <a:gd name="T48" fmla="*/ 70 w 189"/>
              <a:gd name="T49" fmla="*/ 27 h 91"/>
              <a:gd name="T50" fmla="*/ 55 w 189"/>
              <a:gd name="T51" fmla="*/ 34 h 91"/>
              <a:gd name="T52" fmla="*/ 40 w 189"/>
              <a:gd name="T53" fmla="*/ 44 h 91"/>
              <a:gd name="T54" fmla="*/ 25 w 189"/>
              <a:gd name="T55" fmla="*/ 57 h 91"/>
              <a:gd name="T56" fmla="*/ 12 w 189"/>
              <a:gd name="T57" fmla="*/ 72 h 91"/>
              <a:gd name="T58" fmla="*/ 0 w 189"/>
              <a:gd name="T59" fmla="*/ 91 h 91"/>
              <a:gd name="T60" fmla="*/ 0 w 189"/>
              <a:gd name="T6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9" h="91">
                <a:moveTo>
                  <a:pt x="0" y="91"/>
                </a:moveTo>
                <a:lnTo>
                  <a:pt x="0" y="91"/>
                </a:lnTo>
                <a:lnTo>
                  <a:pt x="2" y="84"/>
                </a:lnTo>
                <a:lnTo>
                  <a:pt x="7" y="70"/>
                </a:lnTo>
                <a:lnTo>
                  <a:pt x="10" y="60"/>
                </a:lnTo>
                <a:lnTo>
                  <a:pt x="15" y="50"/>
                </a:lnTo>
                <a:lnTo>
                  <a:pt x="22" y="40"/>
                </a:lnTo>
                <a:lnTo>
                  <a:pt x="32" y="30"/>
                </a:lnTo>
                <a:lnTo>
                  <a:pt x="42" y="20"/>
                </a:lnTo>
                <a:lnTo>
                  <a:pt x="55" y="12"/>
                </a:lnTo>
                <a:lnTo>
                  <a:pt x="70" y="7"/>
                </a:lnTo>
                <a:lnTo>
                  <a:pt x="89" y="2"/>
                </a:lnTo>
                <a:lnTo>
                  <a:pt x="109" y="0"/>
                </a:lnTo>
                <a:lnTo>
                  <a:pt x="132" y="2"/>
                </a:lnTo>
                <a:lnTo>
                  <a:pt x="159" y="8"/>
                </a:lnTo>
                <a:lnTo>
                  <a:pt x="189" y="17"/>
                </a:lnTo>
                <a:lnTo>
                  <a:pt x="189" y="17"/>
                </a:lnTo>
                <a:lnTo>
                  <a:pt x="183" y="17"/>
                </a:lnTo>
                <a:lnTo>
                  <a:pt x="168" y="13"/>
                </a:lnTo>
                <a:lnTo>
                  <a:pt x="146" y="12"/>
                </a:lnTo>
                <a:lnTo>
                  <a:pt x="132" y="13"/>
                </a:lnTo>
                <a:lnTo>
                  <a:pt x="117" y="13"/>
                </a:lnTo>
                <a:lnTo>
                  <a:pt x="102" y="17"/>
                </a:lnTo>
                <a:lnTo>
                  <a:pt x="87" y="20"/>
                </a:lnTo>
                <a:lnTo>
                  <a:pt x="70" y="27"/>
                </a:lnTo>
                <a:lnTo>
                  <a:pt x="55" y="34"/>
                </a:lnTo>
                <a:lnTo>
                  <a:pt x="40" y="44"/>
                </a:lnTo>
                <a:lnTo>
                  <a:pt x="25" y="57"/>
                </a:lnTo>
                <a:lnTo>
                  <a:pt x="12" y="72"/>
                </a:lnTo>
                <a:lnTo>
                  <a:pt x="0" y="91"/>
                </a:lnTo>
                <a:lnTo>
                  <a:pt x="0" y="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6" name="Freeform 65"/>
          <p:cNvSpPr/>
          <p:nvPr>
            <p:custDataLst>
              <p:tags r:id="rId70"/>
            </p:custDataLst>
          </p:nvPr>
        </p:nvSpPr>
        <p:spPr bwMode="auto">
          <a:xfrm>
            <a:off x="1105394" y="6110972"/>
            <a:ext cx="336662" cy="181160"/>
          </a:xfrm>
          <a:custGeom>
            <a:avLst/>
            <a:gdLst>
              <a:gd name="T0" fmla="*/ 139 w 461"/>
              <a:gd name="T1" fmla="*/ 6 h 248"/>
              <a:gd name="T2" fmla="*/ 139 w 461"/>
              <a:gd name="T3" fmla="*/ 6 h 248"/>
              <a:gd name="T4" fmla="*/ 139 w 461"/>
              <a:gd name="T5" fmla="*/ 11 h 248"/>
              <a:gd name="T6" fmla="*/ 137 w 461"/>
              <a:gd name="T7" fmla="*/ 27 h 248"/>
              <a:gd name="T8" fmla="*/ 139 w 461"/>
              <a:gd name="T9" fmla="*/ 37 h 248"/>
              <a:gd name="T10" fmla="*/ 141 w 461"/>
              <a:gd name="T11" fmla="*/ 48 h 248"/>
              <a:gd name="T12" fmla="*/ 144 w 461"/>
              <a:gd name="T13" fmla="*/ 60 h 248"/>
              <a:gd name="T14" fmla="*/ 151 w 461"/>
              <a:gd name="T15" fmla="*/ 72 h 248"/>
              <a:gd name="T16" fmla="*/ 161 w 461"/>
              <a:gd name="T17" fmla="*/ 82 h 248"/>
              <a:gd name="T18" fmla="*/ 173 w 461"/>
              <a:gd name="T19" fmla="*/ 92 h 248"/>
              <a:gd name="T20" fmla="*/ 189 w 461"/>
              <a:gd name="T21" fmla="*/ 100 h 248"/>
              <a:gd name="T22" fmla="*/ 210 w 461"/>
              <a:gd name="T23" fmla="*/ 107 h 248"/>
              <a:gd name="T24" fmla="*/ 235 w 461"/>
              <a:gd name="T25" fmla="*/ 112 h 248"/>
              <a:gd name="T26" fmla="*/ 265 w 461"/>
              <a:gd name="T27" fmla="*/ 114 h 248"/>
              <a:gd name="T28" fmla="*/ 300 w 461"/>
              <a:gd name="T29" fmla="*/ 112 h 248"/>
              <a:gd name="T30" fmla="*/ 342 w 461"/>
              <a:gd name="T31" fmla="*/ 107 h 248"/>
              <a:gd name="T32" fmla="*/ 342 w 461"/>
              <a:gd name="T33" fmla="*/ 107 h 248"/>
              <a:gd name="T34" fmla="*/ 359 w 461"/>
              <a:gd name="T35" fmla="*/ 105 h 248"/>
              <a:gd name="T36" fmla="*/ 376 w 461"/>
              <a:gd name="T37" fmla="*/ 109 h 248"/>
              <a:gd name="T38" fmla="*/ 391 w 461"/>
              <a:gd name="T39" fmla="*/ 115 h 248"/>
              <a:gd name="T40" fmla="*/ 404 w 461"/>
              <a:gd name="T41" fmla="*/ 126 h 248"/>
              <a:gd name="T42" fmla="*/ 404 w 461"/>
              <a:gd name="T43" fmla="*/ 126 h 248"/>
              <a:gd name="T44" fmla="*/ 416 w 461"/>
              <a:gd name="T45" fmla="*/ 139 h 248"/>
              <a:gd name="T46" fmla="*/ 429 w 461"/>
              <a:gd name="T47" fmla="*/ 152 h 248"/>
              <a:gd name="T48" fmla="*/ 441 w 461"/>
              <a:gd name="T49" fmla="*/ 169 h 248"/>
              <a:gd name="T50" fmla="*/ 451 w 461"/>
              <a:gd name="T51" fmla="*/ 184 h 248"/>
              <a:gd name="T52" fmla="*/ 458 w 461"/>
              <a:gd name="T53" fmla="*/ 201 h 248"/>
              <a:gd name="T54" fmla="*/ 461 w 461"/>
              <a:gd name="T55" fmla="*/ 209 h 248"/>
              <a:gd name="T56" fmla="*/ 461 w 461"/>
              <a:gd name="T57" fmla="*/ 218 h 248"/>
              <a:gd name="T58" fmla="*/ 461 w 461"/>
              <a:gd name="T59" fmla="*/ 226 h 248"/>
              <a:gd name="T60" fmla="*/ 460 w 461"/>
              <a:gd name="T61" fmla="*/ 233 h 248"/>
              <a:gd name="T62" fmla="*/ 458 w 461"/>
              <a:gd name="T63" fmla="*/ 241 h 248"/>
              <a:gd name="T64" fmla="*/ 453 w 461"/>
              <a:gd name="T65" fmla="*/ 248 h 248"/>
              <a:gd name="T66" fmla="*/ 453 w 461"/>
              <a:gd name="T67" fmla="*/ 248 h 248"/>
              <a:gd name="T68" fmla="*/ 342 w 461"/>
              <a:gd name="T69" fmla="*/ 248 h 248"/>
              <a:gd name="T70" fmla="*/ 243 w 461"/>
              <a:gd name="T71" fmla="*/ 246 h 248"/>
              <a:gd name="T72" fmla="*/ 149 w 461"/>
              <a:gd name="T73" fmla="*/ 243 h 248"/>
              <a:gd name="T74" fmla="*/ 149 w 461"/>
              <a:gd name="T75" fmla="*/ 243 h 248"/>
              <a:gd name="T76" fmla="*/ 80 w 461"/>
              <a:gd name="T77" fmla="*/ 238 h 248"/>
              <a:gd name="T78" fmla="*/ 37 w 461"/>
              <a:gd name="T79" fmla="*/ 231 h 248"/>
              <a:gd name="T80" fmla="*/ 15 w 461"/>
              <a:gd name="T81" fmla="*/ 226 h 248"/>
              <a:gd name="T82" fmla="*/ 8 w 461"/>
              <a:gd name="T83" fmla="*/ 225 h 248"/>
              <a:gd name="T84" fmla="*/ 8 w 461"/>
              <a:gd name="T85" fmla="*/ 225 h 248"/>
              <a:gd name="T86" fmla="*/ 7 w 461"/>
              <a:gd name="T87" fmla="*/ 213 h 248"/>
              <a:gd name="T88" fmla="*/ 2 w 461"/>
              <a:gd name="T89" fmla="*/ 181 h 248"/>
              <a:gd name="T90" fmla="*/ 0 w 461"/>
              <a:gd name="T91" fmla="*/ 159 h 248"/>
              <a:gd name="T92" fmla="*/ 0 w 461"/>
              <a:gd name="T93" fmla="*/ 132 h 248"/>
              <a:gd name="T94" fmla="*/ 0 w 461"/>
              <a:gd name="T95" fmla="*/ 104 h 248"/>
              <a:gd name="T96" fmla="*/ 5 w 461"/>
              <a:gd name="T97" fmla="*/ 72 h 248"/>
              <a:gd name="T98" fmla="*/ 5 w 461"/>
              <a:gd name="T99" fmla="*/ 72 h 248"/>
              <a:gd name="T100" fmla="*/ 7 w 461"/>
              <a:gd name="T101" fmla="*/ 65 h 248"/>
              <a:gd name="T102" fmla="*/ 12 w 461"/>
              <a:gd name="T103" fmla="*/ 57 h 248"/>
              <a:gd name="T104" fmla="*/ 17 w 461"/>
              <a:gd name="T105" fmla="*/ 40 h 248"/>
              <a:gd name="T106" fmla="*/ 22 w 461"/>
              <a:gd name="T107" fmla="*/ 6 h 248"/>
              <a:gd name="T108" fmla="*/ 22 w 461"/>
              <a:gd name="T109" fmla="*/ 6 h 248"/>
              <a:gd name="T110" fmla="*/ 25 w 461"/>
              <a:gd name="T111" fmla="*/ 1 h 248"/>
              <a:gd name="T112" fmla="*/ 27 w 461"/>
              <a:gd name="T113" fmla="*/ 0 h 248"/>
              <a:gd name="T114" fmla="*/ 30 w 461"/>
              <a:gd name="T115" fmla="*/ 0 h 248"/>
              <a:gd name="T116" fmla="*/ 139 w 461"/>
              <a:gd name="T117" fmla="*/ 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1" h="248">
                <a:moveTo>
                  <a:pt x="139" y="6"/>
                </a:moveTo>
                <a:lnTo>
                  <a:pt x="139" y="6"/>
                </a:lnTo>
                <a:lnTo>
                  <a:pt x="139" y="11"/>
                </a:lnTo>
                <a:lnTo>
                  <a:pt x="137" y="27"/>
                </a:lnTo>
                <a:lnTo>
                  <a:pt x="139" y="37"/>
                </a:lnTo>
                <a:lnTo>
                  <a:pt x="141" y="48"/>
                </a:lnTo>
                <a:lnTo>
                  <a:pt x="144" y="60"/>
                </a:lnTo>
                <a:lnTo>
                  <a:pt x="151" y="72"/>
                </a:lnTo>
                <a:lnTo>
                  <a:pt x="161" y="82"/>
                </a:lnTo>
                <a:lnTo>
                  <a:pt x="173" y="92"/>
                </a:lnTo>
                <a:lnTo>
                  <a:pt x="189" y="100"/>
                </a:lnTo>
                <a:lnTo>
                  <a:pt x="210" y="107"/>
                </a:lnTo>
                <a:lnTo>
                  <a:pt x="235" y="112"/>
                </a:lnTo>
                <a:lnTo>
                  <a:pt x="265" y="114"/>
                </a:lnTo>
                <a:lnTo>
                  <a:pt x="300" y="112"/>
                </a:lnTo>
                <a:lnTo>
                  <a:pt x="342" y="107"/>
                </a:lnTo>
                <a:lnTo>
                  <a:pt x="342" y="107"/>
                </a:lnTo>
                <a:lnTo>
                  <a:pt x="359" y="105"/>
                </a:lnTo>
                <a:lnTo>
                  <a:pt x="376" y="109"/>
                </a:lnTo>
                <a:lnTo>
                  <a:pt x="391" y="115"/>
                </a:lnTo>
                <a:lnTo>
                  <a:pt x="404" y="126"/>
                </a:lnTo>
                <a:lnTo>
                  <a:pt x="404" y="126"/>
                </a:lnTo>
                <a:lnTo>
                  <a:pt x="416" y="139"/>
                </a:lnTo>
                <a:lnTo>
                  <a:pt x="429" y="152"/>
                </a:lnTo>
                <a:lnTo>
                  <a:pt x="441" y="169"/>
                </a:lnTo>
                <a:lnTo>
                  <a:pt x="451" y="184"/>
                </a:lnTo>
                <a:lnTo>
                  <a:pt x="458" y="201"/>
                </a:lnTo>
                <a:lnTo>
                  <a:pt x="461" y="209"/>
                </a:lnTo>
                <a:lnTo>
                  <a:pt x="461" y="218"/>
                </a:lnTo>
                <a:lnTo>
                  <a:pt x="461" y="226"/>
                </a:lnTo>
                <a:lnTo>
                  <a:pt x="460" y="233"/>
                </a:lnTo>
                <a:lnTo>
                  <a:pt x="458" y="241"/>
                </a:lnTo>
                <a:lnTo>
                  <a:pt x="453" y="248"/>
                </a:lnTo>
                <a:lnTo>
                  <a:pt x="453" y="248"/>
                </a:lnTo>
                <a:lnTo>
                  <a:pt x="342" y="248"/>
                </a:lnTo>
                <a:lnTo>
                  <a:pt x="243" y="246"/>
                </a:lnTo>
                <a:lnTo>
                  <a:pt x="149" y="243"/>
                </a:lnTo>
                <a:lnTo>
                  <a:pt x="149" y="243"/>
                </a:lnTo>
                <a:lnTo>
                  <a:pt x="80" y="238"/>
                </a:lnTo>
                <a:lnTo>
                  <a:pt x="37" y="231"/>
                </a:lnTo>
                <a:lnTo>
                  <a:pt x="15" y="226"/>
                </a:lnTo>
                <a:lnTo>
                  <a:pt x="8" y="225"/>
                </a:lnTo>
                <a:lnTo>
                  <a:pt x="8" y="225"/>
                </a:lnTo>
                <a:lnTo>
                  <a:pt x="7" y="213"/>
                </a:lnTo>
                <a:lnTo>
                  <a:pt x="2" y="181"/>
                </a:lnTo>
                <a:lnTo>
                  <a:pt x="0" y="159"/>
                </a:lnTo>
                <a:lnTo>
                  <a:pt x="0" y="132"/>
                </a:lnTo>
                <a:lnTo>
                  <a:pt x="0" y="104"/>
                </a:lnTo>
                <a:lnTo>
                  <a:pt x="5" y="72"/>
                </a:lnTo>
                <a:lnTo>
                  <a:pt x="5" y="72"/>
                </a:lnTo>
                <a:lnTo>
                  <a:pt x="7" y="65"/>
                </a:lnTo>
                <a:lnTo>
                  <a:pt x="12" y="57"/>
                </a:lnTo>
                <a:lnTo>
                  <a:pt x="17" y="40"/>
                </a:lnTo>
                <a:lnTo>
                  <a:pt x="22" y="6"/>
                </a:lnTo>
                <a:lnTo>
                  <a:pt x="22" y="6"/>
                </a:lnTo>
                <a:lnTo>
                  <a:pt x="25" y="1"/>
                </a:lnTo>
                <a:lnTo>
                  <a:pt x="27" y="0"/>
                </a:lnTo>
                <a:lnTo>
                  <a:pt x="30" y="0"/>
                </a:lnTo>
                <a:lnTo>
                  <a:pt x="139" y="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7" name="Freeform 66"/>
          <p:cNvSpPr/>
          <p:nvPr>
            <p:custDataLst>
              <p:tags r:id="rId71"/>
            </p:custDataLst>
          </p:nvPr>
        </p:nvSpPr>
        <p:spPr bwMode="auto">
          <a:xfrm>
            <a:off x="742297" y="1804346"/>
            <a:ext cx="809388" cy="807833"/>
          </a:xfrm>
          <a:custGeom>
            <a:avLst/>
            <a:gdLst>
              <a:gd name="T0" fmla="*/ 131 w 1111"/>
              <a:gd name="T1" fmla="*/ 341 h 1109"/>
              <a:gd name="T2" fmla="*/ 156 w 1111"/>
              <a:gd name="T3" fmla="*/ 364 h 1109"/>
              <a:gd name="T4" fmla="*/ 210 w 1111"/>
              <a:gd name="T5" fmla="*/ 401 h 1109"/>
              <a:gd name="T6" fmla="*/ 261 w 1111"/>
              <a:gd name="T7" fmla="*/ 432 h 1109"/>
              <a:gd name="T8" fmla="*/ 323 w 1111"/>
              <a:gd name="T9" fmla="*/ 462 h 1109"/>
              <a:gd name="T10" fmla="*/ 396 w 1111"/>
              <a:gd name="T11" fmla="*/ 487 h 1109"/>
              <a:gd name="T12" fmla="*/ 480 w 1111"/>
              <a:gd name="T13" fmla="*/ 507 h 1109"/>
              <a:gd name="T14" fmla="*/ 527 w 1111"/>
              <a:gd name="T15" fmla="*/ 515 h 1109"/>
              <a:gd name="T16" fmla="*/ 613 w 1111"/>
              <a:gd name="T17" fmla="*/ 527 h 1109"/>
              <a:gd name="T18" fmla="*/ 685 w 1111"/>
              <a:gd name="T19" fmla="*/ 542 h 1109"/>
              <a:gd name="T20" fmla="*/ 742 w 1111"/>
              <a:gd name="T21" fmla="*/ 561 h 1109"/>
              <a:gd name="T22" fmla="*/ 786 w 1111"/>
              <a:gd name="T23" fmla="*/ 581 h 1109"/>
              <a:gd name="T24" fmla="*/ 821 w 1111"/>
              <a:gd name="T25" fmla="*/ 603 h 1109"/>
              <a:gd name="T26" fmla="*/ 846 w 1111"/>
              <a:gd name="T27" fmla="*/ 624 h 1109"/>
              <a:gd name="T28" fmla="*/ 866 w 1111"/>
              <a:gd name="T29" fmla="*/ 650 h 1109"/>
              <a:gd name="T30" fmla="*/ 880 w 1111"/>
              <a:gd name="T31" fmla="*/ 675 h 1109"/>
              <a:gd name="T32" fmla="*/ 885 w 1111"/>
              <a:gd name="T33" fmla="*/ 688 h 1109"/>
              <a:gd name="T34" fmla="*/ 900 w 1111"/>
              <a:gd name="T35" fmla="*/ 737 h 1109"/>
              <a:gd name="T36" fmla="*/ 913 w 1111"/>
              <a:gd name="T37" fmla="*/ 807 h 1109"/>
              <a:gd name="T38" fmla="*/ 923 w 1111"/>
              <a:gd name="T39" fmla="*/ 891 h 1109"/>
              <a:gd name="T40" fmla="*/ 975 w 1111"/>
              <a:gd name="T41" fmla="*/ 1109 h 1109"/>
              <a:gd name="T42" fmla="*/ 1027 w 1111"/>
              <a:gd name="T43" fmla="*/ 985 h 1109"/>
              <a:gd name="T44" fmla="*/ 1041 w 1111"/>
              <a:gd name="T45" fmla="*/ 975 h 1109"/>
              <a:gd name="T46" fmla="*/ 1081 w 1111"/>
              <a:gd name="T47" fmla="*/ 950 h 1109"/>
              <a:gd name="T48" fmla="*/ 1090 w 1111"/>
              <a:gd name="T49" fmla="*/ 895 h 1109"/>
              <a:gd name="T50" fmla="*/ 1105 w 1111"/>
              <a:gd name="T51" fmla="*/ 757 h 1109"/>
              <a:gd name="T52" fmla="*/ 1111 w 1111"/>
              <a:gd name="T53" fmla="*/ 619 h 1109"/>
              <a:gd name="T54" fmla="*/ 1108 w 1111"/>
              <a:gd name="T55" fmla="*/ 522 h 1109"/>
              <a:gd name="T56" fmla="*/ 1100 w 1111"/>
              <a:gd name="T57" fmla="*/ 423 h 1109"/>
              <a:gd name="T58" fmla="*/ 1093 w 1111"/>
              <a:gd name="T59" fmla="*/ 376 h 1109"/>
              <a:gd name="T60" fmla="*/ 1079 w 1111"/>
              <a:gd name="T61" fmla="*/ 348 h 1109"/>
              <a:gd name="T62" fmla="*/ 1039 w 1111"/>
              <a:gd name="T63" fmla="*/ 286 h 1109"/>
              <a:gd name="T64" fmla="*/ 991 w 1111"/>
              <a:gd name="T65" fmla="*/ 227 h 1109"/>
              <a:gd name="T66" fmla="*/ 950 w 1111"/>
              <a:gd name="T67" fmla="*/ 185 h 1109"/>
              <a:gd name="T68" fmla="*/ 900 w 1111"/>
              <a:gd name="T69" fmla="*/ 143 h 1109"/>
              <a:gd name="T70" fmla="*/ 843 w 1111"/>
              <a:gd name="T71" fmla="*/ 103 h 1109"/>
              <a:gd name="T72" fmla="*/ 777 w 1111"/>
              <a:gd name="T73" fmla="*/ 68 h 1109"/>
              <a:gd name="T74" fmla="*/ 704 w 1111"/>
              <a:gd name="T75" fmla="*/ 37 h 1109"/>
              <a:gd name="T76" fmla="*/ 621 w 1111"/>
              <a:gd name="T77" fmla="*/ 16 h 1109"/>
              <a:gd name="T78" fmla="*/ 531 w 1111"/>
              <a:gd name="T79" fmla="*/ 2 h 1109"/>
              <a:gd name="T80" fmla="*/ 428 w 1111"/>
              <a:gd name="T81" fmla="*/ 2 h 1109"/>
              <a:gd name="T82" fmla="*/ 318 w 1111"/>
              <a:gd name="T83" fmla="*/ 14 h 1109"/>
              <a:gd name="T84" fmla="*/ 198 w 1111"/>
              <a:gd name="T85" fmla="*/ 41 h 1109"/>
              <a:gd name="T86" fmla="*/ 135 w 1111"/>
              <a:gd name="T87" fmla="*/ 61 h 1109"/>
              <a:gd name="T88" fmla="*/ 84 w 1111"/>
              <a:gd name="T89" fmla="*/ 81 h 1109"/>
              <a:gd name="T90" fmla="*/ 47 w 1111"/>
              <a:gd name="T91" fmla="*/ 101 h 1109"/>
              <a:gd name="T92" fmla="*/ 22 w 1111"/>
              <a:gd name="T93" fmla="*/ 125 h 1109"/>
              <a:gd name="T94" fmla="*/ 7 w 1111"/>
              <a:gd name="T95" fmla="*/ 146 h 1109"/>
              <a:gd name="T96" fmla="*/ 0 w 1111"/>
              <a:gd name="T97" fmla="*/ 170 h 1109"/>
              <a:gd name="T98" fmla="*/ 2 w 1111"/>
              <a:gd name="T99" fmla="*/ 193 h 1109"/>
              <a:gd name="T100" fmla="*/ 9 w 1111"/>
              <a:gd name="T101" fmla="*/ 217 h 1109"/>
              <a:gd name="T102" fmla="*/ 21 w 1111"/>
              <a:gd name="T103" fmla="*/ 239 h 1109"/>
              <a:gd name="T104" fmla="*/ 52 w 1111"/>
              <a:gd name="T105" fmla="*/ 279 h 1109"/>
              <a:gd name="T106" fmla="*/ 89 w 1111"/>
              <a:gd name="T107" fmla="*/ 311 h 1109"/>
              <a:gd name="T108" fmla="*/ 131 w 1111"/>
              <a:gd name="T109" fmla="*/ 341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1" h="1109">
                <a:moveTo>
                  <a:pt x="131" y="341"/>
                </a:moveTo>
                <a:lnTo>
                  <a:pt x="131" y="341"/>
                </a:lnTo>
                <a:lnTo>
                  <a:pt x="138" y="348"/>
                </a:lnTo>
                <a:lnTo>
                  <a:pt x="156" y="364"/>
                </a:lnTo>
                <a:lnTo>
                  <a:pt x="190" y="388"/>
                </a:lnTo>
                <a:lnTo>
                  <a:pt x="210" y="401"/>
                </a:lnTo>
                <a:lnTo>
                  <a:pt x="234" y="416"/>
                </a:lnTo>
                <a:lnTo>
                  <a:pt x="261" y="432"/>
                </a:lnTo>
                <a:lnTo>
                  <a:pt x="291" y="447"/>
                </a:lnTo>
                <a:lnTo>
                  <a:pt x="323" y="462"/>
                </a:lnTo>
                <a:lnTo>
                  <a:pt x="358" y="475"/>
                </a:lnTo>
                <a:lnTo>
                  <a:pt x="396" y="487"/>
                </a:lnTo>
                <a:lnTo>
                  <a:pt x="437" y="499"/>
                </a:lnTo>
                <a:lnTo>
                  <a:pt x="480" y="507"/>
                </a:lnTo>
                <a:lnTo>
                  <a:pt x="527" y="515"/>
                </a:lnTo>
                <a:lnTo>
                  <a:pt x="527" y="515"/>
                </a:lnTo>
                <a:lnTo>
                  <a:pt x="573" y="520"/>
                </a:lnTo>
                <a:lnTo>
                  <a:pt x="613" y="527"/>
                </a:lnTo>
                <a:lnTo>
                  <a:pt x="650" y="536"/>
                </a:lnTo>
                <a:lnTo>
                  <a:pt x="685" y="542"/>
                </a:lnTo>
                <a:lnTo>
                  <a:pt x="715" y="552"/>
                </a:lnTo>
                <a:lnTo>
                  <a:pt x="742" y="561"/>
                </a:lnTo>
                <a:lnTo>
                  <a:pt x="766" y="571"/>
                </a:lnTo>
                <a:lnTo>
                  <a:pt x="786" y="581"/>
                </a:lnTo>
                <a:lnTo>
                  <a:pt x="804" y="591"/>
                </a:lnTo>
                <a:lnTo>
                  <a:pt x="821" y="603"/>
                </a:lnTo>
                <a:lnTo>
                  <a:pt x="834" y="614"/>
                </a:lnTo>
                <a:lnTo>
                  <a:pt x="846" y="624"/>
                </a:lnTo>
                <a:lnTo>
                  <a:pt x="856" y="638"/>
                </a:lnTo>
                <a:lnTo>
                  <a:pt x="866" y="650"/>
                </a:lnTo>
                <a:lnTo>
                  <a:pt x="873" y="661"/>
                </a:lnTo>
                <a:lnTo>
                  <a:pt x="880" y="675"/>
                </a:lnTo>
                <a:lnTo>
                  <a:pt x="880" y="675"/>
                </a:lnTo>
                <a:lnTo>
                  <a:pt x="885" y="688"/>
                </a:lnTo>
                <a:lnTo>
                  <a:pt x="890" y="702"/>
                </a:lnTo>
                <a:lnTo>
                  <a:pt x="900" y="737"/>
                </a:lnTo>
                <a:lnTo>
                  <a:pt x="907" y="772"/>
                </a:lnTo>
                <a:lnTo>
                  <a:pt x="913" y="807"/>
                </a:lnTo>
                <a:lnTo>
                  <a:pt x="922" y="868"/>
                </a:lnTo>
                <a:lnTo>
                  <a:pt x="923" y="891"/>
                </a:lnTo>
                <a:lnTo>
                  <a:pt x="975" y="938"/>
                </a:lnTo>
                <a:lnTo>
                  <a:pt x="975" y="1109"/>
                </a:lnTo>
                <a:lnTo>
                  <a:pt x="1027" y="1086"/>
                </a:lnTo>
                <a:lnTo>
                  <a:pt x="1027" y="985"/>
                </a:lnTo>
                <a:lnTo>
                  <a:pt x="1027" y="985"/>
                </a:lnTo>
                <a:lnTo>
                  <a:pt x="1041" y="975"/>
                </a:lnTo>
                <a:lnTo>
                  <a:pt x="1058" y="963"/>
                </a:lnTo>
                <a:lnTo>
                  <a:pt x="1081" y="950"/>
                </a:lnTo>
                <a:lnTo>
                  <a:pt x="1081" y="950"/>
                </a:lnTo>
                <a:lnTo>
                  <a:pt x="1090" y="895"/>
                </a:lnTo>
                <a:lnTo>
                  <a:pt x="1098" y="834"/>
                </a:lnTo>
                <a:lnTo>
                  <a:pt x="1105" y="757"/>
                </a:lnTo>
                <a:lnTo>
                  <a:pt x="1110" y="666"/>
                </a:lnTo>
                <a:lnTo>
                  <a:pt x="1111" y="619"/>
                </a:lnTo>
                <a:lnTo>
                  <a:pt x="1110" y="571"/>
                </a:lnTo>
                <a:lnTo>
                  <a:pt x="1108" y="522"/>
                </a:lnTo>
                <a:lnTo>
                  <a:pt x="1105" y="472"/>
                </a:lnTo>
                <a:lnTo>
                  <a:pt x="1100" y="423"/>
                </a:lnTo>
                <a:lnTo>
                  <a:pt x="1093" y="376"/>
                </a:lnTo>
                <a:lnTo>
                  <a:pt x="1093" y="376"/>
                </a:lnTo>
                <a:lnTo>
                  <a:pt x="1090" y="366"/>
                </a:lnTo>
                <a:lnTo>
                  <a:pt x="1079" y="348"/>
                </a:lnTo>
                <a:lnTo>
                  <a:pt x="1063" y="319"/>
                </a:lnTo>
                <a:lnTo>
                  <a:pt x="1039" y="286"/>
                </a:lnTo>
                <a:lnTo>
                  <a:pt x="1009" y="247"/>
                </a:lnTo>
                <a:lnTo>
                  <a:pt x="991" y="227"/>
                </a:lnTo>
                <a:lnTo>
                  <a:pt x="970" y="205"/>
                </a:lnTo>
                <a:lnTo>
                  <a:pt x="950" y="185"/>
                </a:lnTo>
                <a:lnTo>
                  <a:pt x="927" y="163"/>
                </a:lnTo>
                <a:lnTo>
                  <a:pt x="900" y="143"/>
                </a:lnTo>
                <a:lnTo>
                  <a:pt x="873" y="123"/>
                </a:lnTo>
                <a:lnTo>
                  <a:pt x="843" y="103"/>
                </a:lnTo>
                <a:lnTo>
                  <a:pt x="813" y="84"/>
                </a:lnTo>
                <a:lnTo>
                  <a:pt x="777" y="68"/>
                </a:lnTo>
                <a:lnTo>
                  <a:pt x="742" y="52"/>
                </a:lnTo>
                <a:lnTo>
                  <a:pt x="704" y="37"/>
                </a:lnTo>
                <a:lnTo>
                  <a:pt x="663" y="26"/>
                </a:lnTo>
                <a:lnTo>
                  <a:pt x="621" y="16"/>
                </a:lnTo>
                <a:lnTo>
                  <a:pt x="578" y="7"/>
                </a:lnTo>
                <a:lnTo>
                  <a:pt x="531" y="2"/>
                </a:lnTo>
                <a:lnTo>
                  <a:pt x="480" y="0"/>
                </a:lnTo>
                <a:lnTo>
                  <a:pt x="428" y="2"/>
                </a:lnTo>
                <a:lnTo>
                  <a:pt x="375" y="5"/>
                </a:lnTo>
                <a:lnTo>
                  <a:pt x="318" y="14"/>
                </a:lnTo>
                <a:lnTo>
                  <a:pt x="259" y="26"/>
                </a:lnTo>
                <a:lnTo>
                  <a:pt x="198" y="41"/>
                </a:lnTo>
                <a:lnTo>
                  <a:pt x="135" y="61"/>
                </a:lnTo>
                <a:lnTo>
                  <a:pt x="135" y="61"/>
                </a:lnTo>
                <a:lnTo>
                  <a:pt x="108" y="71"/>
                </a:lnTo>
                <a:lnTo>
                  <a:pt x="84" y="81"/>
                </a:lnTo>
                <a:lnTo>
                  <a:pt x="64" y="91"/>
                </a:lnTo>
                <a:lnTo>
                  <a:pt x="47" y="101"/>
                </a:lnTo>
                <a:lnTo>
                  <a:pt x="34" y="113"/>
                </a:lnTo>
                <a:lnTo>
                  <a:pt x="22" y="125"/>
                </a:lnTo>
                <a:lnTo>
                  <a:pt x="14" y="136"/>
                </a:lnTo>
                <a:lnTo>
                  <a:pt x="7" y="146"/>
                </a:lnTo>
                <a:lnTo>
                  <a:pt x="2" y="158"/>
                </a:lnTo>
                <a:lnTo>
                  <a:pt x="0" y="170"/>
                </a:lnTo>
                <a:lnTo>
                  <a:pt x="0" y="182"/>
                </a:lnTo>
                <a:lnTo>
                  <a:pt x="2" y="193"/>
                </a:lnTo>
                <a:lnTo>
                  <a:pt x="4" y="205"/>
                </a:lnTo>
                <a:lnTo>
                  <a:pt x="9" y="217"/>
                </a:lnTo>
                <a:lnTo>
                  <a:pt x="14" y="229"/>
                </a:lnTo>
                <a:lnTo>
                  <a:pt x="21" y="239"/>
                </a:lnTo>
                <a:lnTo>
                  <a:pt x="36" y="260"/>
                </a:lnTo>
                <a:lnTo>
                  <a:pt x="52" y="279"/>
                </a:lnTo>
                <a:lnTo>
                  <a:pt x="71" y="296"/>
                </a:lnTo>
                <a:lnTo>
                  <a:pt x="89" y="311"/>
                </a:lnTo>
                <a:lnTo>
                  <a:pt x="120" y="333"/>
                </a:lnTo>
                <a:lnTo>
                  <a:pt x="131" y="341"/>
                </a:lnTo>
                <a:lnTo>
                  <a:pt x="131" y="341"/>
                </a:lnTo>
                <a:close/>
              </a:path>
            </a:pathLst>
          </a:custGeom>
          <a:solidFill>
            <a:srgbClr val="FFDD7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8" name="Freeform 67"/>
          <p:cNvSpPr/>
          <p:nvPr>
            <p:custDataLst>
              <p:tags r:id="rId72"/>
            </p:custDataLst>
          </p:nvPr>
        </p:nvSpPr>
        <p:spPr bwMode="auto">
          <a:xfrm>
            <a:off x="452286" y="1927192"/>
            <a:ext cx="381757" cy="684986"/>
          </a:xfrm>
          <a:custGeom>
            <a:avLst/>
            <a:gdLst>
              <a:gd name="T0" fmla="*/ 523 w 525"/>
              <a:gd name="T1" fmla="*/ 146 h 941"/>
              <a:gd name="T2" fmla="*/ 522 w 525"/>
              <a:gd name="T3" fmla="*/ 166 h 941"/>
              <a:gd name="T4" fmla="*/ 510 w 525"/>
              <a:gd name="T5" fmla="*/ 203 h 941"/>
              <a:gd name="T6" fmla="*/ 496 w 525"/>
              <a:gd name="T7" fmla="*/ 233 h 941"/>
              <a:gd name="T8" fmla="*/ 473 w 525"/>
              <a:gd name="T9" fmla="*/ 267 h 941"/>
              <a:gd name="T10" fmla="*/ 441 w 525"/>
              <a:gd name="T11" fmla="*/ 300 h 941"/>
              <a:gd name="T12" fmla="*/ 396 w 525"/>
              <a:gd name="T13" fmla="*/ 332 h 941"/>
              <a:gd name="T14" fmla="*/ 369 w 525"/>
              <a:gd name="T15" fmla="*/ 346 h 941"/>
              <a:gd name="T16" fmla="*/ 315 w 525"/>
              <a:gd name="T17" fmla="*/ 379 h 941"/>
              <a:gd name="T18" fmla="*/ 270 w 525"/>
              <a:gd name="T19" fmla="*/ 423 h 941"/>
              <a:gd name="T20" fmla="*/ 233 w 525"/>
              <a:gd name="T21" fmla="*/ 473 h 941"/>
              <a:gd name="T22" fmla="*/ 204 w 525"/>
              <a:gd name="T23" fmla="*/ 532 h 941"/>
              <a:gd name="T24" fmla="*/ 186 w 525"/>
              <a:gd name="T25" fmla="*/ 592 h 941"/>
              <a:gd name="T26" fmla="*/ 174 w 525"/>
              <a:gd name="T27" fmla="*/ 656 h 941"/>
              <a:gd name="T28" fmla="*/ 169 w 525"/>
              <a:gd name="T29" fmla="*/ 722 h 941"/>
              <a:gd name="T30" fmla="*/ 173 w 525"/>
              <a:gd name="T31" fmla="*/ 784 h 941"/>
              <a:gd name="T32" fmla="*/ 164 w 525"/>
              <a:gd name="T33" fmla="*/ 928 h 941"/>
              <a:gd name="T34" fmla="*/ 99 w 525"/>
              <a:gd name="T35" fmla="*/ 810 h 941"/>
              <a:gd name="T36" fmla="*/ 52 w 525"/>
              <a:gd name="T37" fmla="*/ 779 h 941"/>
              <a:gd name="T38" fmla="*/ 18 w 525"/>
              <a:gd name="T39" fmla="*/ 547 h 941"/>
              <a:gd name="T40" fmla="*/ 1 w 525"/>
              <a:gd name="T41" fmla="*/ 411 h 941"/>
              <a:gd name="T42" fmla="*/ 0 w 525"/>
              <a:gd name="T43" fmla="*/ 376 h 941"/>
              <a:gd name="T44" fmla="*/ 5 w 525"/>
              <a:gd name="T45" fmla="*/ 339 h 941"/>
              <a:gd name="T46" fmla="*/ 16 w 525"/>
              <a:gd name="T47" fmla="*/ 302 h 941"/>
              <a:gd name="T48" fmla="*/ 33 w 525"/>
              <a:gd name="T49" fmla="*/ 264 h 941"/>
              <a:gd name="T50" fmla="*/ 55 w 525"/>
              <a:gd name="T51" fmla="*/ 227 h 941"/>
              <a:gd name="T52" fmla="*/ 109 w 525"/>
              <a:gd name="T53" fmla="*/ 156 h 941"/>
              <a:gd name="T54" fmla="*/ 173 w 525"/>
              <a:gd name="T55" fmla="*/ 92 h 941"/>
              <a:gd name="T56" fmla="*/ 241 w 525"/>
              <a:gd name="T57" fmla="*/ 44 h 941"/>
              <a:gd name="T58" fmla="*/ 293 w 525"/>
              <a:gd name="T59" fmla="*/ 17 h 941"/>
              <a:gd name="T60" fmla="*/ 327 w 525"/>
              <a:gd name="T61" fmla="*/ 5 h 941"/>
              <a:gd name="T62" fmla="*/ 359 w 525"/>
              <a:gd name="T63" fmla="*/ 0 h 941"/>
              <a:gd name="T64" fmla="*/ 389 w 525"/>
              <a:gd name="T65" fmla="*/ 2 h 941"/>
              <a:gd name="T66" fmla="*/ 402 w 525"/>
              <a:gd name="T67" fmla="*/ 5 h 941"/>
              <a:gd name="T68" fmla="*/ 449 w 525"/>
              <a:gd name="T69" fmla="*/ 22 h 941"/>
              <a:gd name="T70" fmla="*/ 483 w 525"/>
              <a:gd name="T71" fmla="*/ 44 h 941"/>
              <a:gd name="T72" fmla="*/ 505 w 525"/>
              <a:gd name="T73" fmla="*/ 67 h 941"/>
              <a:gd name="T74" fmla="*/ 517 w 525"/>
              <a:gd name="T75" fmla="*/ 91 h 941"/>
              <a:gd name="T76" fmla="*/ 523 w 525"/>
              <a:gd name="T77" fmla="*/ 113 h 941"/>
              <a:gd name="T78" fmla="*/ 525 w 525"/>
              <a:gd name="T79" fmla="*/ 143 h 941"/>
              <a:gd name="T80" fmla="*/ 523 w 525"/>
              <a:gd name="T81" fmla="*/ 146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941">
                <a:moveTo>
                  <a:pt x="523" y="146"/>
                </a:moveTo>
                <a:lnTo>
                  <a:pt x="523" y="146"/>
                </a:lnTo>
                <a:lnTo>
                  <a:pt x="523" y="151"/>
                </a:lnTo>
                <a:lnTo>
                  <a:pt x="522" y="166"/>
                </a:lnTo>
                <a:lnTo>
                  <a:pt x="515" y="190"/>
                </a:lnTo>
                <a:lnTo>
                  <a:pt x="510" y="203"/>
                </a:lnTo>
                <a:lnTo>
                  <a:pt x="505" y="218"/>
                </a:lnTo>
                <a:lnTo>
                  <a:pt x="496" y="233"/>
                </a:lnTo>
                <a:lnTo>
                  <a:pt x="486" y="250"/>
                </a:lnTo>
                <a:lnTo>
                  <a:pt x="473" y="267"/>
                </a:lnTo>
                <a:lnTo>
                  <a:pt x="458" y="284"/>
                </a:lnTo>
                <a:lnTo>
                  <a:pt x="441" y="300"/>
                </a:lnTo>
                <a:lnTo>
                  <a:pt x="419" y="316"/>
                </a:lnTo>
                <a:lnTo>
                  <a:pt x="396" y="332"/>
                </a:lnTo>
                <a:lnTo>
                  <a:pt x="369" y="346"/>
                </a:lnTo>
                <a:lnTo>
                  <a:pt x="369" y="346"/>
                </a:lnTo>
                <a:lnTo>
                  <a:pt x="340" y="361"/>
                </a:lnTo>
                <a:lnTo>
                  <a:pt x="315" y="379"/>
                </a:lnTo>
                <a:lnTo>
                  <a:pt x="292" y="399"/>
                </a:lnTo>
                <a:lnTo>
                  <a:pt x="270" y="423"/>
                </a:lnTo>
                <a:lnTo>
                  <a:pt x="250" y="448"/>
                </a:lnTo>
                <a:lnTo>
                  <a:pt x="233" y="473"/>
                </a:lnTo>
                <a:lnTo>
                  <a:pt x="218" y="502"/>
                </a:lnTo>
                <a:lnTo>
                  <a:pt x="204" y="532"/>
                </a:lnTo>
                <a:lnTo>
                  <a:pt x="194" y="562"/>
                </a:lnTo>
                <a:lnTo>
                  <a:pt x="186" y="592"/>
                </a:lnTo>
                <a:lnTo>
                  <a:pt x="178" y="624"/>
                </a:lnTo>
                <a:lnTo>
                  <a:pt x="174" y="656"/>
                </a:lnTo>
                <a:lnTo>
                  <a:pt x="171" y="690"/>
                </a:lnTo>
                <a:lnTo>
                  <a:pt x="169" y="722"/>
                </a:lnTo>
                <a:lnTo>
                  <a:pt x="169" y="753"/>
                </a:lnTo>
                <a:lnTo>
                  <a:pt x="173" y="784"/>
                </a:lnTo>
                <a:lnTo>
                  <a:pt x="164" y="841"/>
                </a:lnTo>
                <a:lnTo>
                  <a:pt x="164" y="928"/>
                </a:lnTo>
                <a:lnTo>
                  <a:pt x="132" y="941"/>
                </a:lnTo>
                <a:lnTo>
                  <a:pt x="99" y="810"/>
                </a:lnTo>
                <a:lnTo>
                  <a:pt x="52" y="779"/>
                </a:lnTo>
                <a:lnTo>
                  <a:pt x="52" y="779"/>
                </a:lnTo>
                <a:lnTo>
                  <a:pt x="35" y="664"/>
                </a:lnTo>
                <a:lnTo>
                  <a:pt x="18" y="547"/>
                </a:lnTo>
                <a:lnTo>
                  <a:pt x="1" y="411"/>
                </a:lnTo>
                <a:lnTo>
                  <a:pt x="1" y="411"/>
                </a:lnTo>
                <a:lnTo>
                  <a:pt x="0" y="394"/>
                </a:lnTo>
                <a:lnTo>
                  <a:pt x="0" y="376"/>
                </a:lnTo>
                <a:lnTo>
                  <a:pt x="1" y="357"/>
                </a:lnTo>
                <a:lnTo>
                  <a:pt x="5" y="339"/>
                </a:lnTo>
                <a:lnTo>
                  <a:pt x="10" y="321"/>
                </a:lnTo>
                <a:lnTo>
                  <a:pt x="16" y="302"/>
                </a:lnTo>
                <a:lnTo>
                  <a:pt x="25" y="282"/>
                </a:lnTo>
                <a:lnTo>
                  <a:pt x="33" y="264"/>
                </a:lnTo>
                <a:lnTo>
                  <a:pt x="43" y="245"/>
                </a:lnTo>
                <a:lnTo>
                  <a:pt x="55" y="227"/>
                </a:lnTo>
                <a:lnTo>
                  <a:pt x="80" y="190"/>
                </a:lnTo>
                <a:lnTo>
                  <a:pt x="109" y="156"/>
                </a:lnTo>
                <a:lnTo>
                  <a:pt x="139" y="123"/>
                </a:lnTo>
                <a:lnTo>
                  <a:pt x="173" y="92"/>
                </a:lnTo>
                <a:lnTo>
                  <a:pt x="206" y="66"/>
                </a:lnTo>
                <a:lnTo>
                  <a:pt x="241" y="44"/>
                </a:lnTo>
                <a:lnTo>
                  <a:pt x="277" y="24"/>
                </a:lnTo>
                <a:lnTo>
                  <a:pt x="293" y="17"/>
                </a:lnTo>
                <a:lnTo>
                  <a:pt x="310" y="10"/>
                </a:lnTo>
                <a:lnTo>
                  <a:pt x="327" y="5"/>
                </a:lnTo>
                <a:lnTo>
                  <a:pt x="344" y="2"/>
                </a:lnTo>
                <a:lnTo>
                  <a:pt x="359" y="0"/>
                </a:lnTo>
                <a:lnTo>
                  <a:pt x="374" y="0"/>
                </a:lnTo>
                <a:lnTo>
                  <a:pt x="389" y="2"/>
                </a:lnTo>
                <a:lnTo>
                  <a:pt x="402" y="5"/>
                </a:lnTo>
                <a:lnTo>
                  <a:pt x="402" y="5"/>
                </a:lnTo>
                <a:lnTo>
                  <a:pt x="428" y="14"/>
                </a:lnTo>
                <a:lnTo>
                  <a:pt x="449" y="22"/>
                </a:lnTo>
                <a:lnTo>
                  <a:pt x="468" y="34"/>
                </a:lnTo>
                <a:lnTo>
                  <a:pt x="483" y="44"/>
                </a:lnTo>
                <a:lnTo>
                  <a:pt x="495" y="56"/>
                </a:lnTo>
                <a:lnTo>
                  <a:pt x="505" y="67"/>
                </a:lnTo>
                <a:lnTo>
                  <a:pt x="512" y="79"/>
                </a:lnTo>
                <a:lnTo>
                  <a:pt x="517" y="91"/>
                </a:lnTo>
                <a:lnTo>
                  <a:pt x="522" y="103"/>
                </a:lnTo>
                <a:lnTo>
                  <a:pt x="523" y="113"/>
                </a:lnTo>
                <a:lnTo>
                  <a:pt x="525" y="129"/>
                </a:lnTo>
                <a:lnTo>
                  <a:pt x="525" y="143"/>
                </a:lnTo>
                <a:lnTo>
                  <a:pt x="523" y="146"/>
                </a:lnTo>
                <a:lnTo>
                  <a:pt x="523" y="146"/>
                </a:lnTo>
                <a:close/>
              </a:path>
            </a:pathLst>
          </a:custGeom>
          <a:solidFill>
            <a:srgbClr val="FFDD7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9" name="Freeform 68"/>
          <p:cNvSpPr/>
          <p:nvPr>
            <p:custDataLst>
              <p:tags r:id="rId73"/>
            </p:custDataLst>
          </p:nvPr>
        </p:nvSpPr>
        <p:spPr bwMode="auto">
          <a:xfrm>
            <a:off x="676986" y="1912419"/>
            <a:ext cx="167942" cy="104964"/>
          </a:xfrm>
          <a:custGeom>
            <a:avLst/>
            <a:gdLst>
              <a:gd name="T0" fmla="*/ 101 w 230"/>
              <a:gd name="T1" fmla="*/ 52 h 144"/>
              <a:gd name="T2" fmla="*/ 101 w 230"/>
              <a:gd name="T3" fmla="*/ 52 h 144"/>
              <a:gd name="T4" fmla="*/ 93 w 230"/>
              <a:gd name="T5" fmla="*/ 52 h 144"/>
              <a:gd name="T6" fmla="*/ 69 w 230"/>
              <a:gd name="T7" fmla="*/ 52 h 144"/>
              <a:gd name="T8" fmla="*/ 53 w 230"/>
              <a:gd name="T9" fmla="*/ 54 h 144"/>
              <a:gd name="T10" fmla="*/ 36 w 230"/>
              <a:gd name="T11" fmla="*/ 59 h 144"/>
              <a:gd name="T12" fmla="*/ 19 w 230"/>
              <a:gd name="T13" fmla="*/ 64 h 144"/>
              <a:gd name="T14" fmla="*/ 0 w 230"/>
              <a:gd name="T15" fmla="*/ 74 h 144"/>
              <a:gd name="T16" fmla="*/ 0 w 230"/>
              <a:gd name="T17" fmla="*/ 74 h 144"/>
              <a:gd name="T18" fmla="*/ 39 w 230"/>
              <a:gd name="T19" fmla="*/ 72 h 144"/>
              <a:gd name="T20" fmla="*/ 68 w 230"/>
              <a:gd name="T21" fmla="*/ 72 h 144"/>
              <a:gd name="T22" fmla="*/ 89 w 230"/>
              <a:gd name="T23" fmla="*/ 74 h 144"/>
              <a:gd name="T24" fmla="*/ 89 w 230"/>
              <a:gd name="T25" fmla="*/ 74 h 144"/>
              <a:gd name="T26" fmla="*/ 63 w 230"/>
              <a:gd name="T27" fmla="*/ 84 h 144"/>
              <a:gd name="T28" fmla="*/ 42 w 230"/>
              <a:gd name="T29" fmla="*/ 94 h 144"/>
              <a:gd name="T30" fmla="*/ 24 w 230"/>
              <a:gd name="T31" fmla="*/ 104 h 144"/>
              <a:gd name="T32" fmla="*/ 110 w 230"/>
              <a:gd name="T33" fmla="*/ 97 h 144"/>
              <a:gd name="T34" fmla="*/ 79 w 230"/>
              <a:gd name="T35" fmla="*/ 144 h 144"/>
              <a:gd name="T36" fmla="*/ 79 w 230"/>
              <a:gd name="T37" fmla="*/ 144 h 144"/>
              <a:gd name="T38" fmla="*/ 105 w 230"/>
              <a:gd name="T39" fmla="*/ 131 h 144"/>
              <a:gd name="T40" fmla="*/ 125 w 230"/>
              <a:gd name="T41" fmla="*/ 121 h 144"/>
              <a:gd name="T42" fmla="*/ 143 w 230"/>
              <a:gd name="T43" fmla="*/ 114 h 144"/>
              <a:gd name="T44" fmla="*/ 143 w 230"/>
              <a:gd name="T45" fmla="*/ 114 h 144"/>
              <a:gd name="T46" fmla="*/ 150 w 230"/>
              <a:gd name="T47" fmla="*/ 109 h 144"/>
              <a:gd name="T48" fmla="*/ 168 w 230"/>
              <a:gd name="T49" fmla="*/ 96 h 144"/>
              <a:gd name="T50" fmla="*/ 180 w 230"/>
              <a:gd name="T51" fmla="*/ 89 h 144"/>
              <a:gd name="T52" fmla="*/ 195 w 230"/>
              <a:gd name="T53" fmla="*/ 82 h 144"/>
              <a:gd name="T54" fmla="*/ 212 w 230"/>
              <a:gd name="T55" fmla="*/ 77 h 144"/>
              <a:gd name="T56" fmla="*/ 230 w 230"/>
              <a:gd name="T57" fmla="*/ 74 h 144"/>
              <a:gd name="T58" fmla="*/ 230 w 230"/>
              <a:gd name="T59" fmla="*/ 74 h 144"/>
              <a:gd name="T60" fmla="*/ 202 w 230"/>
              <a:gd name="T61" fmla="*/ 72 h 144"/>
              <a:gd name="T62" fmla="*/ 178 w 230"/>
              <a:gd name="T63" fmla="*/ 74 h 144"/>
              <a:gd name="T64" fmla="*/ 167 w 230"/>
              <a:gd name="T65" fmla="*/ 74 h 144"/>
              <a:gd name="T66" fmla="*/ 160 w 230"/>
              <a:gd name="T67" fmla="*/ 77 h 144"/>
              <a:gd name="T68" fmla="*/ 160 w 230"/>
              <a:gd name="T69" fmla="*/ 77 h 144"/>
              <a:gd name="T70" fmla="*/ 173 w 230"/>
              <a:gd name="T71" fmla="*/ 60 h 144"/>
              <a:gd name="T72" fmla="*/ 188 w 230"/>
              <a:gd name="T73" fmla="*/ 44 h 144"/>
              <a:gd name="T74" fmla="*/ 207 w 230"/>
              <a:gd name="T75" fmla="*/ 27 h 144"/>
              <a:gd name="T76" fmla="*/ 207 w 230"/>
              <a:gd name="T77" fmla="*/ 27 h 144"/>
              <a:gd name="T78" fmla="*/ 199 w 230"/>
              <a:gd name="T79" fmla="*/ 29 h 144"/>
              <a:gd name="T80" fmla="*/ 182 w 230"/>
              <a:gd name="T81" fmla="*/ 32 h 144"/>
              <a:gd name="T82" fmla="*/ 160 w 230"/>
              <a:gd name="T83" fmla="*/ 39 h 144"/>
              <a:gd name="T84" fmla="*/ 148 w 230"/>
              <a:gd name="T85" fmla="*/ 44 h 144"/>
              <a:gd name="T86" fmla="*/ 140 w 230"/>
              <a:gd name="T87" fmla="*/ 50 h 144"/>
              <a:gd name="T88" fmla="*/ 140 w 230"/>
              <a:gd name="T89" fmla="*/ 50 h 144"/>
              <a:gd name="T90" fmla="*/ 148 w 230"/>
              <a:gd name="T91" fmla="*/ 27 h 144"/>
              <a:gd name="T92" fmla="*/ 155 w 230"/>
              <a:gd name="T93" fmla="*/ 10 h 144"/>
              <a:gd name="T94" fmla="*/ 158 w 230"/>
              <a:gd name="T95" fmla="*/ 3 h 144"/>
              <a:gd name="T96" fmla="*/ 162 w 230"/>
              <a:gd name="T97" fmla="*/ 0 h 144"/>
              <a:gd name="T98" fmla="*/ 162 w 230"/>
              <a:gd name="T99" fmla="*/ 0 h 144"/>
              <a:gd name="T100" fmla="*/ 136 w 230"/>
              <a:gd name="T101" fmla="*/ 18 h 144"/>
              <a:gd name="T102" fmla="*/ 116 w 230"/>
              <a:gd name="T103" fmla="*/ 35 h 144"/>
              <a:gd name="T104" fmla="*/ 108 w 230"/>
              <a:gd name="T105" fmla="*/ 45 h 144"/>
              <a:gd name="T106" fmla="*/ 101 w 230"/>
              <a:gd name="T107" fmla="*/ 52 h 144"/>
              <a:gd name="T108" fmla="*/ 101 w 230"/>
              <a:gd name="T109"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144">
                <a:moveTo>
                  <a:pt x="101" y="52"/>
                </a:moveTo>
                <a:lnTo>
                  <a:pt x="101" y="52"/>
                </a:lnTo>
                <a:lnTo>
                  <a:pt x="93" y="52"/>
                </a:lnTo>
                <a:lnTo>
                  <a:pt x="69" y="52"/>
                </a:lnTo>
                <a:lnTo>
                  <a:pt x="53" y="54"/>
                </a:lnTo>
                <a:lnTo>
                  <a:pt x="36" y="59"/>
                </a:lnTo>
                <a:lnTo>
                  <a:pt x="19" y="64"/>
                </a:lnTo>
                <a:lnTo>
                  <a:pt x="0" y="74"/>
                </a:lnTo>
                <a:lnTo>
                  <a:pt x="0" y="74"/>
                </a:lnTo>
                <a:lnTo>
                  <a:pt x="39" y="72"/>
                </a:lnTo>
                <a:lnTo>
                  <a:pt x="68" y="72"/>
                </a:lnTo>
                <a:lnTo>
                  <a:pt x="89" y="74"/>
                </a:lnTo>
                <a:lnTo>
                  <a:pt x="89" y="74"/>
                </a:lnTo>
                <a:lnTo>
                  <a:pt x="63" y="84"/>
                </a:lnTo>
                <a:lnTo>
                  <a:pt x="42" y="94"/>
                </a:lnTo>
                <a:lnTo>
                  <a:pt x="24" y="104"/>
                </a:lnTo>
                <a:lnTo>
                  <a:pt x="110" y="97"/>
                </a:lnTo>
                <a:lnTo>
                  <a:pt x="79" y="144"/>
                </a:lnTo>
                <a:lnTo>
                  <a:pt x="79" y="144"/>
                </a:lnTo>
                <a:lnTo>
                  <a:pt x="105" y="131"/>
                </a:lnTo>
                <a:lnTo>
                  <a:pt x="125" y="121"/>
                </a:lnTo>
                <a:lnTo>
                  <a:pt x="143" y="114"/>
                </a:lnTo>
                <a:lnTo>
                  <a:pt x="143" y="114"/>
                </a:lnTo>
                <a:lnTo>
                  <a:pt x="150" y="109"/>
                </a:lnTo>
                <a:lnTo>
                  <a:pt x="168" y="96"/>
                </a:lnTo>
                <a:lnTo>
                  <a:pt x="180" y="89"/>
                </a:lnTo>
                <a:lnTo>
                  <a:pt x="195" y="82"/>
                </a:lnTo>
                <a:lnTo>
                  <a:pt x="212" y="77"/>
                </a:lnTo>
                <a:lnTo>
                  <a:pt x="230" y="74"/>
                </a:lnTo>
                <a:lnTo>
                  <a:pt x="230" y="74"/>
                </a:lnTo>
                <a:lnTo>
                  <a:pt x="202" y="72"/>
                </a:lnTo>
                <a:lnTo>
                  <a:pt x="178" y="74"/>
                </a:lnTo>
                <a:lnTo>
                  <a:pt x="167" y="74"/>
                </a:lnTo>
                <a:lnTo>
                  <a:pt x="160" y="77"/>
                </a:lnTo>
                <a:lnTo>
                  <a:pt x="160" y="77"/>
                </a:lnTo>
                <a:lnTo>
                  <a:pt x="173" y="60"/>
                </a:lnTo>
                <a:lnTo>
                  <a:pt x="188" y="44"/>
                </a:lnTo>
                <a:lnTo>
                  <a:pt x="207" y="27"/>
                </a:lnTo>
                <a:lnTo>
                  <a:pt x="207" y="27"/>
                </a:lnTo>
                <a:lnTo>
                  <a:pt x="199" y="29"/>
                </a:lnTo>
                <a:lnTo>
                  <a:pt x="182" y="32"/>
                </a:lnTo>
                <a:lnTo>
                  <a:pt x="160" y="39"/>
                </a:lnTo>
                <a:lnTo>
                  <a:pt x="148" y="44"/>
                </a:lnTo>
                <a:lnTo>
                  <a:pt x="140" y="50"/>
                </a:lnTo>
                <a:lnTo>
                  <a:pt x="140" y="50"/>
                </a:lnTo>
                <a:lnTo>
                  <a:pt x="148" y="27"/>
                </a:lnTo>
                <a:lnTo>
                  <a:pt x="155" y="10"/>
                </a:lnTo>
                <a:lnTo>
                  <a:pt x="158" y="3"/>
                </a:lnTo>
                <a:lnTo>
                  <a:pt x="162" y="0"/>
                </a:lnTo>
                <a:lnTo>
                  <a:pt x="162" y="0"/>
                </a:lnTo>
                <a:lnTo>
                  <a:pt x="136" y="18"/>
                </a:lnTo>
                <a:lnTo>
                  <a:pt x="116" y="35"/>
                </a:lnTo>
                <a:lnTo>
                  <a:pt x="108" y="45"/>
                </a:lnTo>
                <a:lnTo>
                  <a:pt x="101" y="52"/>
                </a:lnTo>
                <a:lnTo>
                  <a:pt x="101" y="52"/>
                </a:lnTo>
                <a:close/>
              </a:path>
            </a:pathLst>
          </a:custGeom>
          <a:solidFill>
            <a:srgbClr val="EBBC5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0" name="Freeform 69"/>
          <p:cNvSpPr/>
          <p:nvPr>
            <p:custDataLst>
              <p:tags r:id="rId74"/>
            </p:custDataLst>
          </p:nvPr>
        </p:nvSpPr>
        <p:spPr bwMode="auto">
          <a:xfrm>
            <a:off x="624116" y="2413913"/>
            <a:ext cx="278349" cy="214593"/>
          </a:xfrm>
          <a:custGeom>
            <a:avLst/>
            <a:gdLst>
              <a:gd name="T0" fmla="*/ 98 w 383"/>
              <a:gd name="T1" fmla="*/ 1 h 293"/>
              <a:gd name="T2" fmla="*/ 66 w 383"/>
              <a:gd name="T3" fmla="*/ 8 h 293"/>
              <a:gd name="T4" fmla="*/ 32 w 383"/>
              <a:gd name="T5" fmla="*/ 31 h 293"/>
              <a:gd name="T6" fmla="*/ 9 w 383"/>
              <a:gd name="T7" fmla="*/ 65 h 293"/>
              <a:gd name="T8" fmla="*/ 0 w 383"/>
              <a:gd name="T9" fmla="*/ 97 h 293"/>
              <a:gd name="T10" fmla="*/ 0 w 383"/>
              <a:gd name="T11" fmla="*/ 169 h 293"/>
              <a:gd name="T12" fmla="*/ 5 w 383"/>
              <a:gd name="T13" fmla="*/ 206 h 293"/>
              <a:gd name="T14" fmla="*/ 22 w 383"/>
              <a:gd name="T15" fmla="*/ 238 h 293"/>
              <a:gd name="T16" fmla="*/ 46 w 383"/>
              <a:gd name="T17" fmla="*/ 265 h 293"/>
              <a:gd name="T18" fmla="*/ 76 w 383"/>
              <a:gd name="T19" fmla="*/ 283 h 293"/>
              <a:gd name="T20" fmla="*/ 111 w 383"/>
              <a:gd name="T21" fmla="*/ 291 h 293"/>
              <a:gd name="T22" fmla="*/ 229 w 383"/>
              <a:gd name="T23" fmla="*/ 293 h 293"/>
              <a:gd name="T24" fmla="*/ 244 w 383"/>
              <a:gd name="T25" fmla="*/ 291 h 293"/>
              <a:gd name="T26" fmla="*/ 286 w 383"/>
              <a:gd name="T27" fmla="*/ 281 h 293"/>
              <a:gd name="T28" fmla="*/ 323 w 383"/>
              <a:gd name="T29" fmla="*/ 261 h 293"/>
              <a:gd name="T30" fmla="*/ 353 w 383"/>
              <a:gd name="T31" fmla="*/ 229 h 293"/>
              <a:gd name="T32" fmla="*/ 373 w 383"/>
              <a:gd name="T33" fmla="*/ 192 h 293"/>
              <a:gd name="T34" fmla="*/ 383 w 383"/>
              <a:gd name="T35" fmla="*/ 149 h 293"/>
              <a:gd name="T36" fmla="*/ 366 w 383"/>
              <a:gd name="T37" fmla="*/ 164 h 293"/>
              <a:gd name="T38" fmla="*/ 321 w 383"/>
              <a:gd name="T39" fmla="*/ 187 h 293"/>
              <a:gd name="T40" fmla="*/ 254 w 383"/>
              <a:gd name="T41" fmla="*/ 197 h 293"/>
              <a:gd name="T42" fmla="*/ 205 w 383"/>
              <a:gd name="T43" fmla="*/ 194 h 293"/>
              <a:gd name="T44" fmla="*/ 193 w 383"/>
              <a:gd name="T45" fmla="*/ 189 h 293"/>
              <a:gd name="T46" fmla="*/ 247 w 383"/>
              <a:gd name="T47" fmla="*/ 187 h 293"/>
              <a:gd name="T48" fmla="*/ 329 w 383"/>
              <a:gd name="T49" fmla="*/ 171 h 293"/>
              <a:gd name="T50" fmla="*/ 381 w 383"/>
              <a:gd name="T51" fmla="*/ 147 h 293"/>
              <a:gd name="T52" fmla="*/ 378 w 383"/>
              <a:gd name="T53" fmla="*/ 90 h 293"/>
              <a:gd name="T54" fmla="*/ 364 w 383"/>
              <a:gd name="T55" fmla="*/ 60 h 293"/>
              <a:gd name="T56" fmla="*/ 343 w 383"/>
              <a:gd name="T57" fmla="*/ 35 h 293"/>
              <a:gd name="T58" fmla="*/ 354 w 383"/>
              <a:gd name="T59" fmla="*/ 55 h 293"/>
              <a:gd name="T60" fmla="*/ 364 w 383"/>
              <a:gd name="T61" fmla="*/ 88 h 293"/>
              <a:gd name="T62" fmla="*/ 366 w 383"/>
              <a:gd name="T63" fmla="*/ 117 h 293"/>
              <a:gd name="T64" fmla="*/ 366 w 383"/>
              <a:gd name="T65" fmla="*/ 120 h 293"/>
              <a:gd name="T66" fmla="*/ 354 w 383"/>
              <a:gd name="T67" fmla="*/ 122 h 293"/>
              <a:gd name="T68" fmla="*/ 316 w 383"/>
              <a:gd name="T69" fmla="*/ 139 h 293"/>
              <a:gd name="T70" fmla="*/ 250 w 383"/>
              <a:gd name="T71" fmla="*/ 147 h 293"/>
              <a:gd name="T72" fmla="*/ 240 w 383"/>
              <a:gd name="T73" fmla="*/ 147 h 293"/>
              <a:gd name="T74" fmla="*/ 178 w 383"/>
              <a:gd name="T75" fmla="*/ 137 h 293"/>
              <a:gd name="T76" fmla="*/ 114 w 383"/>
              <a:gd name="T77" fmla="*/ 107 h 293"/>
              <a:gd name="T78" fmla="*/ 86 w 383"/>
              <a:gd name="T79" fmla="*/ 83 h 293"/>
              <a:gd name="T80" fmla="*/ 88 w 383"/>
              <a:gd name="T81" fmla="*/ 77 h 293"/>
              <a:gd name="T82" fmla="*/ 116 w 383"/>
              <a:gd name="T83" fmla="*/ 43 h 293"/>
              <a:gd name="T84" fmla="*/ 138 w 383"/>
              <a:gd name="T85" fmla="*/ 21 h 293"/>
              <a:gd name="T86" fmla="*/ 170 w 383"/>
              <a:gd name="T87" fmla="*/ 3 h 293"/>
              <a:gd name="T88" fmla="*/ 108 w 383"/>
              <a:gd name="T8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3" h="293">
                <a:moveTo>
                  <a:pt x="108" y="0"/>
                </a:moveTo>
                <a:lnTo>
                  <a:pt x="108" y="0"/>
                </a:lnTo>
                <a:lnTo>
                  <a:pt x="98" y="1"/>
                </a:lnTo>
                <a:lnTo>
                  <a:pt x="86" y="3"/>
                </a:lnTo>
                <a:lnTo>
                  <a:pt x="76" y="5"/>
                </a:lnTo>
                <a:lnTo>
                  <a:pt x="66" y="8"/>
                </a:lnTo>
                <a:lnTo>
                  <a:pt x="57" y="13"/>
                </a:lnTo>
                <a:lnTo>
                  <a:pt x="47" y="18"/>
                </a:lnTo>
                <a:lnTo>
                  <a:pt x="32" y="31"/>
                </a:lnTo>
                <a:lnTo>
                  <a:pt x="19" y="46"/>
                </a:lnTo>
                <a:lnTo>
                  <a:pt x="14" y="57"/>
                </a:lnTo>
                <a:lnTo>
                  <a:pt x="9" y="65"/>
                </a:lnTo>
                <a:lnTo>
                  <a:pt x="5" y="75"/>
                </a:lnTo>
                <a:lnTo>
                  <a:pt x="2" y="85"/>
                </a:lnTo>
                <a:lnTo>
                  <a:pt x="0" y="97"/>
                </a:lnTo>
                <a:lnTo>
                  <a:pt x="0" y="107"/>
                </a:lnTo>
                <a:lnTo>
                  <a:pt x="0" y="169"/>
                </a:lnTo>
                <a:lnTo>
                  <a:pt x="0" y="169"/>
                </a:lnTo>
                <a:lnTo>
                  <a:pt x="0" y="182"/>
                </a:lnTo>
                <a:lnTo>
                  <a:pt x="4" y="194"/>
                </a:lnTo>
                <a:lnTo>
                  <a:pt x="5" y="206"/>
                </a:lnTo>
                <a:lnTo>
                  <a:pt x="10" y="218"/>
                </a:lnTo>
                <a:lnTo>
                  <a:pt x="15" y="228"/>
                </a:lnTo>
                <a:lnTo>
                  <a:pt x="22" y="238"/>
                </a:lnTo>
                <a:lnTo>
                  <a:pt x="29" y="248"/>
                </a:lnTo>
                <a:lnTo>
                  <a:pt x="37" y="256"/>
                </a:lnTo>
                <a:lnTo>
                  <a:pt x="46" y="265"/>
                </a:lnTo>
                <a:lnTo>
                  <a:pt x="54" y="271"/>
                </a:lnTo>
                <a:lnTo>
                  <a:pt x="66" y="278"/>
                </a:lnTo>
                <a:lnTo>
                  <a:pt x="76" y="283"/>
                </a:lnTo>
                <a:lnTo>
                  <a:pt x="88" y="286"/>
                </a:lnTo>
                <a:lnTo>
                  <a:pt x="99" y="290"/>
                </a:lnTo>
                <a:lnTo>
                  <a:pt x="111" y="291"/>
                </a:lnTo>
                <a:lnTo>
                  <a:pt x="125" y="293"/>
                </a:lnTo>
                <a:lnTo>
                  <a:pt x="229" y="293"/>
                </a:lnTo>
                <a:lnTo>
                  <a:pt x="229" y="293"/>
                </a:lnTo>
                <a:lnTo>
                  <a:pt x="229" y="293"/>
                </a:lnTo>
                <a:lnTo>
                  <a:pt x="229" y="293"/>
                </a:lnTo>
                <a:lnTo>
                  <a:pt x="244" y="291"/>
                </a:lnTo>
                <a:lnTo>
                  <a:pt x="259" y="290"/>
                </a:lnTo>
                <a:lnTo>
                  <a:pt x="272" y="286"/>
                </a:lnTo>
                <a:lnTo>
                  <a:pt x="286" y="281"/>
                </a:lnTo>
                <a:lnTo>
                  <a:pt x="299" y="276"/>
                </a:lnTo>
                <a:lnTo>
                  <a:pt x="311" y="268"/>
                </a:lnTo>
                <a:lnTo>
                  <a:pt x="323" y="261"/>
                </a:lnTo>
                <a:lnTo>
                  <a:pt x="334" y="251"/>
                </a:lnTo>
                <a:lnTo>
                  <a:pt x="344" y="241"/>
                </a:lnTo>
                <a:lnTo>
                  <a:pt x="353" y="229"/>
                </a:lnTo>
                <a:lnTo>
                  <a:pt x="361" y="218"/>
                </a:lnTo>
                <a:lnTo>
                  <a:pt x="368" y="206"/>
                </a:lnTo>
                <a:lnTo>
                  <a:pt x="373" y="192"/>
                </a:lnTo>
                <a:lnTo>
                  <a:pt x="378" y="179"/>
                </a:lnTo>
                <a:lnTo>
                  <a:pt x="381" y="164"/>
                </a:lnTo>
                <a:lnTo>
                  <a:pt x="383" y="149"/>
                </a:lnTo>
                <a:lnTo>
                  <a:pt x="383" y="149"/>
                </a:lnTo>
                <a:lnTo>
                  <a:pt x="375" y="156"/>
                </a:lnTo>
                <a:lnTo>
                  <a:pt x="366" y="164"/>
                </a:lnTo>
                <a:lnTo>
                  <a:pt x="353" y="172"/>
                </a:lnTo>
                <a:lnTo>
                  <a:pt x="339" y="179"/>
                </a:lnTo>
                <a:lnTo>
                  <a:pt x="321" y="187"/>
                </a:lnTo>
                <a:lnTo>
                  <a:pt x="302" y="192"/>
                </a:lnTo>
                <a:lnTo>
                  <a:pt x="279" y="196"/>
                </a:lnTo>
                <a:lnTo>
                  <a:pt x="254" y="197"/>
                </a:lnTo>
                <a:lnTo>
                  <a:pt x="254" y="197"/>
                </a:lnTo>
                <a:lnTo>
                  <a:pt x="222" y="196"/>
                </a:lnTo>
                <a:lnTo>
                  <a:pt x="205" y="194"/>
                </a:lnTo>
                <a:lnTo>
                  <a:pt x="188" y="189"/>
                </a:lnTo>
                <a:lnTo>
                  <a:pt x="188" y="189"/>
                </a:lnTo>
                <a:lnTo>
                  <a:pt x="193" y="189"/>
                </a:lnTo>
                <a:lnTo>
                  <a:pt x="193" y="189"/>
                </a:lnTo>
                <a:lnTo>
                  <a:pt x="224" y="189"/>
                </a:lnTo>
                <a:lnTo>
                  <a:pt x="247" y="187"/>
                </a:lnTo>
                <a:lnTo>
                  <a:pt x="272" y="184"/>
                </a:lnTo>
                <a:lnTo>
                  <a:pt x="301" y="179"/>
                </a:lnTo>
                <a:lnTo>
                  <a:pt x="329" y="171"/>
                </a:lnTo>
                <a:lnTo>
                  <a:pt x="356" y="161"/>
                </a:lnTo>
                <a:lnTo>
                  <a:pt x="370" y="154"/>
                </a:lnTo>
                <a:lnTo>
                  <a:pt x="381" y="147"/>
                </a:lnTo>
                <a:lnTo>
                  <a:pt x="376" y="147"/>
                </a:lnTo>
                <a:lnTo>
                  <a:pt x="376" y="90"/>
                </a:lnTo>
                <a:lnTo>
                  <a:pt x="378" y="90"/>
                </a:lnTo>
                <a:lnTo>
                  <a:pt x="378" y="90"/>
                </a:lnTo>
                <a:lnTo>
                  <a:pt x="371" y="75"/>
                </a:lnTo>
                <a:lnTo>
                  <a:pt x="364" y="60"/>
                </a:lnTo>
                <a:lnTo>
                  <a:pt x="354" y="46"/>
                </a:lnTo>
                <a:lnTo>
                  <a:pt x="343" y="35"/>
                </a:lnTo>
                <a:lnTo>
                  <a:pt x="343" y="35"/>
                </a:lnTo>
                <a:lnTo>
                  <a:pt x="348" y="41"/>
                </a:lnTo>
                <a:lnTo>
                  <a:pt x="348" y="41"/>
                </a:lnTo>
                <a:lnTo>
                  <a:pt x="354" y="55"/>
                </a:lnTo>
                <a:lnTo>
                  <a:pt x="359" y="67"/>
                </a:lnTo>
                <a:lnTo>
                  <a:pt x="359" y="67"/>
                </a:lnTo>
                <a:lnTo>
                  <a:pt x="364" y="88"/>
                </a:lnTo>
                <a:lnTo>
                  <a:pt x="366" y="105"/>
                </a:lnTo>
                <a:lnTo>
                  <a:pt x="366" y="105"/>
                </a:lnTo>
                <a:lnTo>
                  <a:pt x="366" y="117"/>
                </a:lnTo>
                <a:lnTo>
                  <a:pt x="366" y="117"/>
                </a:lnTo>
                <a:lnTo>
                  <a:pt x="366" y="120"/>
                </a:lnTo>
                <a:lnTo>
                  <a:pt x="366" y="120"/>
                </a:lnTo>
                <a:lnTo>
                  <a:pt x="364" y="114"/>
                </a:lnTo>
                <a:lnTo>
                  <a:pt x="364" y="114"/>
                </a:lnTo>
                <a:lnTo>
                  <a:pt x="354" y="122"/>
                </a:lnTo>
                <a:lnTo>
                  <a:pt x="344" y="127"/>
                </a:lnTo>
                <a:lnTo>
                  <a:pt x="331" y="132"/>
                </a:lnTo>
                <a:lnTo>
                  <a:pt x="316" y="139"/>
                </a:lnTo>
                <a:lnTo>
                  <a:pt x="297" y="142"/>
                </a:lnTo>
                <a:lnTo>
                  <a:pt x="276" y="145"/>
                </a:lnTo>
                <a:lnTo>
                  <a:pt x="250" y="147"/>
                </a:lnTo>
                <a:lnTo>
                  <a:pt x="250" y="147"/>
                </a:lnTo>
                <a:lnTo>
                  <a:pt x="240" y="147"/>
                </a:lnTo>
                <a:lnTo>
                  <a:pt x="240" y="147"/>
                </a:lnTo>
                <a:lnTo>
                  <a:pt x="224" y="145"/>
                </a:lnTo>
                <a:lnTo>
                  <a:pt x="207" y="144"/>
                </a:lnTo>
                <a:lnTo>
                  <a:pt x="178" y="137"/>
                </a:lnTo>
                <a:lnTo>
                  <a:pt x="153" y="127"/>
                </a:lnTo>
                <a:lnTo>
                  <a:pt x="131" y="117"/>
                </a:lnTo>
                <a:lnTo>
                  <a:pt x="114" y="107"/>
                </a:lnTo>
                <a:lnTo>
                  <a:pt x="101" y="97"/>
                </a:lnTo>
                <a:lnTo>
                  <a:pt x="86" y="83"/>
                </a:lnTo>
                <a:lnTo>
                  <a:pt x="86" y="83"/>
                </a:lnTo>
                <a:lnTo>
                  <a:pt x="81" y="92"/>
                </a:lnTo>
                <a:lnTo>
                  <a:pt x="81" y="92"/>
                </a:lnTo>
                <a:lnTo>
                  <a:pt x="88" y="77"/>
                </a:lnTo>
                <a:lnTo>
                  <a:pt x="88" y="77"/>
                </a:lnTo>
                <a:lnTo>
                  <a:pt x="99" y="62"/>
                </a:lnTo>
                <a:lnTo>
                  <a:pt x="116" y="43"/>
                </a:lnTo>
                <a:lnTo>
                  <a:pt x="116" y="43"/>
                </a:lnTo>
                <a:lnTo>
                  <a:pt x="126" y="33"/>
                </a:lnTo>
                <a:lnTo>
                  <a:pt x="138" y="21"/>
                </a:lnTo>
                <a:lnTo>
                  <a:pt x="138" y="21"/>
                </a:lnTo>
                <a:lnTo>
                  <a:pt x="153" y="11"/>
                </a:lnTo>
                <a:lnTo>
                  <a:pt x="170" y="3"/>
                </a:lnTo>
                <a:lnTo>
                  <a:pt x="170" y="3"/>
                </a:lnTo>
                <a:lnTo>
                  <a:pt x="175" y="0"/>
                </a:lnTo>
                <a:lnTo>
                  <a:pt x="108" y="0"/>
                </a:lnTo>
                <a:lnTo>
                  <a:pt x="108" y="0"/>
                </a:lnTo>
                <a:lnTo>
                  <a:pt x="108" y="0"/>
                </a:lnTo>
                <a:close/>
              </a:path>
            </a:pathLst>
          </a:custGeom>
          <a:solidFill>
            <a:srgbClr val="ECD9C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1" name="Freeform 70"/>
          <p:cNvSpPr/>
          <p:nvPr>
            <p:custDataLst>
              <p:tags r:id="rId75"/>
            </p:custDataLst>
          </p:nvPr>
        </p:nvSpPr>
        <p:spPr bwMode="auto">
          <a:xfrm>
            <a:off x="624116" y="2413913"/>
            <a:ext cx="278349" cy="214593"/>
          </a:xfrm>
          <a:custGeom>
            <a:avLst/>
            <a:gdLst>
              <a:gd name="T0" fmla="*/ 98 w 383"/>
              <a:gd name="T1" fmla="*/ 1 h 293"/>
              <a:gd name="T2" fmla="*/ 66 w 383"/>
              <a:gd name="T3" fmla="*/ 8 h 293"/>
              <a:gd name="T4" fmla="*/ 32 w 383"/>
              <a:gd name="T5" fmla="*/ 31 h 293"/>
              <a:gd name="T6" fmla="*/ 9 w 383"/>
              <a:gd name="T7" fmla="*/ 65 h 293"/>
              <a:gd name="T8" fmla="*/ 0 w 383"/>
              <a:gd name="T9" fmla="*/ 97 h 293"/>
              <a:gd name="T10" fmla="*/ 0 w 383"/>
              <a:gd name="T11" fmla="*/ 169 h 293"/>
              <a:gd name="T12" fmla="*/ 5 w 383"/>
              <a:gd name="T13" fmla="*/ 206 h 293"/>
              <a:gd name="T14" fmla="*/ 22 w 383"/>
              <a:gd name="T15" fmla="*/ 238 h 293"/>
              <a:gd name="T16" fmla="*/ 46 w 383"/>
              <a:gd name="T17" fmla="*/ 265 h 293"/>
              <a:gd name="T18" fmla="*/ 76 w 383"/>
              <a:gd name="T19" fmla="*/ 283 h 293"/>
              <a:gd name="T20" fmla="*/ 111 w 383"/>
              <a:gd name="T21" fmla="*/ 291 h 293"/>
              <a:gd name="T22" fmla="*/ 229 w 383"/>
              <a:gd name="T23" fmla="*/ 293 h 293"/>
              <a:gd name="T24" fmla="*/ 244 w 383"/>
              <a:gd name="T25" fmla="*/ 291 h 293"/>
              <a:gd name="T26" fmla="*/ 286 w 383"/>
              <a:gd name="T27" fmla="*/ 281 h 293"/>
              <a:gd name="T28" fmla="*/ 323 w 383"/>
              <a:gd name="T29" fmla="*/ 261 h 293"/>
              <a:gd name="T30" fmla="*/ 353 w 383"/>
              <a:gd name="T31" fmla="*/ 229 h 293"/>
              <a:gd name="T32" fmla="*/ 373 w 383"/>
              <a:gd name="T33" fmla="*/ 192 h 293"/>
              <a:gd name="T34" fmla="*/ 383 w 383"/>
              <a:gd name="T35" fmla="*/ 149 h 293"/>
              <a:gd name="T36" fmla="*/ 366 w 383"/>
              <a:gd name="T37" fmla="*/ 164 h 293"/>
              <a:gd name="T38" fmla="*/ 321 w 383"/>
              <a:gd name="T39" fmla="*/ 187 h 293"/>
              <a:gd name="T40" fmla="*/ 254 w 383"/>
              <a:gd name="T41" fmla="*/ 197 h 293"/>
              <a:gd name="T42" fmla="*/ 205 w 383"/>
              <a:gd name="T43" fmla="*/ 194 h 293"/>
              <a:gd name="T44" fmla="*/ 193 w 383"/>
              <a:gd name="T45" fmla="*/ 189 h 293"/>
              <a:gd name="T46" fmla="*/ 247 w 383"/>
              <a:gd name="T47" fmla="*/ 187 h 293"/>
              <a:gd name="T48" fmla="*/ 329 w 383"/>
              <a:gd name="T49" fmla="*/ 171 h 293"/>
              <a:gd name="T50" fmla="*/ 381 w 383"/>
              <a:gd name="T51" fmla="*/ 147 h 293"/>
              <a:gd name="T52" fmla="*/ 378 w 383"/>
              <a:gd name="T53" fmla="*/ 90 h 293"/>
              <a:gd name="T54" fmla="*/ 364 w 383"/>
              <a:gd name="T55" fmla="*/ 60 h 293"/>
              <a:gd name="T56" fmla="*/ 343 w 383"/>
              <a:gd name="T57" fmla="*/ 35 h 293"/>
              <a:gd name="T58" fmla="*/ 354 w 383"/>
              <a:gd name="T59" fmla="*/ 55 h 293"/>
              <a:gd name="T60" fmla="*/ 364 w 383"/>
              <a:gd name="T61" fmla="*/ 88 h 293"/>
              <a:gd name="T62" fmla="*/ 366 w 383"/>
              <a:gd name="T63" fmla="*/ 117 h 293"/>
              <a:gd name="T64" fmla="*/ 366 w 383"/>
              <a:gd name="T65" fmla="*/ 120 h 293"/>
              <a:gd name="T66" fmla="*/ 354 w 383"/>
              <a:gd name="T67" fmla="*/ 122 h 293"/>
              <a:gd name="T68" fmla="*/ 316 w 383"/>
              <a:gd name="T69" fmla="*/ 139 h 293"/>
              <a:gd name="T70" fmla="*/ 250 w 383"/>
              <a:gd name="T71" fmla="*/ 147 h 293"/>
              <a:gd name="T72" fmla="*/ 240 w 383"/>
              <a:gd name="T73" fmla="*/ 147 h 293"/>
              <a:gd name="T74" fmla="*/ 178 w 383"/>
              <a:gd name="T75" fmla="*/ 137 h 293"/>
              <a:gd name="T76" fmla="*/ 114 w 383"/>
              <a:gd name="T77" fmla="*/ 107 h 293"/>
              <a:gd name="T78" fmla="*/ 86 w 383"/>
              <a:gd name="T79" fmla="*/ 83 h 293"/>
              <a:gd name="T80" fmla="*/ 88 w 383"/>
              <a:gd name="T81" fmla="*/ 77 h 293"/>
              <a:gd name="T82" fmla="*/ 116 w 383"/>
              <a:gd name="T83" fmla="*/ 43 h 293"/>
              <a:gd name="T84" fmla="*/ 138 w 383"/>
              <a:gd name="T85" fmla="*/ 21 h 293"/>
              <a:gd name="T86" fmla="*/ 170 w 383"/>
              <a:gd name="T87" fmla="*/ 3 h 293"/>
              <a:gd name="T88" fmla="*/ 108 w 383"/>
              <a:gd name="T8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3" h="293">
                <a:moveTo>
                  <a:pt x="108" y="0"/>
                </a:moveTo>
                <a:lnTo>
                  <a:pt x="108" y="0"/>
                </a:lnTo>
                <a:lnTo>
                  <a:pt x="98" y="1"/>
                </a:lnTo>
                <a:lnTo>
                  <a:pt x="86" y="3"/>
                </a:lnTo>
                <a:lnTo>
                  <a:pt x="76" y="5"/>
                </a:lnTo>
                <a:lnTo>
                  <a:pt x="66" y="8"/>
                </a:lnTo>
                <a:lnTo>
                  <a:pt x="57" y="13"/>
                </a:lnTo>
                <a:lnTo>
                  <a:pt x="47" y="18"/>
                </a:lnTo>
                <a:lnTo>
                  <a:pt x="32" y="31"/>
                </a:lnTo>
                <a:lnTo>
                  <a:pt x="19" y="46"/>
                </a:lnTo>
                <a:lnTo>
                  <a:pt x="14" y="57"/>
                </a:lnTo>
                <a:lnTo>
                  <a:pt x="9" y="65"/>
                </a:lnTo>
                <a:lnTo>
                  <a:pt x="5" y="75"/>
                </a:lnTo>
                <a:lnTo>
                  <a:pt x="2" y="85"/>
                </a:lnTo>
                <a:lnTo>
                  <a:pt x="0" y="97"/>
                </a:lnTo>
                <a:lnTo>
                  <a:pt x="0" y="107"/>
                </a:lnTo>
                <a:lnTo>
                  <a:pt x="0" y="169"/>
                </a:lnTo>
                <a:lnTo>
                  <a:pt x="0" y="169"/>
                </a:lnTo>
                <a:lnTo>
                  <a:pt x="0" y="182"/>
                </a:lnTo>
                <a:lnTo>
                  <a:pt x="4" y="194"/>
                </a:lnTo>
                <a:lnTo>
                  <a:pt x="5" y="206"/>
                </a:lnTo>
                <a:lnTo>
                  <a:pt x="10" y="218"/>
                </a:lnTo>
                <a:lnTo>
                  <a:pt x="15" y="228"/>
                </a:lnTo>
                <a:lnTo>
                  <a:pt x="22" y="238"/>
                </a:lnTo>
                <a:lnTo>
                  <a:pt x="29" y="248"/>
                </a:lnTo>
                <a:lnTo>
                  <a:pt x="37" y="256"/>
                </a:lnTo>
                <a:lnTo>
                  <a:pt x="46" y="265"/>
                </a:lnTo>
                <a:lnTo>
                  <a:pt x="54" y="271"/>
                </a:lnTo>
                <a:lnTo>
                  <a:pt x="66" y="278"/>
                </a:lnTo>
                <a:lnTo>
                  <a:pt x="76" y="283"/>
                </a:lnTo>
                <a:lnTo>
                  <a:pt x="88" y="286"/>
                </a:lnTo>
                <a:lnTo>
                  <a:pt x="99" y="290"/>
                </a:lnTo>
                <a:lnTo>
                  <a:pt x="111" y="291"/>
                </a:lnTo>
                <a:lnTo>
                  <a:pt x="125" y="293"/>
                </a:lnTo>
                <a:lnTo>
                  <a:pt x="229" y="293"/>
                </a:lnTo>
                <a:lnTo>
                  <a:pt x="229" y="293"/>
                </a:lnTo>
                <a:lnTo>
                  <a:pt x="229" y="293"/>
                </a:lnTo>
                <a:lnTo>
                  <a:pt x="229" y="293"/>
                </a:lnTo>
                <a:lnTo>
                  <a:pt x="244" y="291"/>
                </a:lnTo>
                <a:lnTo>
                  <a:pt x="259" y="290"/>
                </a:lnTo>
                <a:lnTo>
                  <a:pt x="272" y="286"/>
                </a:lnTo>
                <a:lnTo>
                  <a:pt x="286" y="281"/>
                </a:lnTo>
                <a:lnTo>
                  <a:pt x="299" y="276"/>
                </a:lnTo>
                <a:lnTo>
                  <a:pt x="311" y="268"/>
                </a:lnTo>
                <a:lnTo>
                  <a:pt x="323" y="261"/>
                </a:lnTo>
                <a:lnTo>
                  <a:pt x="334" y="251"/>
                </a:lnTo>
                <a:lnTo>
                  <a:pt x="344" y="241"/>
                </a:lnTo>
                <a:lnTo>
                  <a:pt x="353" y="229"/>
                </a:lnTo>
                <a:lnTo>
                  <a:pt x="361" y="218"/>
                </a:lnTo>
                <a:lnTo>
                  <a:pt x="368" y="206"/>
                </a:lnTo>
                <a:lnTo>
                  <a:pt x="373" y="192"/>
                </a:lnTo>
                <a:lnTo>
                  <a:pt x="378" y="179"/>
                </a:lnTo>
                <a:lnTo>
                  <a:pt x="381" y="164"/>
                </a:lnTo>
                <a:lnTo>
                  <a:pt x="383" y="149"/>
                </a:lnTo>
                <a:lnTo>
                  <a:pt x="383" y="149"/>
                </a:lnTo>
                <a:lnTo>
                  <a:pt x="375" y="156"/>
                </a:lnTo>
                <a:lnTo>
                  <a:pt x="366" y="164"/>
                </a:lnTo>
                <a:lnTo>
                  <a:pt x="353" y="172"/>
                </a:lnTo>
                <a:lnTo>
                  <a:pt x="339" y="179"/>
                </a:lnTo>
                <a:lnTo>
                  <a:pt x="321" y="187"/>
                </a:lnTo>
                <a:lnTo>
                  <a:pt x="302" y="192"/>
                </a:lnTo>
                <a:lnTo>
                  <a:pt x="279" y="196"/>
                </a:lnTo>
                <a:lnTo>
                  <a:pt x="254" y="197"/>
                </a:lnTo>
                <a:lnTo>
                  <a:pt x="254" y="197"/>
                </a:lnTo>
                <a:lnTo>
                  <a:pt x="222" y="196"/>
                </a:lnTo>
                <a:lnTo>
                  <a:pt x="205" y="194"/>
                </a:lnTo>
                <a:lnTo>
                  <a:pt x="188" y="189"/>
                </a:lnTo>
                <a:lnTo>
                  <a:pt x="188" y="189"/>
                </a:lnTo>
                <a:lnTo>
                  <a:pt x="193" y="189"/>
                </a:lnTo>
                <a:lnTo>
                  <a:pt x="193" y="189"/>
                </a:lnTo>
                <a:lnTo>
                  <a:pt x="224" y="189"/>
                </a:lnTo>
                <a:lnTo>
                  <a:pt x="247" y="187"/>
                </a:lnTo>
                <a:lnTo>
                  <a:pt x="272" y="184"/>
                </a:lnTo>
                <a:lnTo>
                  <a:pt x="301" y="179"/>
                </a:lnTo>
                <a:lnTo>
                  <a:pt x="329" y="171"/>
                </a:lnTo>
                <a:lnTo>
                  <a:pt x="356" y="161"/>
                </a:lnTo>
                <a:lnTo>
                  <a:pt x="370" y="154"/>
                </a:lnTo>
                <a:lnTo>
                  <a:pt x="381" y="147"/>
                </a:lnTo>
                <a:lnTo>
                  <a:pt x="376" y="147"/>
                </a:lnTo>
                <a:lnTo>
                  <a:pt x="376" y="90"/>
                </a:lnTo>
                <a:lnTo>
                  <a:pt x="378" y="90"/>
                </a:lnTo>
                <a:lnTo>
                  <a:pt x="378" y="90"/>
                </a:lnTo>
                <a:lnTo>
                  <a:pt x="371" y="75"/>
                </a:lnTo>
                <a:lnTo>
                  <a:pt x="364" y="60"/>
                </a:lnTo>
                <a:lnTo>
                  <a:pt x="354" y="46"/>
                </a:lnTo>
                <a:lnTo>
                  <a:pt x="343" y="35"/>
                </a:lnTo>
                <a:lnTo>
                  <a:pt x="343" y="35"/>
                </a:lnTo>
                <a:lnTo>
                  <a:pt x="348" y="41"/>
                </a:lnTo>
                <a:lnTo>
                  <a:pt x="348" y="41"/>
                </a:lnTo>
                <a:lnTo>
                  <a:pt x="354" y="55"/>
                </a:lnTo>
                <a:lnTo>
                  <a:pt x="359" y="67"/>
                </a:lnTo>
                <a:lnTo>
                  <a:pt x="359" y="67"/>
                </a:lnTo>
                <a:lnTo>
                  <a:pt x="364" y="88"/>
                </a:lnTo>
                <a:lnTo>
                  <a:pt x="366" y="105"/>
                </a:lnTo>
                <a:lnTo>
                  <a:pt x="366" y="105"/>
                </a:lnTo>
                <a:lnTo>
                  <a:pt x="366" y="117"/>
                </a:lnTo>
                <a:lnTo>
                  <a:pt x="366" y="117"/>
                </a:lnTo>
                <a:lnTo>
                  <a:pt x="366" y="120"/>
                </a:lnTo>
                <a:lnTo>
                  <a:pt x="366" y="120"/>
                </a:lnTo>
                <a:lnTo>
                  <a:pt x="364" y="114"/>
                </a:lnTo>
                <a:lnTo>
                  <a:pt x="364" y="114"/>
                </a:lnTo>
                <a:lnTo>
                  <a:pt x="354" y="122"/>
                </a:lnTo>
                <a:lnTo>
                  <a:pt x="344" y="127"/>
                </a:lnTo>
                <a:lnTo>
                  <a:pt x="331" y="132"/>
                </a:lnTo>
                <a:lnTo>
                  <a:pt x="316" y="139"/>
                </a:lnTo>
                <a:lnTo>
                  <a:pt x="297" y="142"/>
                </a:lnTo>
                <a:lnTo>
                  <a:pt x="276" y="145"/>
                </a:lnTo>
                <a:lnTo>
                  <a:pt x="250" y="147"/>
                </a:lnTo>
                <a:lnTo>
                  <a:pt x="250" y="147"/>
                </a:lnTo>
                <a:lnTo>
                  <a:pt x="240" y="147"/>
                </a:lnTo>
                <a:lnTo>
                  <a:pt x="240" y="147"/>
                </a:lnTo>
                <a:lnTo>
                  <a:pt x="224" y="145"/>
                </a:lnTo>
                <a:lnTo>
                  <a:pt x="207" y="144"/>
                </a:lnTo>
                <a:lnTo>
                  <a:pt x="178" y="137"/>
                </a:lnTo>
                <a:lnTo>
                  <a:pt x="153" y="127"/>
                </a:lnTo>
                <a:lnTo>
                  <a:pt x="131" y="117"/>
                </a:lnTo>
                <a:lnTo>
                  <a:pt x="114" y="107"/>
                </a:lnTo>
                <a:lnTo>
                  <a:pt x="101" y="97"/>
                </a:lnTo>
                <a:lnTo>
                  <a:pt x="86" y="83"/>
                </a:lnTo>
                <a:lnTo>
                  <a:pt x="86" y="83"/>
                </a:lnTo>
                <a:lnTo>
                  <a:pt x="81" y="92"/>
                </a:lnTo>
                <a:lnTo>
                  <a:pt x="81" y="92"/>
                </a:lnTo>
                <a:lnTo>
                  <a:pt x="88" y="77"/>
                </a:lnTo>
                <a:lnTo>
                  <a:pt x="88" y="77"/>
                </a:lnTo>
                <a:lnTo>
                  <a:pt x="99" y="62"/>
                </a:lnTo>
                <a:lnTo>
                  <a:pt x="116" y="43"/>
                </a:lnTo>
                <a:lnTo>
                  <a:pt x="116" y="43"/>
                </a:lnTo>
                <a:lnTo>
                  <a:pt x="126" y="33"/>
                </a:lnTo>
                <a:lnTo>
                  <a:pt x="138" y="21"/>
                </a:lnTo>
                <a:lnTo>
                  <a:pt x="138" y="21"/>
                </a:lnTo>
                <a:lnTo>
                  <a:pt x="153" y="11"/>
                </a:lnTo>
                <a:lnTo>
                  <a:pt x="170" y="3"/>
                </a:lnTo>
                <a:lnTo>
                  <a:pt x="170" y="3"/>
                </a:lnTo>
                <a:lnTo>
                  <a:pt x="175" y="0"/>
                </a:lnTo>
                <a:lnTo>
                  <a:pt x="108" y="0"/>
                </a:lnTo>
                <a:lnTo>
                  <a:pt x="108" y="0"/>
                </a:lnTo>
                <a:lnTo>
                  <a:pt x="108"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2" name="Freeform 71"/>
          <p:cNvSpPr/>
          <p:nvPr>
            <p:custDataLst>
              <p:tags r:id="rId76"/>
            </p:custDataLst>
          </p:nvPr>
        </p:nvSpPr>
        <p:spPr bwMode="auto">
          <a:xfrm>
            <a:off x="687094" y="2413913"/>
            <a:ext cx="202930" cy="108074"/>
          </a:xfrm>
          <a:custGeom>
            <a:avLst/>
            <a:gdLst>
              <a:gd name="T0" fmla="*/ 134 w 278"/>
              <a:gd name="T1" fmla="*/ 0 h 147"/>
              <a:gd name="T2" fmla="*/ 126 w 278"/>
              <a:gd name="T3" fmla="*/ 1 h 147"/>
              <a:gd name="T4" fmla="*/ 92 w 278"/>
              <a:gd name="T5" fmla="*/ 13 h 147"/>
              <a:gd name="T6" fmla="*/ 75 w 278"/>
              <a:gd name="T7" fmla="*/ 21 h 147"/>
              <a:gd name="T8" fmla="*/ 62 w 278"/>
              <a:gd name="T9" fmla="*/ 30 h 147"/>
              <a:gd name="T10" fmla="*/ 37 w 278"/>
              <a:gd name="T11" fmla="*/ 48 h 147"/>
              <a:gd name="T12" fmla="*/ 5 w 278"/>
              <a:gd name="T13" fmla="*/ 78 h 147"/>
              <a:gd name="T14" fmla="*/ 0 w 278"/>
              <a:gd name="T15" fmla="*/ 83 h 147"/>
              <a:gd name="T16" fmla="*/ 15 w 278"/>
              <a:gd name="T17" fmla="*/ 97 h 147"/>
              <a:gd name="T18" fmla="*/ 45 w 278"/>
              <a:gd name="T19" fmla="*/ 117 h 147"/>
              <a:gd name="T20" fmla="*/ 92 w 278"/>
              <a:gd name="T21" fmla="*/ 137 h 147"/>
              <a:gd name="T22" fmla="*/ 138 w 278"/>
              <a:gd name="T23" fmla="*/ 145 h 147"/>
              <a:gd name="T24" fmla="*/ 154 w 278"/>
              <a:gd name="T25" fmla="*/ 147 h 147"/>
              <a:gd name="T26" fmla="*/ 164 w 278"/>
              <a:gd name="T27" fmla="*/ 147 h 147"/>
              <a:gd name="T28" fmla="*/ 211 w 278"/>
              <a:gd name="T29" fmla="*/ 142 h 147"/>
              <a:gd name="T30" fmla="*/ 245 w 278"/>
              <a:gd name="T31" fmla="*/ 132 h 147"/>
              <a:gd name="T32" fmla="*/ 268 w 278"/>
              <a:gd name="T33" fmla="*/ 122 h 147"/>
              <a:gd name="T34" fmla="*/ 278 w 278"/>
              <a:gd name="T35" fmla="*/ 114 h 147"/>
              <a:gd name="T36" fmla="*/ 277 w 278"/>
              <a:gd name="T37" fmla="*/ 107 h 147"/>
              <a:gd name="T38" fmla="*/ 263 w 278"/>
              <a:gd name="T39" fmla="*/ 70 h 147"/>
              <a:gd name="T40" fmla="*/ 257 w 278"/>
              <a:gd name="T41" fmla="*/ 58 h 147"/>
              <a:gd name="T42" fmla="*/ 250 w 278"/>
              <a:gd name="T43" fmla="*/ 46 h 147"/>
              <a:gd name="T44" fmla="*/ 230 w 278"/>
              <a:gd name="T45" fmla="*/ 25 h 147"/>
              <a:gd name="T46" fmla="*/ 216 w 278"/>
              <a:gd name="T47" fmla="*/ 15 h 147"/>
              <a:gd name="T48" fmla="*/ 200 w 278"/>
              <a:gd name="T49" fmla="*/ 8 h 147"/>
              <a:gd name="T50" fmla="*/ 181 w 278"/>
              <a:gd name="T51" fmla="*/ 1 h 147"/>
              <a:gd name="T52" fmla="*/ 201 w 278"/>
              <a:gd name="T53" fmla="*/ 11 h 147"/>
              <a:gd name="T54" fmla="*/ 218 w 278"/>
              <a:gd name="T55" fmla="*/ 25 h 147"/>
              <a:gd name="T56" fmla="*/ 230 w 278"/>
              <a:gd name="T57" fmla="*/ 45 h 147"/>
              <a:gd name="T58" fmla="*/ 235 w 278"/>
              <a:gd name="T59" fmla="*/ 67 h 147"/>
              <a:gd name="T60" fmla="*/ 235 w 278"/>
              <a:gd name="T61" fmla="*/ 82 h 147"/>
              <a:gd name="T62" fmla="*/ 225 w 278"/>
              <a:gd name="T63" fmla="*/ 109 h 147"/>
              <a:gd name="T64" fmla="*/ 206 w 278"/>
              <a:gd name="T65" fmla="*/ 130 h 147"/>
              <a:gd name="T66" fmla="*/ 181 w 278"/>
              <a:gd name="T67" fmla="*/ 144 h 147"/>
              <a:gd name="T68" fmla="*/ 166 w 278"/>
              <a:gd name="T69" fmla="*/ 145 h 147"/>
              <a:gd name="T70" fmla="*/ 161 w 278"/>
              <a:gd name="T71" fmla="*/ 147 h 147"/>
              <a:gd name="T72" fmla="*/ 134 w 278"/>
              <a:gd name="T73" fmla="*/ 140 h 147"/>
              <a:gd name="T74" fmla="*/ 111 w 278"/>
              <a:gd name="T75" fmla="*/ 127 h 147"/>
              <a:gd name="T76" fmla="*/ 94 w 278"/>
              <a:gd name="T77" fmla="*/ 105 h 147"/>
              <a:gd name="T78" fmla="*/ 87 w 278"/>
              <a:gd name="T79" fmla="*/ 78 h 147"/>
              <a:gd name="T80" fmla="*/ 87 w 278"/>
              <a:gd name="T81" fmla="*/ 65 h 147"/>
              <a:gd name="T82" fmla="*/ 96 w 278"/>
              <a:gd name="T83" fmla="*/ 40 h 147"/>
              <a:gd name="T84" fmla="*/ 111 w 278"/>
              <a:gd name="T85" fmla="*/ 18 h 147"/>
              <a:gd name="T86" fmla="*/ 132 w 278"/>
              <a:gd name="T87" fmla="*/ 5 h 147"/>
              <a:gd name="T88" fmla="*/ 134 w 278"/>
              <a:gd name="T8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7">
                <a:moveTo>
                  <a:pt x="134" y="0"/>
                </a:moveTo>
                <a:lnTo>
                  <a:pt x="134" y="0"/>
                </a:lnTo>
                <a:lnTo>
                  <a:pt x="126" y="1"/>
                </a:lnTo>
                <a:lnTo>
                  <a:pt x="126" y="1"/>
                </a:lnTo>
                <a:lnTo>
                  <a:pt x="109" y="6"/>
                </a:lnTo>
                <a:lnTo>
                  <a:pt x="92" y="13"/>
                </a:lnTo>
                <a:lnTo>
                  <a:pt x="92" y="13"/>
                </a:lnTo>
                <a:lnTo>
                  <a:pt x="75" y="21"/>
                </a:lnTo>
                <a:lnTo>
                  <a:pt x="62" y="30"/>
                </a:lnTo>
                <a:lnTo>
                  <a:pt x="62" y="30"/>
                </a:lnTo>
                <a:lnTo>
                  <a:pt x="37" y="48"/>
                </a:lnTo>
                <a:lnTo>
                  <a:pt x="37" y="48"/>
                </a:lnTo>
                <a:lnTo>
                  <a:pt x="18" y="65"/>
                </a:lnTo>
                <a:lnTo>
                  <a:pt x="5" y="78"/>
                </a:lnTo>
                <a:lnTo>
                  <a:pt x="5" y="78"/>
                </a:lnTo>
                <a:lnTo>
                  <a:pt x="0" y="83"/>
                </a:lnTo>
                <a:lnTo>
                  <a:pt x="0" y="83"/>
                </a:lnTo>
                <a:lnTo>
                  <a:pt x="15" y="97"/>
                </a:lnTo>
                <a:lnTo>
                  <a:pt x="28" y="107"/>
                </a:lnTo>
                <a:lnTo>
                  <a:pt x="45" y="117"/>
                </a:lnTo>
                <a:lnTo>
                  <a:pt x="67" y="127"/>
                </a:lnTo>
                <a:lnTo>
                  <a:pt x="92" y="137"/>
                </a:lnTo>
                <a:lnTo>
                  <a:pt x="121" y="144"/>
                </a:lnTo>
                <a:lnTo>
                  <a:pt x="138" y="145"/>
                </a:lnTo>
                <a:lnTo>
                  <a:pt x="154" y="147"/>
                </a:lnTo>
                <a:lnTo>
                  <a:pt x="154" y="147"/>
                </a:lnTo>
                <a:lnTo>
                  <a:pt x="164" y="147"/>
                </a:lnTo>
                <a:lnTo>
                  <a:pt x="164" y="147"/>
                </a:lnTo>
                <a:lnTo>
                  <a:pt x="190" y="145"/>
                </a:lnTo>
                <a:lnTo>
                  <a:pt x="211" y="142"/>
                </a:lnTo>
                <a:lnTo>
                  <a:pt x="230" y="139"/>
                </a:lnTo>
                <a:lnTo>
                  <a:pt x="245" y="132"/>
                </a:lnTo>
                <a:lnTo>
                  <a:pt x="258" y="127"/>
                </a:lnTo>
                <a:lnTo>
                  <a:pt x="268" y="122"/>
                </a:lnTo>
                <a:lnTo>
                  <a:pt x="278" y="114"/>
                </a:lnTo>
                <a:lnTo>
                  <a:pt x="278" y="114"/>
                </a:lnTo>
                <a:lnTo>
                  <a:pt x="277" y="107"/>
                </a:lnTo>
                <a:lnTo>
                  <a:pt x="277" y="107"/>
                </a:lnTo>
                <a:lnTo>
                  <a:pt x="272" y="90"/>
                </a:lnTo>
                <a:lnTo>
                  <a:pt x="263" y="70"/>
                </a:lnTo>
                <a:lnTo>
                  <a:pt x="263" y="70"/>
                </a:lnTo>
                <a:lnTo>
                  <a:pt x="257" y="58"/>
                </a:lnTo>
                <a:lnTo>
                  <a:pt x="250" y="46"/>
                </a:lnTo>
                <a:lnTo>
                  <a:pt x="250" y="46"/>
                </a:lnTo>
                <a:lnTo>
                  <a:pt x="240" y="35"/>
                </a:lnTo>
                <a:lnTo>
                  <a:pt x="230" y="25"/>
                </a:lnTo>
                <a:lnTo>
                  <a:pt x="230" y="25"/>
                </a:lnTo>
                <a:lnTo>
                  <a:pt x="216" y="15"/>
                </a:lnTo>
                <a:lnTo>
                  <a:pt x="200" y="8"/>
                </a:lnTo>
                <a:lnTo>
                  <a:pt x="200" y="8"/>
                </a:lnTo>
                <a:lnTo>
                  <a:pt x="181" y="1"/>
                </a:lnTo>
                <a:lnTo>
                  <a:pt x="181" y="1"/>
                </a:lnTo>
                <a:lnTo>
                  <a:pt x="191" y="5"/>
                </a:lnTo>
                <a:lnTo>
                  <a:pt x="201" y="11"/>
                </a:lnTo>
                <a:lnTo>
                  <a:pt x="210" y="18"/>
                </a:lnTo>
                <a:lnTo>
                  <a:pt x="218" y="25"/>
                </a:lnTo>
                <a:lnTo>
                  <a:pt x="225" y="35"/>
                </a:lnTo>
                <a:lnTo>
                  <a:pt x="230" y="45"/>
                </a:lnTo>
                <a:lnTo>
                  <a:pt x="233" y="55"/>
                </a:lnTo>
                <a:lnTo>
                  <a:pt x="235" y="67"/>
                </a:lnTo>
                <a:lnTo>
                  <a:pt x="235" y="67"/>
                </a:lnTo>
                <a:lnTo>
                  <a:pt x="235" y="82"/>
                </a:lnTo>
                <a:lnTo>
                  <a:pt x="231" y="95"/>
                </a:lnTo>
                <a:lnTo>
                  <a:pt x="225" y="109"/>
                </a:lnTo>
                <a:lnTo>
                  <a:pt x="216" y="120"/>
                </a:lnTo>
                <a:lnTo>
                  <a:pt x="206" y="130"/>
                </a:lnTo>
                <a:lnTo>
                  <a:pt x="195" y="139"/>
                </a:lnTo>
                <a:lnTo>
                  <a:pt x="181" y="144"/>
                </a:lnTo>
                <a:lnTo>
                  <a:pt x="166" y="145"/>
                </a:lnTo>
                <a:lnTo>
                  <a:pt x="166" y="145"/>
                </a:lnTo>
                <a:lnTo>
                  <a:pt x="161" y="147"/>
                </a:lnTo>
                <a:lnTo>
                  <a:pt x="161" y="147"/>
                </a:lnTo>
                <a:lnTo>
                  <a:pt x="146" y="145"/>
                </a:lnTo>
                <a:lnTo>
                  <a:pt x="134" y="140"/>
                </a:lnTo>
                <a:lnTo>
                  <a:pt x="121" y="135"/>
                </a:lnTo>
                <a:lnTo>
                  <a:pt x="111" y="127"/>
                </a:lnTo>
                <a:lnTo>
                  <a:pt x="102" y="117"/>
                </a:lnTo>
                <a:lnTo>
                  <a:pt x="94" y="105"/>
                </a:lnTo>
                <a:lnTo>
                  <a:pt x="89" y="92"/>
                </a:lnTo>
                <a:lnTo>
                  <a:pt x="87" y="78"/>
                </a:lnTo>
                <a:lnTo>
                  <a:pt x="87" y="78"/>
                </a:lnTo>
                <a:lnTo>
                  <a:pt x="87" y="65"/>
                </a:lnTo>
                <a:lnTo>
                  <a:pt x="91" y="52"/>
                </a:lnTo>
                <a:lnTo>
                  <a:pt x="96" y="40"/>
                </a:lnTo>
                <a:lnTo>
                  <a:pt x="102" y="28"/>
                </a:lnTo>
                <a:lnTo>
                  <a:pt x="111" y="18"/>
                </a:lnTo>
                <a:lnTo>
                  <a:pt x="121" y="10"/>
                </a:lnTo>
                <a:lnTo>
                  <a:pt x="132" y="5"/>
                </a:lnTo>
                <a:lnTo>
                  <a:pt x="146" y="0"/>
                </a:lnTo>
                <a:lnTo>
                  <a:pt x="134"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3" name="Freeform 72"/>
          <p:cNvSpPr/>
          <p:nvPr>
            <p:custDataLst>
              <p:tags r:id="rId77"/>
            </p:custDataLst>
          </p:nvPr>
        </p:nvSpPr>
        <p:spPr bwMode="auto">
          <a:xfrm>
            <a:off x="687094" y="2413913"/>
            <a:ext cx="202930" cy="108074"/>
          </a:xfrm>
          <a:custGeom>
            <a:avLst/>
            <a:gdLst>
              <a:gd name="T0" fmla="*/ 134 w 278"/>
              <a:gd name="T1" fmla="*/ 0 h 147"/>
              <a:gd name="T2" fmla="*/ 126 w 278"/>
              <a:gd name="T3" fmla="*/ 1 h 147"/>
              <a:gd name="T4" fmla="*/ 92 w 278"/>
              <a:gd name="T5" fmla="*/ 13 h 147"/>
              <a:gd name="T6" fmla="*/ 75 w 278"/>
              <a:gd name="T7" fmla="*/ 21 h 147"/>
              <a:gd name="T8" fmla="*/ 62 w 278"/>
              <a:gd name="T9" fmla="*/ 30 h 147"/>
              <a:gd name="T10" fmla="*/ 37 w 278"/>
              <a:gd name="T11" fmla="*/ 48 h 147"/>
              <a:gd name="T12" fmla="*/ 5 w 278"/>
              <a:gd name="T13" fmla="*/ 78 h 147"/>
              <a:gd name="T14" fmla="*/ 0 w 278"/>
              <a:gd name="T15" fmla="*/ 83 h 147"/>
              <a:gd name="T16" fmla="*/ 15 w 278"/>
              <a:gd name="T17" fmla="*/ 97 h 147"/>
              <a:gd name="T18" fmla="*/ 45 w 278"/>
              <a:gd name="T19" fmla="*/ 117 h 147"/>
              <a:gd name="T20" fmla="*/ 92 w 278"/>
              <a:gd name="T21" fmla="*/ 137 h 147"/>
              <a:gd name="T22" fmla="*/ 138 w 278"/>
              <a:gd name="T23" fmla="*/ 145 h 147"/>
              <a:gd name="T24" fmla="*/ 154 w 278"/>
              <a:gd name="T25" fmla="*/ 147 h 147"/>
              <a:gd name="T26" fmla="*/ 164 w 278"/>
              <a:gd name="T27" fmla="*/ 147 h 147"/>
              <a:gd name="T28" fmla="*/ 211 w 278"/>
              <a:gd name="T29" fmla="*/ 142 h 147"/>
              <a:gd name="T30" fmla="*/ 245 w 278"/>
              <a:gd name="T31" fmla="*/ 132 h 147"/>
              <a:gd name="T32" fmla="*/ 268 w 278"/>
              <a:gd name="T33" fmla="*/ 122 h 147"/>
              <a:gd name="T34" fmla="*/ 278 w 278"/>
              <a:gd name="T35" fmla="*/ 114 h 147"/>
              <a:gd name="T36" fmla="*/ 277 w 278"/>
              <a:gd name="T37" fmla="*/ 107 h 147"/>
              <a:gd name="T38" fmla="*/ 263 w 278"/>
              <a:gd name="T39" fmla="*/ 70 h 147"/>
              <a:gd name="T40" fmla="*/ 257 w 278"/>
              <a:gd name="T41" fmla="*/ 58 h 147"/>
              <a:gd name="T42" fmla="*/ 250 w 278"/>
              <a:gd name="T43" fmla="*/ 46 h 147"/>
              <a:gd name="T44" fmla="*/ 230 w 278"/>
              <a:gd name="T45" fmla="*/ 25 h 147"/>
              <a:gd name="T46" fmla="*/ 216 w 278"/>
              <a:gd name="T47" fmla="*/ 15 h 147"/>
              <a:gd name="T48" fmla="*/ 200 w 278"/>
              <a:gd name="T49" fmla="*/ 8 h 147"/>
              <a:gd name="T50" fmla="*/ 181 w 278"/>
              <a:gd name="T51" fmla="*/ 1 h 147"/>
              <a:gd name="T52" fmla="*/ 201 w 278"/>
              <a:gd name="T53" fmla="*/ 11 h 147"/>
              <a:gd name="T54" fmla="*/ 218 w 278"/>
              <a:gd name="T55" fmla="*/ 25 h 147"/>
              <a:gd name="T56" fmla="*/ 230 w 278"/>
              <a:gd name="T57" fmla="*/ 45 h 147"/>
              <a:gd name="T58" fmla="*/ 235 w 278"/>
              <a:gd name="T59" fmla="*/ 67 h 147"/>
              <a:gd name="T60" fmla="*/ 235 w 278"/>
              <a:gd name="T61" fmla="*/ 82 h 147"/>
              <a:gd name="T62" fmla="*/ 225 w 278"/>
              <a:gd name="T63" fmla="*/ 109 h 147"/>
              <a:gd name="T64" fmla="*/ 206 w 278"/>
              <a:gd name="T65" fmla="*/ 130 h 147"/>
              <a:gd name="T66" fmla="*/ 181 w 278"/>
              <a:gd name="T67" fmla="*/ 144 h 147"/>
              <a:gd name="T68" fmla="*/ 166 w 278"/>
              <a:gd name="T69" fmla="*/ 145 h 147"/>
              <a:gd name="T70" fmla="*/ 161 w 278"/>
              <a:gd name="T71" fmla="*/ 147 h 147"/>
              <a:gd name="T72" fmla="*/ 134 w 278"/>
              <a:gd name="T73" fmla="*/ 140 h 147"/>
              <a:gd name="T74" fmla="*/ 111 w 278"/>
              <a:gd name="T75" fmla="*/ 127 h 147"/>
              <a:gd name="T76" fmla="*/ 94 w 278"/>
              <a:gd name="T77" fmla="*/ 105 h 147"/>
              <a:gd name="T78" fmla="*/ 87 w 278"/>
              <a:gd name="T79" fmla="*/ 78 h 147"/>
              <a:gd name="T80" fmla="*/ 87 w 278"/>
              <a:gd name="T81" fmla="*/ 65 h 147"/>
              <a:gd name="T82" fmla="*/ 96 w 278"/>
              <a:gd name="T83" fmla="*/ 40 h 147"/>
              <a:gd name="T84" fmla="*/ 111 w 278"/>
              <a:gd name="T85" fmla="*/ 18 h 147"/>
              <a:gd name="T86" fmla="*/ 132 w 278"/>
              <a:gd name="T87" fmla="*/ 5 h 147"/>
              <a:gd name="T88" fmla="*/ 134 w 278"/>
              <a:gd name="T8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7">
                <a:moveTo>
                  <a:pt x="134" y="0"/>
                </a:moveTo>
                <a:lnTo>
                  <a:pt x="134" y="0"/>
                </a:lnTo>
                <a:lnTo>
                  <a:pt x="126" y="1"/>
                </a:lnTo>
                <a:lnTo>
                  <a:pt x="126" y="1"/>
                </a:lnTo>
                <a:lnTo>
                  <a:pt x="109" y="6"/>
                </a:lnTo>
                <a:lnTo>
                  <a:pt x="92" y="13"/>
                </a:lnTo>
                <a:lnTo>
                  <a:pt x="92" y="13"/>
                </a:lnTo>
                <a:lnTo>
                  <a:pt x="75" y="21"/>
                </a:lnTo>
                <a:lnTo>
                  <a:pt x="62" y="30"/>
                </a:lnTo>
                <a:lnTo>
                  <a:pt x="62" y="30"/>
                </a:lnTo>
                <a:lnTo>
                  <a:pt x="37" y="48"/>
                </a:lnTo>
                <a:lnTo>
                  <a:pt x="37" y="48"/>
                </a:lnTo>
                <a:lnTo>
                  <a:pt x="18" y="65"/>
                </a:lnTo>
                <a:lnTo>
                  <a:pt x="5" y="78"/>
                </a:lnTo>
                <a:lnTo>
                  <a:pt x="5" y="78"/>
                </a:lnTo>
                <a:lnTo>
                  <a:pt x="0" y="83"/>
                </a:lnTo>
                <a:lnTo>
                  <a:pt x="0" y="83"/>
                </a:lnTo>
                <a:lnTo>
                  <a:pt x="15" y="97"/>
                </a:lnTo>
                <a:lnTo>
                  <a:pt x="28" y="107"/>
                </a:lnTo>
                <a:lnTo>
                  <a:pt x="45" y="117"/>
                </a:lnTo>
                <a:lnTo>
                  <a:pt x="67" y="127"/>
                </a:lnTo>
                <a:lnTo>
                  <a:pt x="92" y="137"/>
                </a:lnTo>
                <a:lnTo>
                  <a:pt x="121" y="144"/>
                </a:lnTo>
                <a:lnTo>
                  <a:pt x="138" y="145"/>
                </a:lnTo>
                <a:lnTo>
                  <a:pt x="154" y="147"/>
                </a:lnTo>
                <a:lnTo>
                  <a:pt x="154" y="147"/>
                </a:lnTo>
                <a:lnTo>
                  <a:pt x="164" y="147"/>
                </a:lnTo>
                <a:lnTo>
                  <a:pt x="164" y="147"/>
                </a:lnTo>
                <a:lnTo>
                  <a:pt x="190" y="145"/>
                </a:lnTo>
                <a:lnTo>
                  <a:pt x="211" y="142"/>
                </a:lnTo>
                <a:lnTo>
                  <a:pt x="230" y="139"/>
                </a:lnTo>
                <a:lnTo>
                  <a:pt x="245" y="132"/>
                </a:lnTo>
                <a:lnTo>
                  <a:pt x="258" y="127"/>
                </a:lnTo>
                <a:lnTo>
                  <a:pt x="268" y="122"/>
                </a:lnTo>
                <a:lnTo>
                  <a:pt x="278" y="114"/>
                </a:lnTo>
                <a:lnTo>
                  <a:pt x="278" y="114"/>
                </a:lnTo>
                <a:lnTo>
                  <a:pt x="277" y="107"/>
                </a:lnTo>
                <a:lnTo>
                  <a:pt x="277" y="107"/>
                </a:lnTo>
                <a:lnTo>
                  <a:pt x="272" y="90"/>
                </a:lnTo>
                <a:lnTo>
                  <a:pt x="263" y="70"/>
                </a:lnTo>
                <a:lnTo>
                  <a:pt x="263" y="70"/>
                </a:lnTo>
                <a:lnTo>
                  <a:pt x="257" y="58"/>
                </a:lnTo>
                <a:lnTo>
                  <a:pt x="250" y="46"/>
                </a:lnTo>
                <a:lnTo>
                  <a:pt x="250" y="46"/>
                </a:lnTo>
                <a:lnTo>
                  <a:pt x="240" y="35"/>
                </a:lnTo>
                <a:lnTo>
                  <a:pt x="230" y="25"/>
                </a:lnTo>
                <a:lnTo>
                  <a:pt x="230" y="25"/>
                </a:lnTo>
                <a:lnTo>
                  <a:pt x="216" y="15"/>
                </a:lnTo>
                <a:lnTo>
                  <a:pt x="200" y="8"/>
                </a:lnTo>
                <a:lnTo>
                  <a:pt x="200" y="8"/>
                </a:lnTo>
                <a:lnTo>
                  <a:pt x="181" y="1"/>
                </a:lnTo>
                <a:lnTo>
                  <a:pt x="181" y="1"/>
                </a:lnTo>
                <a:lnTo>
                  <a:pt x="191" y="5"/>
                </a:lnTo>
                <a:lnTo>
                  <a:pt x="201" y="11"/>
                </a:lnTo>
                <a:lnTo>
                  <a:pt x="210" y="18"/>
                </a:lnTo>
                <a:lnTo>
                  <a:pt x="218" y="25"/>
                </a:lnTo>
                <a:lnTo>
                  <a:pt x="225" y="35"/>
                </a:lnTo>
                <a:lnTo>
                  <a:pt x="230" y="45"/>
                </a:lnTo>
                <a:lnTo>
                  <a:pt x="233" y="55"/>
                </a:lnTo>
                <a:lnTo>
                  <a:pt x="235" y="67"/>
                </a:lnTo>
                <a:lnTo>
                  <a:pt x="235" y="67"/>
                </a:lnTo>
                <a:lnTo>
                  <a:pt x="235" y="82"/>
                </a:lnTo>
                <a:lnTo>
                  <a:pt x="231" y="95"/>
                </a:lnTo>
                <a:lnTo>
                  <a:pt x="225" y="109"/>
                </a:lnTo>
                <a:lnTo>
                  <a:pt x="216" y="120"/>
                </a:lnTo>
                <a:lnTo>
                  <a:pt x="206" y="130"/>
                </a:lnTo>
                <a:lnTo>
                  <a:pt x="195" y="139"/>
                </a:lnTo>
                <a:lnTo>
                  <a:pt x="181" y="144"/>
                </a:lnTo>
                <a:lnTo>
                  <a:pt x="166" y="145"/>
                </a:lnTo>
                <a:lnTo>
                  <a:pt x="166" y="145"/>
                </a:lnTo>
                <a:lnTo>
                  <a:pt x="161" y="147"/>
                </a:lnTo>
                <a:lnTo>
                  <a:pt x="161" y="147"/>
                </a:lnTo>
                <a:lnTo>
                  <a:pt x="146" y="145"/>
                </a:lnTo>
                <a:lnTo>
                  <a:pt x="134" y="140"/>
                </a:lnTo>
                <a:lnTo>
                  <a:pt x="121" y="135"/>
                </a:lnTo>
                <a:lnTo>
                  <a:pt x="111" y="127"/>
                </a:lnTo>
                <a:lnTo>
                  <a:pt x="102" y="117"/>
                </a:lnTo>
                <a:lnTo>
                  <a:pt x="94" y="105"/>
                </a:lnTo>
                <a:lnTo>
                  <a:pt x="89" y="92"/>
                </a:lnTo>
                <a:lnTo>
                  <a:pt x="87" y="78"/>
                </a:lnTo>
                <a:lnTo>
                  <a:pt x="87" y="78"/>
                </a:lnTo>
                <a:lnTo>
                  <a:pt x="87" y="65"/>
                </a:lnTo>
                <a:lnTo>
                  <a:pt x="91" y="52"/>
                </a:lnTo>
                <a:lnTo>
                  <a:pt x="96" y="40"/>
                </a:lnTo>
                <a:lnTo>
                  <a:pt x="102" y="28"/>
                </a:lnTo>
                <a:lnTo>
                  <a:pt x="111" y="18"/>
                </a:lnTo>
                <a:lnTo>
                  <a:pt x="121" y="10"/>
                </a:lnTo>
                <a:lnTo>
                  <a:pt x="132" y="5"/>
                </a:lnTo>
                <a:lnTo>
                  <a:pt x="146" y="0"/>
                </a:lnTo>
                <a:lnTo>
                  <a:pt x="13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4" name="Freeform 73"/>
          <p:cNvSpPr>
            <a:spLocks noEditPoints="1"/>
          </p:cNvSpPr>
          <p:nvPr>
            <p:custDataLst>
              <p:tags r:id="rId78"/>
            </p:custDataLst>
          </p:nvPr>
        </p:nvSpPr>
        <p:spPr bwMode="auto">
          <a:xfrm>
            <a:off x="682429" y="2413913"/>
            <a:ext cx="208373" cy="88636"/>
          </a:xfrm>
          <a:custGeom>
            <a:avLst/>
            <a:gdLst>
              <a:gd name="T0" fmla="*/ 183 w 285"/>
              <a:gd name="T1" fmla="*/ 0 h 120"/>
              <a:gd name="T2" fmla="*/ 186 w 285"/>
              <a:gd name="T3" fmla="*/ 1 h 120"/>
              <a:gd name="T4" fmla="*/ 205 w 285"/>
              <a:gd name="T5" fmla="*/ 8 h 120"/>
              <a:gd name="T6" fmla="*/ 235 w 285"/>
              <a:gd name="T7" fmla="*/ 25 h 120"/>
              <a:gd name="T8" fmla="*/ 245 w 285"/>
              <a:gd name="T9" fmla="*/ 35 h 120"/>
              <a:gd name="T10" fmla="*/ 255 w 285"/>
              <a:gd name="T11" fmla="*/ 46 h 120"/>
              <a:gd name="T12" fmla="*/ 268 w 285"/>
              <a:gd name="T13" fmla="*/ 70 h 120"/>
              <a:gd name="T14" fmla="*/ 277 w 285"/>
              <a:gd name="T15" fmla="*/ 90 h 120"/>
              <a:gd name="T16" fmla="*/ 282 w 285"/>
              <a:gd name="T17" fmla="*/ 107 h 120"/>
              <a:gd name="T18" fmla="*/ 283 w 285"/>
              <a:gd name="T19" fmla="*/ 114 h 120"/>
              <a:gd name="T20" fmla="*/ 285 w 285"/>
              <a:gd name="T21" fmla="*/ 120 h 120"/>
              <a:gd name="T22" fmla="*/ 285 w 285"/>
              <a:gd name="T23" fmla="*/ 117 h 120"/>
              <a:gd name="T24" fmla="*/ 285 w 285"/>
              <a:gd name="T25" fmla="*/ 105 h 120"/>
              <a:gd name="T26" fmla="*/ 278 w 285"/>
              <a:gd name="T27" fmla="*/ 67 h 120"/>
              <a:gd name="T28" fmla="*/ 273 w 285"/>
              <a:gd name="T29" fmla="*/ 55 h 120"/>
              <a:gd name="T30" fmla="*/ 267 w 285"/>
              <a:gd name="T31" fmla="*/ 41 h 120"/>
              <a:gd name="T32" fmla="*/ 262 w 285"/>
              <a:gd name="T33" fmla="*/ 35 h 120"/>
              <a:gd name="T34" fmla="*/ 226 w 285"/>
              <a:gd name="T35" fmla="*/ 11 h 120"/>
              <a:gd name="T36" fmla="*/ 193 w 285"/>
              <a:gd name="T37" fmla="*/ 1 h 120"/>
              <a:gd name="T38" fmla="*/ 94 w 285"/>
              <a:gd name="T39" fmla="*/ 0 h 120"/>
              <a:gd name="T40" fmla="*/ 89 w 285"/>
              <a:gd name="T41" fmla="*/ 3 h 120"/>
              <a:gd name="T42" fmla="*/ 72 w 285"/>
              <a:gd name="T43" fmla="*/ 11 h 120"/>
              <a:gd name="T44" fmla="*/ 57 w 285"/>
              <a:gd name="T45" fmla="*/ 21 h 120"/>
              <a:gd name="T46" fmla="*/ 35 w 285"/>
              <a:gd name="T47" fmla="*/ 43 h 120"/>
              <a:gd name="T48" fmla="*/ 18 w 285"/>
              <a:gd name="T49" fmla="*/ 62 h 120"/>
              <a:gd name="T50" fmla="*/ 7 w 285"/>
              <a:gd name="T51" fmla="*/ 77 h 120"/>
              <a:gd name="T52" fmla="*/ 0 w 285"/>
              <a:gd name="T53" fmla="*/ 92 h 120"/>
              <a:gd name="T54" fmla="*/ 5 w 285"/>
              <a:gd name="T55" fmla="*/ 83 h 120"/>
              <a:gd name="T56" fmla="*/ 10 w 285"/>
              <a:gd name="T57" fmla="*/ 78 h 120"/>
              <a:gd name="T58" fmla="*/ 42 w 285"/>
              <a:gd name="T59" fmla="*/ 48 h 120"/>
              <a:gd name="T60" fmla="*/ 67 w 285"/>
              <a:gd name="T61" fmla="*/ 30 h 120"/>
              <a:gd name="T62" fmla="*/ 80 w 285"/>
              <a:gd name="T63" fmla="*/ 21 h 120"/>
              <a:gd name="T64" fmla="*/ 97 w 285"/>
              <a:gd name="T65" fmla="*/ 13 h 120"/>
              <a:gd name="T66" fmla="*/ 131 w 285"/>
              <a:gd name="T67" fmla="*/ 1 h 120"/>
              <a:gd name="T68" fmla="*/ 139 w 285"/>
              <a:gd name="T6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120">
                <a:moveTo>
                  <a:pt x="183" y="0"/>
                </a:moveTo>
                <a:lnTo>
                  <a:pt x="183" y="0"/>
                </a:lnTo>
                <a:lnTo>
                  <a:pt x="186" y="1"/>
                </a:lnTo>
                <a:lnTo>
                  <a:pt x="186" y="1"/>
                </a:lnTo>
                <a:lnTo>
                  <a:pt x="205" y="8"/>
                </a:lnTo>
                <a:lnTo>
                  <a:pt x="205" y="8"/>
                </a:lnTo>
                <a:lnTo>
                  <a:pt x="221" y="15"/>
                </a:lnTo>
                <a:lnTo>
                  <a:pt x="235" y="25"/>
                </a:lnTo>
                <a:lnTo>
                  <a:pt x="235" y="25"/>
                </a:lnTo>
                <a:lnTo>
                  <a:pt x="245" y="35"/>
                </a:lnTo>
                <a:lnTo>
                  <a:pt x="255" y="46"/>
                </a:lnTo>
                <a:lnTo>
                  <a:pt x="255" y="46"/>
                </a:lnTo>
                <a:lnTo>
                  <a:pt x="262" y="58"/>
                </a:lnTo>
                <a:lnTo>
                  <a:pt x="268" y="70"/>
                </a:lnTo>
                <a:lnTo>
                  <a:pt x="268" y="70"/>
                </a:lnTo>
                <a:lnTo>
                  <a:pt x="277" y="90"/>
                </a:lnTo>
                <a:lnTo>
                  <a:pt x="282" y="107"/>
                </a:lnTo>
                <a:lnTo>
                  <a:pt x="282" y="107"/>
                </a:lnTo>
                <a:lnTo>
                  <a:pt x="283" y="114"/>
                </a:lnTo>
                <a:lnTo>
                  <a:pt x="283" y="114"/>
                </a:lnTo>
                <a:lnTo>
                  <a:pt x="285" y="120"/>
                </a:lnTo>
                <a:lnTo>
                  <a:pt x="285" y="120"/>
                </a:lnTo>
                <a:lnTo>
                  <a:pt x="285" y="117"/>
                </a:lnTo>
                <a:lnTo>
                  <a:pt x="285" y="117"/>
                </a:lnTo>
                <a:lnTo>
                  <a:pt x="285" y="105"/>
                </a:lnTo>
                <a:lnTo>
                  <a:pt x="285" y="105"/>
                </a:lnTo>
                <a:lnTo>
                  <a:pt x="283" y="88"/>
                </a:lnTo>
                <a:lnTo>
                  <a:pt x="278" y="67"/>
                </a:lnTo>
                <a:lnTo>
                  <a:pt x="278" y="67"/>
                </a:lnTo>
                <a:lnTo>
                  <a:pt x="273" y="55"/>
                </a:lnTo>
                <a:lnTo>
                  <a:pt x="267" y="41"/>
                </a:lnTo>
                <a:lnTo>
                  <a:pt x="267" y="41"/>
                </a:lnTo>
                <a:lnTo>
                  <a:pt x="262" y="35"/>
                </a:lnTo>
                <a:lnTo>
                  <a:pt x="262" y="35"/>
                </a:lnTo>
                <a:lnTo>
                  <a:pt x="245" y="21"/>
                </a:lnTo>
                <a:lnTo>
                  <a:pt x="226" y="11"/>
                </a:lnTo>
                <a:lnTo>
                  <a:pt x="205" y="3"/>
                </a:lnTo>
                <a:lnTo>
                  <a:pt x="193" y="1"/>
                </a:lnTo>
                <a:lnTo>
                  <a:pt x="183" y="0"/>
                </a:lnTo>
                <a:close/>
                <a:moveTo>
                  <a:pt x="94" y="0"/>
                </a:moveTo>
                <a:lnTo>
                  <a:pt x="94" y="0"/>
                </a:lnTo>
                <a:lnTo>
                  <a:pt x="89" y="3"/>
                </a:lnTo>
                <a:lnTo>
                  <a:pt x="89" y="3"/>
                </a:lnTo>
                <a:lnTo>
                  <a:pt x="72" y="11"/>
                </a:lnTo>
                <a:lnTo>
                  <a:pt x="57" y="21"/>
                </a:lnTo>
                <a:lnTo>
                  <a:pt x="57" y="21"/>
                </a:lnTo>
                <a:lnTo>
                  <a:pt x="45" y="33"/>
                </a:lnTo>
                <a:lnTo>
                  <a:pt x="35" y="43"/>
                </a:lnTo>
                <a:lnTo>
                  <a:pt x="35" y="43"/>
                </a:lnTo>
                <a:lnTo>
                  <a:pt x="18" y="62"/>
                </a:lnTo>
                <a:lnTo>
                  <a:pt x="7" y="77"/>
                </a:lnTo>
                <a:lnTo>
                  <a:pt x="7" y="77"/>
                </a:lnTo>
                <a:lnTo>
                  <a:pt x="0" y="92"/>
                </a:lnTo>
                <a:lnTo>
                  <a:pt x="0" y="92"/>
                </a:lnTo>
                <a:lnTo>
                  <a:pt x="5" y="83"/>
                </a:lnTo>
                <a:lnTo>
                  <a:pt x="5" y="83"/>
                </a:lnTo>
                <a:lnTo>
                  <a:pt x="10" y="78"/>
                </a:lnTo>
                <a:lnTo>
                  <a:pt x="10" y="78"/>
                </a:lnTo>
                <a:lnTo>
                  <a:pt x="23" y="65"/>
                </a:lnTo>
                <a:lnTo>
                  <a:pt x="42" y="48"/>
                </a:lnTo>
                <a:lnTo>
                  <a:pt x="42" y="48"/>
                </a:lnTo>
                <a:lnTo>
                  <a:pt x="67" y="30"/>
                </a:lnTo>
                <a:lnTo>
                  <a:pt x="67" y="30"/>
                </a:lnTo>
                <a:lnTo>
                  <a:pt x="80" y="21"/>
                </a:lnTo>
                <a:lnTo>
                  <a:pt x="97" y="13"/>
                </a:lnTo>
                <a:lnTo>
                  <a:pt x="97" y="13"/>
                </a:lnTo>
                <a:lnTo>
                  <a:pt x="114" y="6"/>
                </a:lnTo>
                <a:lnTo>
                  <a:pt x="131" y="1"/>
                </a:lnTo>
                <a:lnTo>
                  <a:pt x="131" y="1"/>
                </a:lnTo>
                <a:lnTo>
                  <a:pt x="139" y="0"/>
                </a:lnTo>
                <a:lnTo>
                  <a:pt x="94"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5" name="Freeform 74"/>
          <p:cNvSpPr/>
          <p:nvPr>
            <p:custDataLst>
              <p:tags r:id="rId79"/>
            </p:custDataLst>
          </p:nvPr>
        </p:nvSpPr>
        <p:spPr bwMode="auto">
          <a:xfrm>
            <a:off x="816938" y="2413913"/>
            <a:ext cx="74641" cy="88636"/>
          </a:xfrm>
          <a:custGeom>
            <a:avLst/>
            <a:gdLst>
              <a:gd name="T0" fmla="*/ 0 w 102"/>
              <a:gd name="T1" fmla="*/ 0 h 120"/>
              <a:gd name="T2" fmla="*/ 0 w 102"/>
              <a:gd name="T3" fmla="*/ 0 h 120"/>
              <a:gd name="T4" fmla="*/ 3 w 102"/>
              <a:gd name="T5" fmla="*/ 1 h 120"/>
              <a:gd name="T6" fmla="*/ 3 w 102"/>
              <a:gd name="T7" fmla="*/ 1 h 120"/>
              <a:gd name="T8" fmla="*/ 22 w 102"/>
              <a:gd name="T9" fmla="*/ 8 h 120"/>
              <a:gd name="T10" fmla="*/ 22 w 102"/>
              <a:gd name="T11" fmla="*/ 8 h 120"/>
              <a:gd name="T12" fmla="*/ 38 w 102"/>
              <a:gd name="T13" fmla="*/ 15 h 120"/>
              <a:gd name="T14" fmla="*/ 52 w 102"/>
              <a:gd name="T15" fmla="*/ 25 h 120"/>
              <a:gd name="T16" fmla="*/ 52 w 102"/>
              <a:gd name="T17" fmla="*/ 25 h 120"/>
              <a:gd name="T18" fmla="*/ 62 w 102"/>
              <a:gd name="T19" fmla="*/ 35 h 120"/>
              <a:gd name="T20" fmla="*/ 72 w 102"/>
              <a:gd name="T21" fmla="*/ 46 h 120"/>
              <a:gd name="T22" fmla="*/ 72 w 102"/>
              <a:gd name="T23" fmla="*/ 46 h 120"/>
              <a:gd name="T24" fmla="*/ 79 w 102"/>
              <a:gd name="T25" fmla="*/ 58 h 120"/>
              <a:gd name="T26" fmla="*/ 85 w 102"/>
              <a:gd name="T27" fmla="*/ 70 h 120"/>
              <a:gd name="T28" fmla="*/ 85 w 102"/>
              <a:gd name="T29" fmla="*/ 70 h 120"/>
              <a:gd name="T30" fmla="*/ 94 w 102"/>
              <a:gd name="T31" fmla="*/ 90 h 120"/>
              <a:gd name="T32" fmla="*/ 99 w 102"/>
              <a:gd name="T33" fmla="*/ 107 h 120"/>
              <a:gd name="T34" fmla="*/ 99 w 102"/>
              <a:gd name="T35" fmla="*/ 107 h 120"/>
              <a:gd name="T36" fmla="*/ 100 w 102"/>
              <a:gd name="T37" fmla="*/ 114 h 120"/>
              <a:gd name="T38" fmla="*/ 100 w 102"/>
              <a:gd name="T39" fmla="*/ 114 h 120"/>
              <a:gd name="T40" fmla="*/ 102 w 102"/>
              <a:gd name="T41" fmla="*/ 120 h 120"/>
              <a:gd name="T42" fmla="*/ 102 w 102"/>
              <a:gd name="T43" fmla="*/ 120 h 120"/>
              <a:gd name="T44" fmla="*/ 102 w 102"/>
              <a:gd name="T45" fmla="*/ 117 h 120"/>
              <a:gd name="T46" fmla="*/ 102 w 102"/>
              <a:gd name="T47" fmla="*/ 117 h 120"/>
              <a:gd name="T48" fmla="*/ 102 w 102"/>
              <a:gd name="T49" fmla="*/ 105 h 120"/>
              <a:gd name="T50" fmla="*/ 102 w 102"/>
              <a:gd name="T51" fmla="*/ 105 h 120"/>
              <a:gd name="T52" fmla="*/ 100 w 102"/>
              <a:gd name="T53" fmla="*/ 88 h 120"/>
              <a:gd name="T54" fmla="*/ 95 w 102"/>
              <a:gd name="T55" fmla="*/ 67 h 120"/>
              <a:gd name="T56" fmla="*/ 95 w 102"/>
              <a:gd name="T57" fmla="*/ 67 h 120"/>
              <a:gd name="T58" fmla="*/ 90 w 102"/>
              <a:gd name="T59" fmla="*/ 55 h 120"/>
              <a:gd name="T60" fmla="*/ 84 w 102"/>
              <a:gd name="T61" fmla="*/ 41 h 120"/>
              <a:gd name="T62" fmla="*/ 84 w 102"/>
              <a:gd name="T63" fmla="*/ 41 h 120"/>
              <a:gd name="T64" fmla="*/ 79 w 102"/>
              <a:gd name="T65" fmla="*/ 35 h 120"/>
              <a:gd name="T66" fmla="*/ 79 w 102"/>
              <a:gd name="T67" fmla="*/ 35 h 120"/>
              <a:gd name="T68" fmla="*/ 62 w 102"/>
              <a:gd name="T69" fmla="*/ 21 h 120"/>
              <a:gd name="T70" fmla="*/ 43 w 102"/>
              <a:gd name="T71" fmla="*/ 11 h 120"/>
              <a:gd name="T72" fmla="*/ 22 w 102"/>
              <a:gd name="T73" fmla="*/ 3 h 120"/>
              <a:gd name="T74" fmla="*/ 10 w 102"/>
              <a:gd name="T75" fmla="*/ 1 h 120"/>
              <a:gd name="T76" fmla="*/ 0 w 102"/>
              <a:gd name="T7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120">
                <a:moveTo>
                  <a:pt x="0" y="0"/>
                </a:moveTo>
                <a:lnTo>
                  <a:pt x="0" y="0"/>
                </a:lnTo>
                <a:lnTo>
                  <a:pt x="3" y="1"/>
                </a:lnTo>
                <a:lnTo>
                  <a:pt x="3" y="1"/>
                </a:lnTo>
                <a:lnTo>
                  <a:pt x="22" y="8"/>
                </a:lnTo>
                <a:lnTo>
                  <a:pt x="22" y="8"/>
                </a:lnTo>
                <a:lnTo>
                  <a:pt x="38" y="15"/>
                </a:lnTo>
                <a:lnTo>
                  <a:pt x="52" y="25"/>
                </a:lnTo>
                <a:lnTo>
                  <a:pt x="52" y="25"/>
                </a:lnTo>
                <a:lnTo>
                  <a:pt x="62" y="35"/>
                </a:lnTo>
                <a:lnTo>
                  <a:pt x="72" y="46"/>
                </a:lnTo>
                <a:lnTo>
                  <a:pt x="72" y="46"/>
                </a:lnTo>
                <a:lnTo>
                  <a:pt x="79" y="58"/>
                </a:lnTo>
                <a:lnTo>
                  <a:pt x="85" y="70"/>
                </a:lnTo>
                <a:lnTo>
                  <a:pt x="85" y="70"/>
                </a:lnTo>
                <a:lnTo>
                  <a:pt x="94" y="90"/>
                </a:lnTo>
                <a:lnTo>
                  <a:pt x="99" y="107"/>
                </a:lnTo>
                <a:lnTo>
                  <a:pt x="99" y="107"/>
                </a:lnTo>
                <a:lnTo>
                  <a:pt x="100" y="114"/>
                </a:lnTo>
                <a:lnTo>
                  <a:pt x="100" y="114"/>
                </a:lnTo>
                <a:lnTo>
                  <a:pt x="102" y="120"/>
                </a:lnTo>
                <a:lnTo>
                  <a:pt x="102" y="120"/>
                </a:lnTo>
                <a:lnTo>
                  <a:pt x="102" y="117"/>
                </a:lnTo>
                <a:lnTo>
                  <a:pt x="102" y="117"/>
                </a:lnTo>
                <a:lnTo>
                  <a:pt x="102" y="105"/>
                </a:lnTo>
                <a:lnTo>
                  <a:pt x="102" y="105"/>
                </a:lnTo>
                <a:lnTo>
                  <a:pt x="100" y="88"/>
                </a:lnTo>
                <a:lnTo>
                  <a:pt x="95" y="67"/>
                </a:lnTo>
                <a:lnTo>
                  <a:pt x="95" y="67"/>
                </a:lnTo>
                <a:lnTo>
                  <a:pt x="90" y="55"/>
                </a:lnTo>
                <a:lnTo>
                  <a:pt x="84" y="41"/>
                </a:lnTo>
                <a:lnTo>
                  <a:pt x="84" y="41"/>
                </a:lnTo>
                <a:lnTo>
                  <a:pt x="79" y="35"/>
                </a:lnTo>
                <a:lnTo>
                  <a:pt x="79" y="35"/>
                </a:lnTo>
                <a:lnTo>
                  <a:pt x="62" y="21"/>
                </a:lnTo>
                <a:lnTo>
                  <a:pt x="43" y="11"/>
                </a:lnTo>
                <a:lnTo>
                  <a:pt x="22" y="3"/>
                </a:lnTo>
                <a:lnTo>
                  <a:pt x="10" y="1"/>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6" name="Freeform 75"/>
          <p:cNvSpPr/>
          <p:nvPr>
            <p:custDataLst>
              <p:tags r:id="rId80"/>
            </p:custDataLst>
          </p:nvPr>
        </p:nvSpPr>
        <p:spPr bwMode="auto">
          <a:xfrm>
            <a:off x="682429" y="2413913"/>
            <a:ext cx="101854" cy="66866"/>
          </a:xfrm>
          <a:custGeom>
            <a:avLst/>
            <a:gdLst>
              <a:gd name="T0" fmla="*/ 94 w 139"/>
              <a:gd name="T1" fmla="*/ 0 h 92"/>
              <a:gd name="T2" fmla="*/ 94 w 139"/>
              <a:gd name="T3" fmla="*/ 0 h 92"/>
              <a:gd name="T4" fmla="*/ 89 w 139"/>
              <a:gd name="T5" fmla="*/ 3 h 92"/>
              <a:gd name="T6" fmla="*/ 89 w 139"/>
              <a:gd name="T7" fmla="*/ 3 h 92"/>
              <a:gd name="T8" fmla="*/ 72 w 139"/>
              <a:gd name="T9" fmla="*/ 11 h 92"/>
              <a:gd name="T10" fmla="*/ 57 w 139"/>
              <a:gd name="T11" fmla="*/ 21 h 92"/>
              <a:gd name="T12" fmla="*/ 57 w 139"/>
              <a:gd name="T13" fmla="*/ 21 h 92"/>
              <a:gd name="T14" fmla="*/ 45 w 139"/>
              <a:gd name="T15" fmla="*/ 33 h 92"/>
              <a:gd name="T16" fmla="*/ 35 w 139"/>
              <a:gd name="T17" fmla="*/ 43 h 92"/>
              <a:gd name="T18" fmla="*/ 35 w 139"/>
              <a:gd name="T19" fmla="*/ 43 h 92"/>
              <a:gd name="T20" fmla="*/ 18 w 139"/>
              <a:gd name="T21" fmla="*/ 62 h 92"/>
              <a:gd name="T22" fmla="*/ 7 w 139"/>
              <a:gd name="T23" fmla="*/ 77 h 92"/>
              <a:gd name="T24" fmla="*/ 7 w 139"/>
              <a:gd name="T25" fmla="*/ 77 h 92"/>
              <a:gd name="T26" fmla="*/ 0 w 139"/>
              <a:gd name="T27" fmla="*/ 92 h 92"/>
              <a:gd name="T28" fmla="*/ 0 w 139"/>
              <a:gd name="T29" fmla="*/ 92 h 92"/>
              <a:gd name="T30" fmla="*/ 5 w 139"/>
              <a:gd name="T31" fmla="*/ 83 h 92"/>
              <a:gd name="T32" fmla="*/ 5 w 139"/>
              <a:gd name="T33" fmla="*/ 83 h 92"/>
              <a:gd name="T34" fmla="*/ 10 w 139"/>
              <a:gd name="T35" fmla="*/ 78 h 92"/>
              <a:gd name="T36" fmla="*/ 10 w 139"/>
              <a:gd name="T37" fmla="*/ 78 h 92"/>
              <a:gd name="T38" fmla="*/ 23 w 139"/>
              <a:gd name="T39" fmla="*/ 65 h 92"/>
              <a:gd name="T40" fmla="*/ 42 w 139"/>
              <a:gd name="T41" fmla="*/ 48 h 92"/>
              <a:gd name="T42" fmla="*/ 42 w 139"/>
              <a:gd name="T43" fmla="*/ 48 h 92"/>
              <a:gd name="T44" fmla="*/ 67 w 139"/>
              <a:gd name="T45" fmla="*/ 30 h 92"/>
              <a:gd name="T46" fmla="*/ 67 w 139"/>
              <a:gd name="T47" fmla="*/ 30 h 92"/>
              <a:gd name="T48" fmla="*/ 80 w 139"/>
              <a:gd name="T49" fmla="*/ 21 h 92"/>
              <a:gd name="T50" fmla="*/ 97 w 139"/>
              <a:gd name="T51" fmla="*/ 13 h 92"/>
              <a:gd name="T52" fmla="*/ 97 w 139"/>
              <a:gd name="T53" fmla="*/ 13 h 92"/>
              <a:gd name="T54" fmla="*/ 114 w 139"/>
              <a:gd name="T55" fmla="*/ 6 h 92"/>
              <a:gd name="T56" fmla="*/ 131 w 139"/>
              <a:gd name="T57" fmla="*/ 1 h 92"/>
              <a:gd name="T58" fmla="*/ 131 w 139"/>
              <a:gd name="T59" fmla="*/ 1 h 92"/>
              <a:gd name="T60" fmla="*/ 139 w 139"/>
              <a:gd name="T61" fmla="*/ 0 h 92"/>
              <a:gd name="T62" fmla="*/ 94 w 139"/>
              <a:gd name="T6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92">
                <a:moveTo>
                  <a:pt x="94" y="0"/>
                </a:moveTo>
                <a:lnTo>
                  <a:pt x="94" y="0"/>
                </a:lnTo>
                <a:lnTo>
                  <a:pt x="89" y="3"/>
                </a:lnTo>
                <a:lnTo>
                  <a:pt x="89" y="3"/>
                </a:lnTo>
                <a:lnTo>
                  <a:pt x="72" y="11"/>
                </a:lnTo>
                <a:lnTo>
                  <a:pt x="57" y="21"/>
                </a:lnTo>
                <a:lnTo>
                  <a:pt x="57" y="21"/>
                </a:lnTo>
                <a:lnTo>
                  <a:pt x="45" y="33"/>
                </a:lnTo>
                <a:lnTo>
                  <a:pt x="35" y="43"/>
                </a:lnTo>
                <a:lnTo>
                  <a:pt x="35" y="43"/>
                </a:lnTo>
                <a:lnTo>
                  <a:pt x="18" y="62"/>
                </a:lnTo>
                <a:lnTo>
                  <a:pt x="7" y="77"/>
                </a:lnTo>
                <a:lnTo>
                  <a:pt x="7" y="77"/>
                </a:lnTo>
                <a:lnTo>
                  <a:pt x="0" y="92"/>
                </a:lnTo>
                <a:lnTo>
                  <a:pt x="0" y="92"/>
                </a:lnTo>
                <a:lnTo>
                  <a:pt x="5" y="83"/>
                </a:lnTo>
                <a:lnTo>
                  <a:pt x="5" y="83"/>
                </a:lnTo>
                <a:lnTo>
                  <a:pt x="10" y="78"/>
                </a:lnTo>
                <a:lnTo>
                  <a:pt x="10" y="78"/>
                </a:lnTo>
                <a:lnTo>
                  <a:pt x="23" y="65"/>
                </a:lnTo>
                <a:lnTo>
                  <a:pt x="42" y="48"/>
                </a:lnTo>
                <a:lnTo>
                  <a:pt x="42" y="48"/>
                </a:lnTo>
                <a:lnTo>
                  <a:pt x="67" y="30"/>
                </a:lnTo>
                <a:lnTo>
                  <a:pt x="67" y="30"/>
                </a:lnTo>
                <a:lnTo>
                  <a:pt x="80" y="21"/>
                </a:lnTo>
                <a:lnTo>
                  <a:pt x="97" y="13"/>
                </a:lnTo>
                <a:lnTo>
                  <a:pt x="97" y="13"/>
                </a:lnTo>
                <a:lnTo>
                  <a:pt x="114" y="6"/>
                </a:lnTo>
                <a:lnTo>
                  <a:pt x="131" y="1"/>
                </a:lnTo>
                <a:lnTo>
                  <a:pt x="131" y="1"/>
                </a:lnTo>
                <a:lnTo>
                  <a:pt x="139" y="0"/>
                </a:lnTo>
                <a:lnTo>
                  <a:pt x="9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7" name="Freeform 76"/>
          <p:cNvSpPr>
            <a:spLocks noEditPoints="1"/>
          </p:cNvSpPr>
          <p:nvPr>
            <p:custDataLst>
              <p:tags r:id="rId81"/>
            </p:custDataLst>
          </p:nvPr>
        </p:nvSpPr>
        <p:spPr bwMode="auto">
          <a:xfrm>
            <a:off x="750850" y="2413913"/>
            <a:ext cx="106519" cy="108074"/>
          </a:xfrm>
          <a:custGeom>
            <a:avLst/>
            <a:gdLst>
              <a:gd name="T0" fmla="*/ 42 w 148"/>
              <a:gd name="T1" fmla="*/ 68 h 147"/>
              <a:gd name="T2" fmla="*/ 27 w 148"/>
              <a:gd name="T3" fmla="*/ 62 h 147"/>
              <a:gd name="T4" fmla="*/ 22 w 148"/>
              <a:gd name="T5" fmla="*/ 46 h 147"/>
              <a:gd name="T6" fmla="*/ 22 w 148"/>
              <a:gd name="T7" fmla="*/ 41 h 147"/>
              <a:gd name="T8" fmla="*/ 27 w 148"/>
              <a:gd name="T9" fmla="*/ 28 h 147"/>
              <a:gd name="T10" fmla="*/ 39 w 148"/>
              <a:gd name="T11" fmla="*/ 20 h 147"/>
              <a:gd name="T12" fmla="*/ 44 w 148"/>
              <a:gd name="T13" fmla="*/ 20 h 147"/>
              <a:gd name="T14" fmla="*/ 47 w 148"/>
              <a:gd name="T15" fmla="*/ 20 h 147"/>
              <a:gd name="T16" fmla="*/ 62 w 148"/>
              <a:gd name="T17" fmla="*/ 25 h 147"/>
              <a:gd name="T18" fmla="*/ 71 w 148"/>
              <a:gd name="T19" fmla="*/ 40 h 147"/>
              <a:gd name="T20" fmla="*/ 71 w 148"/>
              <a:gd name="T21" fmla="*/ 40 h 147"/>
              <a:gd name="T22" fmla="*/ 74 w 148"/>
              <a:gd name="T23" fmla="*/ 40 h 147"/>
              <a:gd name="T24" fmla="*/ 81 w 148"/>
              <a:gd name="T25" fmla="*/ 40 h 147"/>
              <a:gd name="T26" fmla="*/ 91 w 148"/>
              <a:gd name="T27" fmla="*/ 45 h 147"/>
              <a:gd name="T28" fmla="*/ 99 w 148"/>
              <a:gd name="T29" fmla="*/ 53 h 147"/>
              <a:gd name="T30" fmla="*/ 106 w 148"/>
              <a:gd name="T31" fmla="*/ 63 h 147"/>
              <a:gd name="T32" fmla="*/ 106 w 148"/>
              <a:gd name="T33" fmla="*/ 70 h 147"/>
              <a:gd name="T34" fmla="*/ 104 w 148"/>
              <a:gd name="T35" fmla="*/ 82 h 147"/>
              <a:gd name="T36" fmla="*/ 109 w 148"/>
              <a:gd name="T37" fmla="*/ 83 h 147"/>
              <a:gd name="T38" fmla="*/ 118 w 148"/>
              <a:gd name="T39" fmla="*/ 92 h 147"/>
              <a:gd name="T40" fmla="*/ 118 w 148"/>
              <a:gd name="T41" fmla="*/ 97 h 147"/>
              <a:gd name="T42" fmla="*/ 114 w 148"/>
              <a:gd name="T43" fmla="*/ 110 h 147"/>
              <a:gd name="T44" fmla="*/ 103 w 148"/>
              <a:gd name="T45" fmla="*/ 117 h 147"/>
              <a:gd name="T46" fmla="*/ 101 w 148"/>
              <a:gd name="T47" fmla="*/ 117 h 147"/>
              <a:gd name="T48" fmla="*/ 96 w 148"/>
              <a:gd name="T49" fmla="*/ 115 h 147"/>
              <a:gd name="T50" fmla="*/ 86 w 148"/>
              <a:gd name="T51" fmla="*/ 109 h 147"/>
              <a:gd name="T52" fmla="*/ 84 w 148"/>
              <a:gd name="T53" fmla="*/ 104 h 147"/>
              <a:gd name="T54" fmla="*/ 76 w 148"/>
              <a:gd name="T55" fmla="*/ 105 h 147"/>
              <a:gd name="T56" fmla="*/ 74 w 148"/>
              <a:gd name="T57" fmla="*/ 105 h 147"/>
              <a:gd name="T58" fmla="*/ 62 w 148"/>
              <a:gd name="T59" fmla="*/ 104 h 147"/>
              <a:gd name="T60" fmla="*/ 52 w 148"/>
              <a:gd name="T61" fmla="*/ 97 h 147"/>
              <a:gd name="T62" fmla="*/ 44 w 148"/>
              <a:gd name="T63" fmla="*/ 87 h 147"/>
              <a:gd name="T64" fmla="*/ 40 w 148"/>
              <a:gd name="T65" fmla="*/ 75 h 147"/>
              <a:gd name="T66" fmla="*/ 42 w 148"/>
              <a:gd name="T67" fmla="*/ 68 h 147"/>
              <a:gd name="T68" fmla="*/ 59 w 148"/>
              <a:gd name="T69" fmla="*/ 0 h 147"/>
              <a:gd name="T70" fmla="*/ 34 w 148"/>
              <a:gd name="T71" fmla="*/ 10 h 147"/>
              <a:gd name="T72" fmla="*/ 15 w 148"/>
              <a:gd name="T73" fmla="*/ 28 h 147"/>
              <a:gd name="T74" fmla="*/ 4 w 148"/>
              <a:gd name="T75" fmla="*/ 52 h 147"/>
              <a:gd name="T76" fmla="*/ 0 w 148"/>
              <a:gd name="T77" fmla="*/ 78 h 147"/>
              <a:gd name="T78" fmla="*/ 2 w 148"/>
              <a:gd name="T79" fmla="*/ 92 h 147"/>
              <a:gd name="T80" fmla="*/ 15 w 148"/>
              <a:gd name="T81" fmla="*/ 117 h 147"/>
              <a:gd name="T82" fmla="*/ 34 w 148"/>
              <a:gd name="T83" fmla="*/ 135 h 147"/>
              <a:gd name="T84" fmla="*/ 59 w 148"/>
              <a:gd name="T85" fmla="*/ 145 h 147"/>
              <a:gd name="T86" fmla="*/ 74 w 148"/>
              <a:gd name="T87" fmla="*/ 147 h 147"/>
              <a:gd name="T88" fmla="*/ 79 w 148"/>
              <a:gd name="T89" fmla="*/ 145 h 147"/>
              <a:gd name="T90" fmla="*/ 108 w 148"/>
              <a:gd name="T91" fmla="*/ 139 h 147"/>
              <a:gd name="T92" fmla="*/ 129 w 148"/>
              <a:gd name="T93" fmla="*/ 120 h 147"/>
              <a:gd name="T94" fmla="*/ 144 w 148"/>
              <a:gd name="T95" fmla="*/ 95 h 147"/>
              <a:gd name="T96" fmla="*/ 148 w 148"/>
              <a:gd name="T97" fmla="*/ 67 h 147"/>
              <a:gd name="T98" fmla="*/ 146 w 148"/>
              <a:gd name="T99" fmla="*/ 55 h 147"/>
              <a:gd name="T100" fmla="*/ 138 w 148"/>
              <a:gd name="T101" fmla="*/ 35 h 147"/>
              <a:gd name="T102" fmla="*/ 123 w 148"/>
              <a:gd name="T103" fmla="*/ 18 h 147"/>
              <a:gd name="T104" fmla="*/ 104 w 148"/>
              <a:gd name="T105" fmla="*/ 5 h 147"/>
              <a:gd name="T106" fmla="*/ 94 w 148"/>
              <a:gd name="T107" fmla="*/ 1 h 147"/>
              <a:gd name="T108" fmla="*/ 91 w 148"/>
              <a:gd name="T109" fmla="*/ 0 h 147"/>
              <a:gd name="T110" fmla="*/ 59 w 148"/>
              <a:gd name="T11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8" h="147">
                <a:moveTo>
                  <a:pt x="42" y="68"/>
                </a:moveTo>
                <a:lnTo>
                  <a:pt x="42" y="68"/>
                </a:lnTo>
                <a:lnTo>
                  <a:pt x="34" y="67"/>
                </a:lnTo>
                <a:lnTo>
                  <a:pt x="27" y="62"/>
                </a:lnTo>
                <a:lnTo>
                  <a:pt x="24" y="55"/>
                </a:lnTo>
                <a:lnTo>
                  <a:pt x="22" y="46"/>
                </a:lnTo>
                <a:lnTo>
                  <a:pt x="22" y="46"/>
                </a:lnTo>
                <a:lnTo>
                  <a:pt x="22" y="41"/>
                </a:lnTo>
                <a:lnTo>
                  <a:pt x="22" y="36"/>
                </a:lnTo>
                <a:lnTo>
                  <a:pt x="27" y="28"/>
                </a:lnTo>
                <a:lnTo>
                  <a:pt x="35" y="23"/>
                </a:lnTo>
                <a:lnTo>
                  <a:pt x="39" y="20"/>
                </a:lnTo>
                <a:lnTo>
                  <a:pt x="44" y="20"/>
                </a:lnTo>
                <a:lnTo>
                  <a:pt x="44" y="20"/>
                </a:lnTo>
                <a:lnTo>
                  <a:pt x="47" y="20"/>
                </a:lnTo>
                <a:lnTo>
                  <a:pt x="47" y="20"/>
                </a:lnTo>
                <a:lnTo>
                  <a:pt x="56" y="21"/>
                </a:lnTo>
                <a:lnTo>
                  <a:pt x="62" y="25"/>
                </a:lnTo>
                <a:lnTo>
                  <a:pt x="67" y="31"/>
                </a:lnTo>
                <a:lnTo>
                  <a:pt x="71" y="40"/>
                </a:lnTo>
                <a:lnTo>
                  <a:pt x="71" y="40"/>
                </a:lnTo>
                <a:lnTo>
                  <a:pt x="71" y="40"/>
                </a:lnTo>
                <a:lnTo>
                  <a:pt x="71" y="40"/>
                </a:lnTo>
                <a:lnTo>
                  <a:pt x="74" y="40"/>
                </a:lnTo>
                <a:lnTo>
                  <a:pt x="74" y="40"/>
                </a:lnTo>
                <a:lnTo>
                  <a:pt x="81" y="40"/>
                </a:lnTo>
                <a:lnTo>
                  <a:pt x="86" y="41"/>
                </a:lnTo>
                <a:lnTo>
                  <a:pt x="91" y="45"/>
                </a:lnTo>
                <a:lnTo>
                  <a:pt x="96" y="48"/>
                </a:lnTo>
                <a:lnTo>
                  <a:pt x="99" y="53"/>
                </a:lnTo>
                <a:lnTo>
                  <a:pt x="103" y="58"/>
                </a:lnTo>
                <a:lnTo>
                  <a:pt x="106" y="63"/>
                </a:lnTo>
                <a:lnTo>
                  <a:pt x="106" y="70"/>
                </a:lnTo>
                <a:lnTo>
                  <a:pt x="106" y="70"/>
                </a:lnTo>
                <a:lnTo>
                  <a:pt x="106" y="77"/>
                </a:lnTo>
                <a:lnTo>
                  <a:pt x="104" y="82"/>
                </a:lnTo>
                <a:lnTo>
                  <a:pt x="104" y="82"/>
                </a:lnTo>
                <a:lnTo>
                  <a:pt x="109" y="83"/>
                </a:lnTo>
                <a:lnTo>
                  <a:pt x="114" y="87"/>
                </a:lnTo>
                <a:lnTo>
                  <a:pt x="118" y="92"/>
                </a:lnTo>
                <a:lnTo>
                  <a:pt x="118" y="97"/>
                </a:lnTo>
                <a:lnTo>
                  <a:pt x="118" y="97"/>
                </a:lnTo>
                <a:lnTo>
                  <a:pt x="118" y="105"/>
                </a:lnTo>
                <a:lnTo>
                  <a:pt x="114" y="110"/>
                </a:lnTo>
                <a:lnTo>
                  <a:pt x="109" y="115"/>
                </a:lnTo>
                <a:lnTo>
                  <a:pt x="103" y="117"/>
                </a:lnTo>
                <a:lnTo>
                  <a:pt x="103" y="117"/>
                </a:lnTo>
                <a:lnTo>
                  <a:pt x="101" y="117"/>
                </a:lnTo>
                <a:lnTo>
                  <a:pt x="101" y="117"/>
                </a:lnTo>
                <a:lnTo>
                  <a:pt x="96" y="115"/>
                </a:lnTo>
                <a:lnTo>
                  <a:pt x="91" y="114"/>
                </a:lnTo>
                <a:lnTo>
                  <a:pt x="86" y="109"/>
                </a:lnTo>
                <a:lnTo>
                  <a:pt x="84" y="104"/>
                </a:lnTo>
                <a:lnTo>
                  <a:pt x="84" y="104"/>
                </a:lnTo>
                <a:lnTo>
                  <a:pt x="76" y="105"/>
                </a:lnTo>
                <a:lnTo>
                  <a:pt x="76" y="105"/>
                </a:lnTo>
                <a:lnTo>
                  <a:pt x="74" y="105"/>
                </a:lnTo>
                <a:lnTo>
                  <a:pt x="74" y="105"/>
                </a:lnTo>
                <a:lnTo>
                  <a:pt x="67" y="105"/>
                </a:lnTo>
                <a:lnTo>
                  <a:pt x="62" y="104"/>
                </a:lnTo>
                <a:lnTo>
                  <a:pt x="56" y="100"/>
                </a:lnTo>
                <a:lnTo>
                  <a:pt x="52" y="97"/>
                </a:lnTo>
                <a:lnTo>
                  <a:pt x="47" y="92"/>
                </a:lnTo>
                <a:lnTo>
                  <a:pt x="44" y="87"/>
                </a:lnTo>
                <a:lnTo>
                  <a:pt x="42" y="82"/>
                </a:lnTo>
                <a:lnTo>
                  <a:pt x="40" y="75"/>
                </a:lnTo>
                <a:lnTo>
                  <a:pt x="40" y="75"/>
                </a:lnTo>
                <a:lnTo>
                  <a:pt x="42" y="68"/>
                </a:lnTo>
                <a:close/>
                <a:moveTo>
                  <a:pt x="59" y="0"/>
                </a:moveTo>
                <a:lnTo>
                  <a:pt x="59" y="0"/>
                </a:lnTo>
                <a:lnTo>
                  <a:pt x="45" y="5"/>
                </a:lnTo>
                <a:lnTo>
                  <a:pt x="34" y="10"/>
                </a:lnTo>
                <a:lnTo>
                  <a:pt x="24" y="18"/>
                </a:lnTo>
                <a:lnTo>
                  <a:pt x="15" y="28"/>
                </a:lnTo>
                <a:lnTo>
                  <a:pt x="9" y="40"/>
                </a:lnTo>
                <a:lnTo>
                  <a:pt x="4" y="52"/>
                </a:lnTo>
                <a:lnTo>
                  <a:pt x="0" y="65"/>
                </a:lnTo>
                <a:lnTo>
                  <a:pt x="0" y="78"/>
                </a:lnTo>
                <a:lnTo>
                  <a:pt x="0" y="78"/>
                </a:lnTo>
                <a:lnTo>
                  <a:pt x="2" y="92"/>
                </a:lnTo>
                <a:lnTo>
                  <a:pt x="7" y="105"/>
                </a:lnTo>
                <a:lnTo>
                  <a:pt x="15" y="117"/>
                </a:lnTo>
                <a:lnTo>
                  <a:pt x="24" y="127"/>
                </a:lnTo>
                <a:lnTo>
                  <a:pt x="34" y="135"/>
                </a:lnTo>
                <a:lnTo>
                  <a:pt x="47" y="140"/>
                </a:lnTo>
                <a:lnTo>
                  <a:pt x="59" y="145"/>
                </a:lnTo>
                <a:lnTo>
                  <a:pt x="74" y="147"/>
                </a:lnTo>
                <a:lnTo>
                  <a:pt x="74" y="147"/>
                </a:lnTo>
                <a:lnTo>
                  <a:pt x="79" y="145"/>
                </a:lnTo>
                <a:lnTo>
                  <a:pt x="79" y="145"/>
                </a:lnTo>
                <a:lnTo>
                  <a:pt x="94" y="144"/>
                </a:lnTo>
                <a:lnTo>
                  <a:pt x="108" y="139"/>
                </a:lnTo>
                <a:lnTo>
                  <a:pt x="119" y="130"/>
                </a:lnTo>
                <a:lnTo>
                  <a:pt x="129" y="120"/>
                </a:lnTo>
                <a:lnTo>
                  <a:pt x="138" y="109"/>
                </a:lnTo>
                <a:lnTo>
                  <a:pt x="144" y="95"/>
                </a:lnTo>
                <a:lnTo>
                  <a:pt x="148" y="82"/>
                </a:lnTo>
                <a:lnTo>
                  <a:pt x="148" y="67"/>
                </a:lnTo>
                <a:lnTo>
                  <a:pt x="148" y="67"/>
                </a:lnTo>
                <a:lnTo>
                  <a:pt x="146" y="55"/>
                </a:lnTo>
                <a:lnTo>
                  <a:pt x="143" y="45"/>
                </a:lnTo>
                <a:lnTo>
                  <a:pt x="138" y="35"/>
                </a:lnTo>
                <a:lnTo>
                  <a:pt x="131" y="25"/>
                </a:lnTo>
                <a:lnTo>
                  <a:pt x="123" y="18"/>
                </a:lnTo>
                <a:lnTo>
                  <a:pt x="114" y="11"/>
                </a:lnTo>
                <a:lnTo>
                  <a:pt x="104" y="5"/>
                </a:lnTo>
                <a:lnTo>
                  <a:pt x="94" y="1"/>
                </a:lnTo>
                <a:lnTo>
                  <a:pt x="94" y="1"/>
                </a:lnTo>
                <a:lnTo>
                  <a:pt x="91" y="0"/>
                </a:lnTo>
                <a:lnTo>
                  <a:pt x="91" y="0"/>
                </a:lnTo>
                <a:lnTo>
                  <a:pt x="82" y="0"/>
                </a:lnTo>
                <a:lnTo>
                  <a:pt x="59" y="0"/>
                </a:lnTo>
                <a:close/>
              </a:path>
            </a:pathLst>
          </a:custGeom>
          <a:solidFill>
            <a:srgbClr val="94D5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8" name="Freeform 77"/>
          <p:cNvSpPr/>
          <p:nvPr>
            <p:custDataLst>
              <p:tags r:id="rId82"/>
            </p:custDataLst>
          </p:nvPr>
        </p:nvSpPr>
        <p:spPr bwMode="auto">
          <a:xfrm>
            <a:off x="765623" y="2428686"/>
            <a:ext cx="69976" cy="71531"/>
          </a:xfrm>
          <a:custGeom>
            <a:avLst/>
            <a:gdLst>
              <a:gd name="T0" fmla="*/ 20 w 96"/>
              <a:gd name="T1" fmla="*/ 48 h 97"/>
              <a:gd name="T2" fmla="*/ 5 w 96"/>
              <a:gd name="T3" fmla="*/ 42 h 97"/>
              <a:gd name="T4" fmla="*/ 0 w 96"/>
              <a:gd name="T5" fmla="*/ 26 h 97"/>
              <a:gd name="T6" fmla="*/ 0 w 96"/>
              <a:gd name="T7" fmla="*/ 21 h 97"/>
              <a:gd name="T8" fmla="*/ 5 w 96"/>
              <a:gd name="T9" fmla="*/ 8 h 97"/>
              <a:gd name="T10" fmla="*/ 17 w 96"/>
              <a:gd name="T11" fmla="*/ 0 h 97"/>
              <a:gd name="T12" fmla="*/ 22 w 96"/>
              <a:gd name="T13" fmla="*/ 0 h 97"/>
              <a:gd name="T14" fmla="*/ 25 w 96"/>
              <a:gd name="T15" fmla="*/ 0 h 97"/>
              <a:gd name="T16" fmla="*/ 40 w 96"/>
              <a:gd name="T17" fmla="*/ 5 h 97"/>
              <a:gd name="T18" fmla="*/ 49 w 96"/>
              <a:gd name="T19" fmla="*/ 20 h 97"/>
              <a:gd name="T20" fmla="*/ 49 w 96"/>
              <a:gd name="T21" fmla="*/ 20 h 97"/>
              <a:gd name="T22" fmla="*/ 52 w 96"/>
              <a:gd name="T23" fmla="*/ 20 h 97"/>
              <a:gd name="T24" fmla="*/ 59 w 96"/>
              <a:gd name="T25" fmla="*/ 20 h 97"/>
              <a:gd name="T26" fmla="*/ 69 w 96"/>
              <a:gd name="T27" fmla="*/ 25 h 97"/>
              <a:gd name="T28" fmla="*/ 77 w 96"/>
              <a:gd name="T29" fmla="*/ 33 h 97"/>
              <a:gd name="T30" fmla="*/ 84 w 96"/>
              <a:gd name="T31" fmla="*/ 43 h 97"/>
              <a:gd name="T32" fmla="*/ 84 w 96"/>
              <a:gd name="T33" fmla="*/ 50 h 97"/>
              <a:gd name="T34" fmla="*/ 82 w 96"/>
              <a:gd name="T35" fmla="*/ 62 h 97"/>
              <a:gd name="T36" fmla="*/ 87 w 96"/>
              <a:gd name="T37" fmla="*/ 63 h 97"/>
              <a:gd name="T38" fmla="*/ 96 w 96"/>
              <a:gd name="T39" fmla="*/ 72 h 97"/>
              <a:gd name="T40" fmla="*/ 96 w 96"/>
              <a:gd name="T41" fmla="*/ 77 h 97"/>
              <a:gd name="T42" fmla="*/ 92 w 96"/>
              <a:gd name="T43" fmla="*/ 90 h 97"/>
              <a:gd name="T44" fmla="*/ 81 w 96"/>
              <a:gd name="T45" fmla="*/ 97 h 97"/>
              <a:gd name="T46" fmla="*/ 79 w 96"/>
              <a:gd name="T47" fmla="*/ 97 h 97"/>
              <a:gd name="T48" fmla="*/ 74 w 96"/>
              <a:gd name="T49" fmla="*/ 95 h 97"/>
              <a:gd name="T50" fmla="*/ 64 w 96"/>
              <a:gd name="T51" fmla="*/ 89 h 97"/>
              <a:gd name="T52" fmla="*/ 62 w 96"/>
              <a:gd name="T53" fmla="*/ 84 h 97"/>
              <a:gd name="T54" fmla="*/ 54 w 96"/>
              <a:gd name="T55" fmla="*/ 85 h 97"/>
              <a:gd name="T56" fmla="*/ 52 w 96"/>
              <a:gd name="T57" fmla="*/ 85 h 97"/>
              <a:gd name="T58" fmla="*/ 40 w 96"/>
              <a:gd name="T59" fmla="*/ 84 h 97"/>
              <a:gd name="T60" fmla="*/ 30 w 96"/>
              <a:gd name="T61" fmla="*/ 77 h 97"/>
              <a:gd name="T62" fmla="*/ 22 w 96"/>
              <a:gd name="T63" fmla="*/ 67 h 97"/>
              <a:gd name="T64" fmla="*/ 18 w 96"/>
              <a:gd name="T65" fmla="*/ 55 h 97"/>
              <a:gd name="T66" fmla="*/ 20 w 96"/>
              <a:gd name="T67"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97">
                <a:moveTo>
                  <a:pt x="20" y="48"/>
                </a:moveTo>
                <a:lnTo>
                  <a:pt x="20" y="48"/>
                </a:lnTo>
                <a:lnTo>
                  <a:pt x="12" y="47"/>
                </a:lnTo>
                <a:lnTo>
                  <a:pt x="5" y="42"/>
                </a:lnTo>
                <a:lnTo>
                  <a:pt x="2" y="35"/>
                </a:lnTo>
                <a:lnTo>
                  <a:pt x="0" y="26"/>
                </a:lnTo>
                <a:lnTo>
                  <a:pt x="0" y="26"/>
                </a:lnTo>
                <a:lnTo>
                  <a:pt x="0" y="21"/>
                </a:lnTo>
                <a:lnTo>
                  <a:pt x="0" y="16"/>
                </a:lnTo>
                <a:lnTo>
                  <a:pt x="5" y="8"/>
                </a:lnTo>
                <a:lnTo>
                  <a:pt x="13" y="3"/>
                </a:lnTo>
                <a:lnTo>
                  <a:pt x="17" y="0"/>
                </a:lnTo>
                <a:lnTo>
                  <a:pt x="22" y="0"/>
                </a:lnTo>
                <a:lnTo>
                  <a:pt x="22" y="0"/>
                </a:lnTo>
                <a:lnTo>
                  <a:pt x="25" y="0"/>
                </a:lnTo>
                <a:lnTo>
                  <a:pt x="25" y="0"/>
                </a:lnTo>
                <a:lnTo>
                  <a:pt x="34" y="1"/>
                </a:lnTo>
                <a:lnTo>
                  <a:pt x="40" y="5"/>
                </a:lnTo>
                <a:lnTo>
                  <a:pt x="45" y="11"/>
                </a:lnTo>
                <a:lnTo>
                  <a:pt x="49" y="20"/>
                </a:lnTo>
                <a:lnTo>
                  <a:pt x="49" y="20"/>
                </a:lnTo>
                <a:lnTo>
                  <a:pt x="49" y="20"/>
                </a:lnTo>
                <a:lnTo>
                  <a:pt x="49" y="20"/>
                </a:lnTo>
                <a:lnTo>
                  <a:pt x="52" y="20"/>
                </a:lnTo>
                <a:lnTo>
                  <a:pt x="52" y="20"/>
                </a:lnTo>
                <a:lnTo>
                  <a:pt x="59" y="20"/>
                </a:lnTo>
                <a:lnTo>
                  <a:pt x="64" y="21"/>
                </a:lnTo>
                <a:lnTo>
                  <a:pt x="69" y="25"/>
                </a:lnTo>
                <a:lnTo>
                  <a:pt x="74" y="28"/>
                </a:lnTo>
                <a:lnTo>
                  <a:pt x="77" y="33"/>
                </a:lnTo>
                <a:lnTo>
                  <a:pt x="81" y="38"/>
                </a:lnTo>
                <a:lnTo>
                  <a:pt x="84" y="43"/>
                </a:lnTo>
                <a:lnTo>
                  <a:pt x="84" y="50"/>
                </a:lnTo>
                <a:lnTo>
                  <a:pt x="84" y="50"/>
                </a:lnTo>
                <a:lnTo>
                  <a:pt x="84" y="57"/>
                </a:lnTo>
                <a:lnTo>
                  <a:pt x="82" y="62"/>
                </a:lnTo>
                <a:lnTo>
                  <a:pt x="82" y="62"/>
                </a:lnTo>
                <a:lnTo>
                  <a:pt x="87" y="63"/>
                </a:lnTo>
                <a:lnTo>
                  <a:pt x="92" y="67"/>
                </a:lnTo>
                <a:lnTo>
                  <a:pt x="96" y="72"/>
                </a:lnTo>
                <a:lnTo>
                  <a:pt x="96" y="77"/>
                </a:lnTo>
                <a:lnTo>
                  <a:pt x="96" y="77"/>
                </a:lnTo>
                <a:lnTo>
                  <a:pt x="96" y="85"/>
                </a:lnTo>
                <a:lnTo>
                  <a:pt x="92" y="90"/>
                </a:lnTo>
                <a:lnTo>
                  <a:pt x="87" y="95"/>
                </a:lnTo>
                <a:lnTo>
                  <a:pt x="81" y="97"/>
                </a:lnTo>
                <a:lnTo>
                  <a:pt x="81" y="97"/>
                </a:lnTo>
                <a:lnTo>
                  <a:pt x="79" y="97"/>
                </a:lnTo>
                <a:lnTo>
                  <a:pt x="79" y="97"/>
                </a:lnTo>
                <a:lnTo>
                  <a:pt x="74" y="95"/>
                </a:lnTo>
                <a:lnTo>
                  <a:pt x="69" y="94"/>
                </a:lnTo>
                <a:lnTo>
                  <a:pt x="64" y="89"/>
                </a:lnTo>
                <a:lnTo>
                  <a:pt x="62" y="84"/>
                </a:lnTo>
                <a:lnTo>
                  <a:pt x="62" y="84"/>
                </a:lnTo>
                <a:lnTo>
                  <a:pt x="54" y="85"/>
                </a:lnTo>
                <a:lnTo>
                  <a:pt x="54" y="85"/>
                </a:lnTo>
                <a:lnTo>
                  <a:pt x="52" y="85"/>
                </a:lnTo>
                <a:lnTo>
                  <a:pt x="52" y="85"/>
                </a:lnTo>
                <a:lnTo>
                  <a:pt x="45" y="85"/>
                </a:lnTo>
                <a:lnTo>
                  <a:pt x="40" y="84"/>
                </a:lnTo>
                <a:lnTo>
                  <a:pt x="34" y="80"/>
                </a:lnTo>
                <a:lnTo>
                  <a:pt x="30" y="77"/>
                </a:lnTo>
                <a:lnTo>
                  <a:pt x="25" y="72"/>
                </a:lnTo>
                <a:lnTo>
                  <a:pt x="22" y="67"/>
                </a:lnTo>
                <a:lnTo>
                  <a:pt x="20" y="62"/>
                </a:lnTo>
                <a:lnTo>
                  <a:pt x="18" y="55"/>
                </a:lnTo>
                <a:lnTo>
                  <a:pt x="18" y="55"/>
                </a:lnTo>
                <a:lnTo>
                  <a:pt x="20" y="48"/>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9" name="Freeform 78"/>
          <p:cNvSpPr/>
          <p:nvPr>
            <p:custDataLst>
              <p:tags r:id="rId83"/>
            </p:custDataLst>
          </p:nvPr>
        </p:nvSpPr>
        <p:spPr bwMode="auto">
          <a:xfrm>
            <a:off x="750850" y="2413913"/>
            <a:ext cx="106519" cy="108074"/>
          </a:xfrm>
          <a:custGeom>
            <a:avLst/>
            <a:gdLst>
              <a:gd name="T0" fmla="*/ 59 w 148"/>
              <a:gd name="T1" fmla="*/ 0 h 147"/>
              <a:gd name="T2" fmla="*/ 59 w 148"/>
              <a:gd name="T3" fmla="*/ 0 h 147"/>
              <a:gd name="T4" fmla="*/ 45 w 148"/>
              <a:gd name="T5" fmla="*/ 5 h 147"/>
              <a:gd name="T6" fmla="*/ 34 w 148"/>
              <a:gd name="T7" fmla="*/ 10 h 147"/>
              <a:gd name="T8" fmla="*/ 24 w 148"/>
              <a:gd name="T9" fmla="*/ 18 h 147"/>
              <a:gd name="T10" fmla="*/ 15 w 148"/>
              <a:gd name="T11" fmla="*/ 28 h 147"/>
              <a:gd name="T12" fmla="*/ 9 w 148"/>
              <a:gd name="T13" fmla="*/ 40 h 147"/>
              <a:gd name="T14" fmla="*/ 4 w 148"/>
              <a:gd name="T15" fmla="*/ 52 h 147"/>
              <a:gd name="T16" fmla="*/ 0 w 148"/>
              <a:gd name="T17" fmla="*/ 65 h 147"/>
              <a:gd name="T18" fmla="*/ 0 w 148"/>
              <a:gd name="T19" fmla="*/ 78 h 147"/>
              <a:gd name="T20" fmla="*/ 0 w 148"/>
              <a:gd name="T21" fmla="*/ 78 h 147"/>
              <a:gd name="T22" fmla="*/ 2 w 148"/>
              <a:gd name="T23" fmla="*/ 92 h 147"/>
              <a:gd name="T24" fmla="*/ 7 w 148"/>
              <a:gd name="T25" fmla="*/ 105 h 147"/>
              <a:gd name="T26" fmla="*/ 15 w 148"/>
              <a:gd name="T27" fmla="*/ 117 h 147"/>
              <a:gd name="T28" fmla="*/ 24 w 148"/>
              <a:gd name="T29" fmla="*/ 127 h 147"/>
              <a:gd name="T30" fmla="*/ 34 w 148"/>
              <a:gd name="T31" fmla="*/ 135 h 147"/>
              <a:gd name="T32" fmla="*/ 47 w 148"/>
              <a:gd name="T33" fmla="*/ 140 h 147"/>
              <a:gd name="T34" fmla="*/ 59 w 148"/>
              <a:gd name="T35" fmla="*/ 145 h 147"/>
              <a:gd name="T36" fmla="*/ 74 w 148"/>
              <a:gd name="T37" fmla="*/ 147 h 147"/>
              <a:gd name="T38" fmla="*/ 74 w 148"/>
              <a:gd name="T39" fmla="*/ 147 h 147"/>
              <a:gd name="T40" fmla="*/ 79 w 148"/>
              <a:gd name="T41" fmla="*/ 145 h 147"/>
              <a:gd name="T42" fmla="*/ 79 w 148"/>
              <a:gd name="T43" fmla="*/ 145 h 147"/>
              <a:gd name="T44" fmla="*/ 94 w 148"/>
              <a:gd name="T45" fmla="*/ 144 h 147"/>
              <a:gd name="T46" fmla="*/ 108 w 148"/>
              <a:gd name="T47" fmla="*/ 139 h 147"/>
              <a:gd name="T48" fmla="*/ 119 w 148"/>
              <a:gd name="T49" fmla="*/ 130 h 147"/>
              <a:gd name="T50" fmla="*/ 129 w 148"/>
              <a:gd name="T51" fmla="*/ 120 h 147"/>
              <a:gd name="T52" fmla="*/ 138 w 148"/>
              <a:gd name="T53" fmla="*/ 109 h 147"/>
              <a:gd name="T54" fmla="*/ 144 w 148"/>
              <a:gd name="T55" fmla="*/ 95 h 147"/>
              <a:gd name="T56" fmla="*/ 148 w 148"/>
              <a:gd name="T57" fmla="*/ 82 h 147"/>
              <a:gd name="T58" fmla="*/ 148 w 148"/>
              <a:gd name="T59" fmla="*/ 67 h 147"/>
              <a:gd name="T60" fmla="*/ 148 w 148"/>
              <a:gd name="T61" fmla="*/ 67 h 147"/>
              <a:gd name="T62" fmla="*/ 146 w 148"/>
              <a:gd name="T63" fmla="*/ 55 h 147"/>
              <a:gd name="T64" fmla="*/ 143 w 148"/>
              <a:gd name="T65" fmla="*/ 45 h 147"/>
              <a:gd name="T66" fmla="*/ 138 w 148"/>
              <a:gd name="T67" fmla="*/ 35 h 147"/>
              <a:gd name="T68" fmla="*/ 131 w 148"/>
              <a:gd name="T69" fmla="*/ 25 h 147"/>
              <a:gd name="T70" fmla="*/ 123 w 148"/>
              <a:gd name="T71" fmla="*/ 18 h 147"/>
              <a:gd name="T72" fmla="*/ 114 w 148"/>
              <a:gd name="T73" fmla="*/ 11 h 147"/>
              <a:gd name="T74" fmla="*/ 104 w 148"/>
              <a:gd name="T75" fmla="*/ 5 h 147"/>
              <a:gd name="T76" fmla="*/ 94 w 148"/>
              <a:gd name="T77" fmla="*/ 1 h 147"/>
              <a:gd name="T78" fmla="*/ 94 w 148"/>
              <a:gd name="T79" fmla="*/ 1 h 147"/>
              <a:gd name="T80" fmla="*/ 91 w 148"/>
              <a:gd name="T81" fmla="*/ 0 h 147"/>
              <a:gd name="T82" fmla="*/ 91 w 148"/>
              <a:gd name="T83" fmla="*/ 0 h 147"/>
              <a:gd name="T84" fmla="*/ 82 w 148"/>
              <a:gd name="T85" fmla="*/ 0 h 147"/>
              <a:gd name="T86" fmla="*/ 59 w 148"/>
              <a:gd name="T8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 h="147">
                <a:moveTo>
                  <a:pt x="59" y="0"/>
                </a:moveTo>
                <a:lnTo>
                  <a:pt x="59" y="0"/>
                </a:lnTo>
                <a:lnTo>
                  <a:pt x="45" y="5"/>
                </a:lnTo>
                <a:lnTo>
                  <a:pt x="34" y="10"/>
                </a:lnTo>
                <a:lnTo>
                  <a:pt x="24" y="18"/>
                </a:lnTo>
                <a:lnTo>
                  <a:pt x="15" y="28"/>
                </a:lnTo>
                <a:lnTo>
                  <a:pt x="9" y="40"/>
                </a:lnTo>
                <a:lnTo>
                  <a:pt x="4" y="52"/>
                </a:lnTo>
                <a:lnTo>
                  <a:pt x="0" y="65"/>
                </a:lnTo>
                <a:lnTo>
                  <a:pt x="0" y="78"/>
                </a:lnTo>
                <a:lnTo>
                  <a:pt x="0" y="78"/>
                </a:lnTo>
                <a:lnTo>
                  <a:pt x="2" y="92"/>
                </a:lnTo>
                <a:lnTo>
                  <a:pt x="7" y="105"/>
                </a:lnTo>
                <a:lnTo>
                  <a:pt x="15" y="117"/>
                </a:lnTo>
                <a:lnTo>
                  <a:pt x="24" y="127"/>
                </a:lnTo>
                <a:lnTo>
                  <a:pt x="34" y="135"/>
                </a:lnTo>
                <a:lnTo>
                  <a:pt x="47" y="140"/>
                </a:lnTo>
                <a:lnTo>
                  <a:pt x="59" y="145"/>
                </a:lnTo>
                <a:lnTo>
                  <a:pt x="74" y="147"/>
                </a:lnTo>
                <a:lnTo>
                  <a:pt x="74" y="147"/>
                </a:lnTo>
                <a:lnTo>
                  <a:pt x="79" y="145"/>
                </a:lnTo>
                <a:lnTo>
                  <a:pt x="79" y="145"/>
                </a:lnTo>
                <a:lnTo>
                  <a:pt x="94" y="144"/>
                </a:lnTo>
                <a:lnTo>
                  <a:pt x="108" y="139"/>
                </a:lnTo>
                <a:lnTo>
                  <a:pt x="119" y="130"/>
                </a:lnTo>
                <a:lnTo>
                  <a:pt x="129" y="120"/>
                </a:lnTo>
                <a:lnTo>
                  <a:pt x="138" y="109"/>
                </a:lnTo>
                <a:lnTo>
                  <a:pt x="144" y="95"/>
                </a:lnTo>
                <a:lnTo>
                  <a:pt x="148" y="82"/>
                </a:lnTo>
                <a:lnTo>
                  <a:pt x="148" y="67"/>
                </a:lnTo>
                <a:lnTo>
                  <a:pt x="148" y="67"/>
                </a:lnTo>
                <a:lnTo>
                  <a:pt x="146" y="55"/>
                </a:lnTo>
                <a:lnTo>
                  <a:pt x="143" y="45"/>
                </a:lnTo>
                <a:lnTo>
                  <a:pt x="138" y="35"/>
                </a:lnTo>
                <a:lnTo>
                  <a:pt x="131" y="25"/>
                </a:lnTo>
                <a:lnTo>
                  <a:pt x="123" y="18"/>
                </a:lnTo>
                <a:lnTo>
                  <a:pt x="114" y="11"/>
                </a:lnTo>
                <a:lnTo>
                  <a:pt x="104" y="5"/>
                </a:lnTo>
                <a:lnTo>
                  <a:pt x="94" y="1"/>
                </a:lnTo>
                <a:lnTo>
                  <a:pt x="94" y="1"/>
                </a:lnTo>
                <a:lnTo>
                  <a:pt x="91" y="0"/>
                </a:lnTo>
                <a:lnTo>
                  <a:pt x="91" y="0"/>
                </a:lnTo>
                <a:lnTo>
                  <a:pt x="82" y="0"/>
                </a:lnTo>
                <a:lnTo>
                  <a:pt x="5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0" name="Freeform 79"/>
          <p:cNvSpPr/>
          <p:nvPr>
            <p:custDataLst>
              <p:tags r:id="rId84"/>
            </p:custDataLst>
          </p:nvPr>
        </p:nvSpPr>
        <p:spPr bwMode="auto">
          <a:xfrm>
            <a:off x="780395" y="2442681"/>
            <a:ext cx="46651" cy="48206"/>
          </a:xfrm>
          <a:custGeom>
            <a:avLst/>
            <a:gdLst>
              <a:gd name="T0" fmla="*/ 34 w 66"/>
              <a:gd name="T1" fmla="*/ 0 h 65"/>
              <a:gd name="T2" fmla="*/ 34 w 66"/>
              <a:gd name="T3" fmla="*/ 0 h 65"/>
              <a:gd name="T4" fmla="*/ 31 w 66"/>
              <a:gd name="T5" fmla="*/ 0 h 65"/>
              <a:gd name="T6" fmla="*/ 31 w 66"/>
              <a:gd name="T7" fmla="*/ 0 h 65"/>
              <a:gd name="T8" fmla="*/ 31 w 66"/>
              <a:gd name="T9" fmla="*/ 0 h 65"/>
              <a:gd name="T10" fmla="*/ 31 w 66"/>
              <a:gd name="T11" fmla="*/ 0 h 65"/>
              <a:gd name="T12" fmla="*/ 31 w 66"/>
              <a:gd name="T13" fmla="*/ 3 h 65"/>
              <a:gd name="T14" fmla="*/ 31 w 66"/>
              <a:gd name="T15" fmla="*/ 3 h 65"/>
              <a:gd name="T16" fmla="*/ 31 w 66"/>
              <a:gd name="T17" fmla="*/ 8 h 65"/>
              <a:gd name="T18" fmla="*/ 31 w 66"/>
              <a:gd name="T19" fmla="*/ 12 h 65"/>
              <a:gd name="T20" fmla="*/ 26 w 66"/>
              <a:gd name="T21" fmla="*/ 20 h 65"/>
              <a:gd name="T22" fmla="*/ 17 w 66"/>
              <a:gd name="T23" fmla="*/ 27 h 65"/>
              <a:gd name="T24" fmla="*/ 14 w 66"/>
              <a:gd name="T25" fmla="*/ 28 h 65"/>
              <a:gd name="T26" fmla="*/ 9 w 66"/>
              <a:gd name="T27" fmla="*/ 30 h 65"/>
              <a:gd name="T28" fmla="*/ 9 w 66"/>
              <a:gd name="T29" fmla="*/ 30 h 65"/>
              <a:gd name="T30" fmla="*/ 7 w 66"/>
              <a:gd name="T31" fmla="*/ 30 h 65"/>
              <a:gd name="T32" fmla="*/ 7 w 66"/>
              <a:gd name="T33" fmla="*/ 30 h 65"/>
              <a:gd name="T34" fmla="*/ 2 w 66"/>
              <a:gd name="T35" fmla="*/ 28 h 65"/>
              <a:gd name="T36" fmla="*/ 2 w 66"/>
              <a:gd name="T37" fmla="*/ 28 h 65"/>
              <a:gd name="T38" fmla="*/ 0 w 66"/>
              <a:gd name="T39" fmla="*/ 35 h 65"/>
              <a:gd name="T40" fmla="*/ 0 w 66"/>
              <a:gd name="T41" fmla="*/ 35 h 65"/>
              <a:gd name="T42" fmla="*/ 2 w 66"/>
              <a:gd name="T43" fmla="*/ 42 h 65"/>
              <a:gd name="T44" fmla="*/ 4 w 66"/>
              <a:gd name="T45" fmla="*/ 47 h 65"/>
              <a:gd name="T46" fmla="*/ 7 w 66"/>
              <a:gd name="T47" fmla="*/ 52 h 65"/>
              <a:gd name="T48" fmla="*/ 12 w 66"/>
              <a:gd name="T49" fmla="*/ 57 h 65"/>
              <a:gd name="T50" fmla="*/ 16 w 66"/>
              <a:gd name="T51" fmla="*/ 60 h 65"/>
              <a:gd name="T52" fmla="*/ 22 w 66"/>
              <a:gd name="T53" fmla="*/ 64 h 65"/>
              <a:gd name="T54" fmla="*/ 27 w 66"/>
              <a:gd name="T55" fmla="*/ 65 h 65"/>
              <a:gd name="T56" fmla="*/ 34 w 66"/>
              <a:gd name="T57" fmla="*/ 65 h 65"/>
              <a:gd name="T58" fmla="*/ 34 w 66"/>
              <a:gd name="T59" fmla="*/ 65 h 65"/>
              <a:gd name="T60" fmla="*/ 36 w 66"/>
              <a:gd name="T61" fmla="*/ 65 h 65"/>
              <a:gd name="T62" fmla="*/ 36 w 66"/>
              <a:gd name="T63" fmla="*/ 65 h 65"/>
              <a:gd name="T64" fmla="*/ 44 w 66"/>
              <a:gd name="T65" fmla="*/ 64 h 65"/>
              <a:gd name="T66" fmla="*/ 44 w 66"/>
              <a:gd name="T67" fmla="*/ 64 h 65"/>
              <a:gd name="T68" fmla="*/ 42 w 66"/>
              <a:gd name="T69" fmla="*/ 60 h 65"/>
              <a:gd name="T70" fmla="*/ 42 w 66"/>
              <a:gd name="T71" fmla="*/ 60 h 65"/>
              <a:gd name="T72" fmla="*/ 44 w 66"/>
              <a:gd name="T73" fmla="*/ 53 h 65"/>
              <a:gd name="T74" fmla="*/ 47 w 66"/>
              <a:gd name="T75" fmla="*/ 47 h 65"/>
              <a:gd name="T76" fmla="*/ 52 w 66"/>
              <a:gd name="T77" fmla="*/ 43 h 65"/>
              <a:gd name="T78" fmla="*/ 59 w 66"/>
              <a:gd name="T79" fmla="*/ 42 h 65"/>
              <a:gd name="T80" fmla="*/ 59 w 66"/>
              <a:gd name="T81" fmla="*/ 42 h 65"/>
              <a:gd name="T82" fmla="*/ 61 w 66"/>
              <a:gd name="T83" fmla="*/ 42 h 65"/>
              <a:gd name="T84" fmla="*/ 61 w 66"/>
              <a:gd name="T85" fmla="*/ 42 h 65"/>
              <a:gd name="T86" fmla="*/ 64 w 66"/>
              <a:gd name="T87" fmla="*/ 42 h 65"/>
              <a:gd name="T88" fmla="*/ 64 w 66"/>
              <a:gd name="T89" fmla="*/ 42 h 65"/>
              <a:gd name="T90" fmla="*/ 66 w 66"/>
              <a:gd name="T91" fmla="*/ 37 h 65"/>
              <a:gd name="T92" fmla="*/ 66 w 66"/>
              <a:gd name="T93" fmla="*/ 30 h 65"/>
              <a:gd name="T94" fmla="*/ 66 w 66"/>
              <a:gd name="T95" fmla="*/ 30 h 65"/>
              <a:gd name="T96" fmla="*/ 66 w 66"/>
              <a:gd name="T97" fmla="*/ 23 h 65"/>
              <a:gd name="T98" fmla="*/ 63 w 66"/>
              <a:gd name="T99" fmla="*/ 18 h 65"/>
              <a:gd name="T100" fmla="*/ 59 w 66"/>
              <a:gd name="T101" fmla="*/ 13 h 65"/>
              <a:gd name="T102" fmla="*/ 56 w 66"/>
              <a:gd name="T103" fmla="*/ 8 h 65"/>
              <a:gd name="T104" fmla="*/ 51 w 66"/>
              <a:gd name="T105" fmla="*/ 5 h 65"/>
              <a:gd name="T106" fmla="*/ 46 w 66"/>
              <a:gd name="T107" fmla="*/ 1 h 65"/>
              <a:gd name="T108" fmla="*/ 41 w 66"/>
              <a:gd name="T109" fmla="*/ 0 h 65"/>
              <a:gd name="T110" fmla="*/ 34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4" y="0"/>
                </a:moveTo>
                <a:lnTo>
                  <a:pt x="34" y="0"/>
                </a:lnTo>
                <a:lnTo>
                  <a:pt x="31" y="0"/>
                </a:lnTo>
                <a:lnTo>
                  <a:pt x="31" y="0"/>
                </a:lnTo>
                <a:lnTo>
                  <a:pt x="31" y="0"/>
                </a:lnTo>
                <a:lnTo>
                  <a:pt x="31" y="0"/>
                </a:lnTo>
                <a:lnTo>
                  <a:pt x="31" y="3"/>
                </a:lnTo>
                <a:lnTo>
                  <a:pt x="31" y="3"/>
                </a:lnTo>
                <a:lnTo>
                  <a:pt x="31" y="8"/>
                </a:lnTo>
                <a:lnTo>
                  <a:pt x="31" y="12"/>
                </a:lnTo>
                <a:lnTo>
                  <a:pt x="26" y="20"/>
                </a:lnTo>
                <a:lnTo>
                  <a:pt x="17" y="27"/>
                </a:lnTo>
                <a:lnTo>
                  <a:pt x="14" y="28"/>
                </a:lnTo>
                <a:lnTo>
                  <a:pt x="9" y="30"/>
                </a:lnTo>
                <a:lnTo>
                  <a:pt x="9" y="30"/>
                </a:lnTo>
                <a:lnTo>
                  <a:pt x="7" y="30"/>
                </a:lnTo>
                <a:lnTo>
                  <a:pt x="7" y="30"/>
                </a:lnTo>
                <a:lnTo>
                  <a:pt x="2" y="28"/>
                </a:lnTo>
                <a:lnTo>
                  <a:pt x="2" y="28"/>
                </a:lnTo>
                <a:lnTo>
                  <a:pt x="0" y="35"/>
                </a:lnTo>
                <a:lnTo>
                  <a:pt x="0" y="35"/>
                </a:lnTo>
                <a:lnTo>
                  <a:pt x="2" y="42"/>
                </a:lnTo>
                <a:lnTo>
                  <a:pt x="4" y="47"/>
                </a:lnTo>
                <a:lnTo>
                  <a:pt x="7" y="52"/>
                </a:lnTo>
                <a:lnTo>
                  <a:pt x="12" y="57"/>
                </a:lnTo>
                <a:lnTo>
                  <a:pt x="16" y="60"/>
                </a:lnTo>
                <a:lnTo>
                  <a:pt x="22" y="64"/>
                </a:lnTo>
                <a:lnTo>
                  <a:pt x="27" y="65"/>
                </a:lnTo>
                <a:lnTo>
                  <a:pt x="34" y="65"/>
                </a:lnTo>
                <a:lnTo>
                  <a:pt x="34" y="65"/>
                </a:lnTo>
                <a:lnTo>
                  <a:pt x="36" y="65"/>
                </a:lnTo>
                <a:lnTo>
                  <a:pt x="36" y="65"/>
                </a:lnTo>
                <a:lnTo>
                  <a:pt x="44" y="64"/>
                </a:lnTo>
                <a:lnTo>
                  <a:pt x="44" y="64"/>
                </a:lnTo>
                <a:lnTo>
                  <a:pt x="42" y="60"/>
                </a:lnTo>
                <a:lnTo>
                  <a:pt x="42" y="60"/>
                </a:lnTo>
                <a:lnTo>
                  <a:pt x="44" y="53"/>
                </a:lnTo>
                <a:lnTo>
                  <a:pt x="47" y="47"/>
                </a:lnTo>
                <a:lnTo>
                  <a:pt x="52" y="43"/>
                </a:lnTo>
                <a:lnTo>
                  <a:pt x="59" y="42"/>
                </a:lnTo>
                <a:lnTo>
                  <a:pt x="59" y="42"/>
                </a:lnTo>
                <a:lnTo>
                  <a:pt x="61" y="42"/>
                </a:lnTo>
                <a:lnTo>
                  <a:pt x="61" y="42"/>
                </a:lnTo>
                <a:lnTo>
                  <a:pt x="64" y="42"/>
                </a:lnTo>
                <a:lnTo>
                  <a:pt x="64" y="42"/>
                </a:lnTo>
                <a:lnTo>
                  <a:pt x="66" y="37"/>
                </a:lnTo>
                <a:lnTo>
                  <a:pt x="66" y="30"/>
                </a:lnTo>
                <a:lnTo>
                  <a:pt x="66" y="30"/>
                </a:lnTo>
                <a:lnTo>
                  <a:pt x="66" y="23"/>
                </a:lnTo>
                <a:lnTo>
                  <a:pt x="63" y="18"/>
                </a:lnTo>
                <a:lnTo>
                  <a:pt x="59" y="13"/>
                </a:lnTo>
                <a:lnTo>
                  <a:pt x="56" y="8"/>
                </a:lnTo>
                <a:lnTo>
                  <a:pt x="51" y="5"/>
                </a:lnTo>
                <a:lnTo>
                  <a:pt x="46" y="1"/>
                </a:lnTo>
                <a:lnTo>
                  <a:pt x="41" y="0"/>
                </a:lnTo>
                <a:lnTo>
                  <a:pt x="34" y="0"/>
                </a:lnTo>
                <a:close/>
              </a:path>
            </a:pathLst>
          </a:custGeom>
          <a:solidFill>
            <a:srgbClr val="7A79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1" name="Freeform 80"/>
          <p:cNvSpPr/>
          <p:nvPr>
            <p:custDataLst>
              <p:tags r:id="rId85"/>
            </p:custDataLst>
          </p:nvPr>
        </p:nvSpPr>
        <p:spPr bwMode="auto">
          <a:xfrm>
            <a:off x="780395" y="2442681"/>
            <a:ext cx="46651" cy="48206"/>
          </a:xfrm>
          <a:custGeom>
            <a:avLst/>
            <a:gdLst>
              <a:gd name="T0" fmla="*/ 34 w 66"/>
              <a:gd name="T1" fmla="*/ 0 h 65"/>
              <a:gd name="T2" fmla="*/ 34 w 66"/>
              <a:gd name="T3" fmla="*/ 0 h 65"/>
              <a:gd name="T4" fmla="*/ 31 w 66"/>
              <a:gd name="T5" fmla="*/ 0 h 65"/>
              <a:gd name="T6" fmla="*/ 31 w 66"/>
              <a:gd name="T7" fmla="*/ 0 h 65"/>
              <a:gd name="T8" fmla="*/ 31 w 66"/>
              <a:gd name="T9" fmla="*/ 0 h 65"/>
              <a:gd name="T10" fmla="*/ 31 w 66"/>
              <a:gd name="T11" fmla="*/ 0 h 65"/>
              <a:gd name="T12" fmla="*/ 31 w 66"/>
              <a:gd name="T13" fmla="*/ 3 h 65"/>
              <a:gd name="T14" fmla="*/ 31 w 66"/>
              <a:gd name="T15" fmla="*/ 3 h 65"/>
              <a:gd name="T16" fmla="*/ 31 w 66"/>
              <a:gd name="T17" fmla="*/ 8 h 65"/>
              <a:gd name="T18" fmla="*/ 31 w 66"/>
              <a:gd name="T19" fmla="*/ 12 h 65"/>
              <a:gd name="T20" fmla="*/ 26 w 66"/>
              <a:gd name="T21" fmla="*/ 20 h 65"/>
              <a:gd name="T22" fmla="*/ 17 w 66"/>
              <a:gd name="T23" fmla="*/ 27 h 65"/>
              <a:gd name="T24" fmla="*/ 14 w 66"/>
              <a:gd name="T25" fmla="*/ 28 h 65"/>
              <a:gd name="T26" fmla="*/ 9 w 66"/>
              <a:gd name="T27" fmla="*/ 30 h 65"/>
              <a:gd name="T28" fmla="*/ 9 w 66"/>
              <a:gd name="T29" fmla="*/ 30 h 65"/>
              <a:gd name="T30" fmla="*/ 7 w 66"/>
              <a:gd name="T31" fmla="*/ 30 h 65"/>
              <a:gd name="T32" fmla="*/ 7 w 66"/>
              <a:gd name="T33" fmla="*/ 30 h 65"/>
              <a:gd name="T34" fmla="*/ 2 w 66"/>
              <a:gd name="T35" fmla="*/ 28 h 65"/>
              <a:gd name="T36" fmla="*/ 2 w 66"/>
              <a:gd name="T37" fmla="*/ 28 h 65"/>
              <a:gd name="T38" fmla="*/ 0 w 66"/>
              <a:gd name="T39" fmla="*/ 35 h 65"/>
              <a:gd name="T40" fmla="*/ 0 w 66"/>
              <a:gd name="T41" fmla="*/ 35 h 65"/>
              <a:gd name="T42" fmla="*/ 2 w 66"/>
              <a:gd name="T43" fmla="*/ 42 h 65"/>
              <a:gd name="T44" fmla="*/ 4 w 66"/>
              <a:gd name="T45" fmla="*/ 47 h 65"/>
              <a:gd name="T46" fmla="*/ 7 w 66"/>
              <a:gd name="T47" fmla="*/ 52 h 65"/>
              <a:gd name="T48" fmla="*/ 12 w 66"/>
              <a:gd name="T49" fmla="*/ 57 h 65"/>
              <a:gd name="T50" fmla="*/ 16 w 66"/>
              <a:gd name="T51" fmla="*/ 60 h 65"/>
              <a:gd name="T52" fmla="*/ 22 w 66"/>
              <a:gd name="T53" fmla="*/ 64 h 65"/>
              <a:gd name="T54" fmla="*/ 27 w 66"/>
              <a:gd name="T55" fmla="*/ 65 h 65"/>
              <a:gd name="T56" fmla="*/ 34 w 66"/>
              <a:gd name="T57" fmla="*/ 65 h 65"/>
              <a:gd name="T58" fmla="*/ 34 w 66"/>
              <a:gd name="T59" fmla="*/ 65 h 65"/>
              <a:gd name="T60" fmla="*/ 36 w 66"/>
              <a:gd name="T61" fmla="*/ 65 h 65"/>
              <a:gd name="T62" fmla="*/ 36 w 66"/>
              <a:gd name="T63" fmla="*/ 65 h 65"/>
              <a:gd name="T64" fmla="*/ 44 w 66"/>
              <a:gd name="T65" fmla="*/ 64 h 65"/>
              <a:gd name="T66" fmla="*/ 44 w 66"/>
              <a:gd name="T67" fmla="*/ 64 h 65"/>
              <a:gd name="T68" fmla="*/ 42 w 66"/>
              <a:gd name="T69" fmla="*/ 60 h 65"/>
              <a:gd name="T70" fmla="*/ 42 w 66"/>
              <a:gd name="T71" fmla="*/ 60 h 65"/>
              <a:gd name="T72" fmla="*/ 44 w 66"/>
              <a:gd name="T73" fmla="*/ 53 h 65"/>
              <a:gd name="T74" fmla="*/ 47 w 66"/>
              <a:gd name="T75" fmla="*/ 47 h 65"/>
              <a:gd name="T76" fmla="*/ 52 w 66"/>
              <a:gd name="T77" fmla="*/ 43 h 65"/>
              <a:gd name="T78" fmla="*/ 59 w 66"/>
              <a:gd name="T79" fmla="*/ 42 h 65"/>
              <a:gd name="T80" fmla="*/ 59 w 66"/>
              <a:gd name="T81" fmla="*/ 42 h 65"/>
              <a:gd name="T82" fmla="*/ 61 w 66"/>
              <a:gd name="T83" fmla="*/ 42 h 65"/>
              <a:gd name="T84" fmla="*/ 61 w 66"/>
              <a:gd name="T85" fmla="*/ 42 h 65"/>
              <a:gd name="T86" fmla="*/ 64 w 66"/>
              <a:gd name="T87" fmla="*/ 42 h 65"/>
              <a:gd name="T88" fmla="*/ 64 w 66"/>
              <a:gd name="T89" fmla="*/ 42 h 65"/>
              <a:gd name="T90" fmla="*/ 66 w 66"/>
              <a:gd name="T91" fmla="*/ 37 h 65"/>
              <a:gd name="T92" fmla="*/ 66 w 66"/>
              <a:gd name="T93" fmla="*/ 30 h 65"/>
              <a:gd name="T94" fmla="*/ 66 w 66"/>
              <a:gd name="T95" fmla="*/ 30 h 65"/>
              <a:gd name="T96" fmla="*/ 66 w 66"/>
              <a:gd name="T97" fmla="*/ 23 h 65"/>
              <a:gd name="T98" fmla="*/ 63 w 66"/>
              <a:gd name="T99" fmla="*/ 18 h 65"/>
              <a:gd name="T100" fmla="*/ 59 w 66"/>
              <a:gd name="T101" fmla="*/ 13 h 65"/>
              <a:gd name="T102" fmla="*/ 56 w 66"/>
              <a:gd name="T103" fmla="*/ 8 h 65"/>
              <a:gd name="T104" fmla="*/ 51 w 66"/>
              <a:gd name="T105" fmla="*/ 5 h 65"/>
              <a:gd name="T106" fmla="*/ 46 w 66"/>
              <a:gd name="T107" fmla="*/ 1 h 65"/>
              <a:gd name="T108" fmla="*/ 41 w 66"/>
              <a:gd name="T109" fmla="*/ 0 h 65"/>
              <a:gd name="T110" fmla="*/ 34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4" y="0"/>
                </a:moveTo>
                <a:lnTo>
                  <a:pt x="34" y="0"/>
                </a:lnTo>
                <a:lnTo>
                  <a:pt x="31" y="0"/>
                </a:lnTo>
                <a:lnTo>
                  <a:pt x="31" y="0"/>
                </a:lnTo>
                <a:lnTo>
                  <a:pt x="31" y="0"/>
                </a:lnTo>
                <a:lnTo>
                  <a:pt x="31" y="0"/>
                </a:lnTo>
                <a:lnTo>
                  <a:pt x="31" y="3"/>
                </a:lnTo>
                <a:lnTo>
                  <a:pt x="31" y="3"/>
                </a:lnTo>
                <a:lnTo>
                  <a:pt x="31" y="8"/>
                </a:lnTo>
                <a:lnTo>
                  <a:pt x="31" y="12"/>
                </a:lnTo>
                <a:lnTo>
                  <a:pt x="26" y="20"/>
                </a:lnTo>
                <a:lnTo>
                  <a:pt x="17" y="27"/>
                </a:lnTo>
                <a:lnTo>
                  <a:pt x="14" y="28"/>
                </a:lnTo>
                <a:lnTo>
                  <a:pt x="9" y="30"/>
                </a:lnTo>
                <a:lnTo>
                  <a:pt x="9" y="30"/>
                </a:lnTo>
                <a:lnTo>
                  <a:pt x="7" y="30"/>
                </a:lnTo>
                <a:lnTo>
                  <a:pt x="7" y="30"/>
                </a:lnTo>
                <a:lnTo>
                  <a:pt x="2" y="28"/>
                </a:lnTo>
                <a:lnTo>
                  <a:pt x="2" y="28"/>
                </a:lnTo>
                <a:lnTo>
                  <a:pt x="0" y="35"/>
                </a:lnTo>
                <a:lnTo>
                  <a:pt x="0" y="35"/>
                </a:lnTo>
                <a:lnTo>
                  <a:pt x="2" y="42"/>
                </a:lnTo>
                <a:lnTo>
                  <a:pt x="4" y="47"/>
                </a:lnTo>
                <a:lnTo>
                  <a:pt x="7" y="52"/>
                </a:lnTo>
                <a:lnTo>
                  <a:pt x="12" y="57"/>
                </a:lnTo>
                <a:lnTo>
                  <a:pt x="16" y="60"/>
                </a:lnTo>
                <a:lnTo>
                  <a:pt x="22" y="64"/>
                </a:lnTo>
                <a:lnTo>
                  <a:pt x="27" y="65"/>
                </a:lnTo>
                <a:lnTo>
                  <a:pt x="34" y="65"/>
                </a:lnTo>
                <a:lnTo>
                  <a:pt x="34" y="65"/>
                </a:lnTo>
                <a:lnTo>
                  <a:pt x="36" y="65"/>
                </a:lnTo>
                <a:lnTo>
                  <a:pt x="36" y="65"/>
                </a:lnTo>
                <a:lnTo>
                  <a:pt x="44" y="64"/>
                </a:lnTo>
                <a:lnTo>
                  <a:pt x="44" y="64"/>
                </a:lnTo>
                <a:lnTo>
                  <a:pt x="42" y="60"/>
                </a:lnTo>
                <a:lnTo>
                  <a:pt x="42" y="60"/>
                </a:lnTo>
                <a:lnTo>
                  <a:pt x="44" y="53"/>
                </a:lnTo>
                <a:lnTo>
                  <a:pt x="47" y="47"/>
                </a:lnTo>
                <a:lnTo>
                  <a:pt x="52" y="43"/>
                </a:lnTo>
                <a:lnTo>
                  <a:pt x="59" y="42"/>
                </a:lnTo>
                <a:lnTo>
                  <a:pt x="59" y="42"/>
                </a:lnTo>
                <a:lnTo>
                  <a:pt x="61" y="42"/>
                </a:lnTo>
                <a:lnTo>
                  <a:pt x="61" y="42"/>
                </a:lnTo>
                <a:lnTo>
                  <a:pt x="64" y="42"/>
                </a:lnTo>
                <a:lnTo>
                  <a:pt x="64" y="42"/>
                </a:lnTo>
                <a:lnTo>
                  <a:pt x="66" y="37"/>
                </a:lnTo>
                <a:lnTo>
                  <a:pt x="66" y="30"/>
                </a:lnTo>
                <a:lnTo>
                  <a:pt x="66" y="30"/>
                </a:lnTo>
                <a:lnTo>
                  <a:pt x="66" y="23"/>
                </a:lnTo>
                <a:lnTo>
                  <a:pt x="63" y="18"/>
                </a:lnTo>
                <a:lnTo>
                  <a:pt x="59" y="13"/>
                </a:lnTo>
                <a:lnTo>
                  <a:pt x="56" y="8"/>
                </a:lnTo>
                <a:lnTo>
                  <a:pt x="51" y="5"/>
                </a:lnTo>
                <a:lnTo>
                  <a:pt x="46" y="1"/>
                </a:lnTo>
                <a:lnTo>
                  <a:pt x="41" y="0"/>
                </a:lnTo>
                <a:lnTo>
                  <a:pt x="3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2" name="Freeform 81"/>
          <p:cNvSpPr/>
          <p:nvPr>
            <p:custDataLst>
              <p:tags r:id="rId86"/>
            </p:custDataLst>
          </p:nvPr>
        </p:nvSpPr>
        <p:spPr bwMode="auto">
          <a:xfrm>
            <a:off x="765623" y="2428686"/>
            <a:ext cx="36543" cy="36543"/>
          </a:xfrm>
          <a:custGeom>
            <a:avLst/>
            <a:gdLst>
              <a:gd name="T0" fmla="*/ 25 w 49"/>
              <a:gd name="T1" fmla="*/ 0 h 50"/>
              <a:gd name="T2" fmla="*/ 25 w 49"/>
              <a:gd name="T3" fmla="*/ 0 h 50"/>
              <a:gd name="T4" fmla="*/ 22 w 49"/>
              <a:gd name="T5" fmla="*/ 0 h 50"/>
              <a:gd name="T6" fmla="*/ 22 w 49"/>
              <a:gd name="T7" fmla="*/ 0 h 50"/>
              <a:gd name="T8" fmla="*/ 17 w 49"/>
              <a:gd name="T9" fmla="*/ 0 h 50"/>
              <a:gd name="T10" fmla="*/ 13 w 49"/>
              <a:gd name="T11" fmla="*/ 3 h 50"/>
              <a:gd name="T12" fmla="*/ 5 w 49"/>
              <a:gd name="T13" fmla="*/ 8 h 50"/>
              <a:gd name="T14" fmla="*/ 0 w 49"/>
              <a:gd name="T15" fmla="*/ 16 h 50"/>
              <a:gd name="T16" fmla="*/ 0 w 49"/>
              <a:gd name="T17" fmla="*/ 21 h 50"/>
              <a:gd name="T18" fmla="*/ 0 w 49"/>
              <a:gd name="T19" fmla="*/ 26 h 50"/>
              <a:gd name="T20" fmla="*/ 0 w 49"/>
              <a:gd name="T21" fmla="*/ 26 h 50"/>
              <a:gd name="T22" fmla="*/ 2 w 49"/>
              <a:gd name="T23" fmla="*/ 35 h 50"/>
              <a:gd name="T24" fmla="*/ 5 w 49"/>
              <a:gd name="T25" fmla="*/ 42 h 50"/>
              <a:gd name="T26" fmla="*/ 12 w 49"/>
              <a:gd name="T27" fmla="*/ 47 h 50"/>
              <a:gd name="T28" fmla="*/ 20 w 49"/>
              <a:gd name="T29" fmla="*/ 48 h 50"/>
              <a:gd name="T30" fmla="*/ 20 w 49"/>
              <a:gd name="T31" fmla="*/ 48 h 50"/>
              <a:gd name="T32" fmla="*/ 25 w 49"/>
              <a:gd name="T33" fmla="*/ 50 h 50"/>
              <a:gd name="T34" fmla="*/ 25 w 49"/>
              <a:gd name="T35" fmla="*/ 50 h 50"/>
              <a:gd name="T36" fmla="*/ 27 w 49"/>
              <a:gd name="T37" fmla="*/ 50 h 50"/>
              <a:gd name="T38" fmla="*/ 27 w 49"/>
              <a:gd name="T39" fmla="*/ 50 h 50"/>
              <a:gd name="T40" fmla="*/ 32 w 49"/>
              <a:gd name="T41" fmla="*/ 48 h 50"/>
              <a:gd name="T42" fmla="*/ 35 w 49"/>
              <a:gd name="T43" fmla="*/ 47 h 50"/>
              <a:gd name="T44" fmla="*/ 44 w 49"/>
              <a:gd name="T45" fmla="*/ 40 h 50"/>
              <a:gd name="T46" fmla="*/ 49 w 49"/>
              <a:gd name="T47" fmla="*/ 32 h 50"/>
              <a:gd name="T48" fmla="*/ 49 w 49"/>
              <a:gd name="T49" fmla="*/ 28 h 50"/>
              <a:gd name="T50" fmla="*/ 49 w 49"/>
              <a:gd name="T51" fmla="*/ 23 h 50"/>
              <a:gd name="T52" fmla="*/ 49 w 49"/>
              <a:gd name="T53" fmla="*/ 23 h 50"/>
              <a:gd name="T54" fmla="*/ 49 w 49"/>
              <a:gd name="T55" fmla="*/ 20 h 50"/>
              <a:gd name="T56" fmla="*/ 49 w 49"/>
              <a:gd name="T57" fmla="*/ 20 h 50"/>
              <a:gd name="T58" fmla="*/ 45 w 49"/>
              <a:gd name="T59" fmla="*/ 11 h 50"/>
              <a:gd name="T60" fmla="*/ 40 w 49"/>
              <a:gd name="T61" fmla="*/ 5 h 50"/>
              <a:gd name="T62" fmla="*/ 34 w 49"/>
              <a:gd name="T63" fmla="*/ 1 h 50"/>
              <a:gd name="T64" fmla="*/ 25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5" y="0"/>
                </a:moveTo>
                <a:lnTo>
                  <a:pt x="25" y="0"/>
                </a:lnTo>
                <a:lnTo>
                  <a:pt x="22" y="0"/>
                </a:lnTo>
                <a:lnTo>
                  <a:pt x="22" y="0"/>
                </a:lnTo>
                <a:lnTo>
                  <a:pt x="17" y="0"/>
                </a:lnTo>
                <a:lnTo>
                  <a:pt x="13" y="3"/>
                </a:lnTo>
                <a:lnTo>
                  <a:pt x="5" y="8"/>
                </a:lnTo>
                <a:lnTo>
                  <a:pt x="0" y="16"/>
                </a:lnTo>
                <a:lnTo>
                  <a:pt x="0" y="21"/>
                </a:lnTo>
                <a:lnTo>
                  <a:pt x="0" y="26"/>
                </a:lnTo>
                <a:lnTo>
                  <a:pt x="0" y="26"/>
                </a:lnTo>
                <a:lnTo>
                  <a:pt x="2" y="35"/>
                </a:lnTo>
                <a:lnTo>
                  <a:pt x="5" y="42"/>
                </a:lnTo>
                <a:lnTo>
                  <a:pt x="12" y="47"/>
                </a:lnTo>
                <a:lnTo>
                  <a:pt x="20" y="48"/>
                </a:lnTo>
                <a:lnTo>
                  <a:pt x="20" y="48"/>
                </a:lnTo>
                <a:lnTo>
                  <a:pt x="25" y="50"/>
                </a:lnTo>
                <a:lnTo>
                  <a:pt x="25" y="50"/>
                </a:lnTo>
                <a:lnTo>
                  <a:pt x="27" y="50"/>
                </a:lnTo>
                <a:lnTo>
                  <a:pt x="27" y="50"/>
                </a:lnTo>
                <a:lnTo>
                  <a:pt x="32" y="48"/>
                </a:lnTo>
                <a:lnTo>
                  <a:pt x="35" y="47"/>
                </a:lnTo>
                <a:lnTo>
                  <a:pt x="44" y="40"/>
                </a:lnTo>
                <a:lnTo>
                  <a:pt x="49" y="32"/>
                </a:lnTo>
                <a:lnTo>
                  <a:pt x="49" y="28"/>
                </a:lnTo>
                <a:lnTo>
                  <a:pt x="49" y="23"/>
                </a:lnTo>
                <a:lnTo>
                  <a:pt x="49" y="23"/>
                </a:lnTo>
                <a:lnTo>
                  <a:pt x="49" y="20"/>
                </a:lnTo>
                <a:lnTo>
                  <a:pt x="49" y="20"/>
                </a:lnTo>
                <a:lnTo>
                  <a:pt x="45" y="11"/>
                </a:lnTo>
                <a:lnTo>
                  <a:pt x="40" y="5"/>
                </a:lnTo>
                <a:lnTo>
                  <a:pt x="34" y="1"/>
                </a:lnTo>
                <a:lnTo>
                  <a:pt x="25"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3" name="Freeform 82"/>
          <p:cNvSpPr/>
          <p:nvPr>
            <p:custDataLst>
              <p:tags r:id="rId87"/>
            </p:custDataLst>
          </p:nvPr>
        </p:nvSpPr>
        <p:spPr bwMode="auto">
          <a:xfrm>
            <a:off x="765623" y="2428686"/>
            <a:ext cx="36543" cy="36543"/>
          </a:xfrm>
          <a:custGeom>
            <a:avLst/>
            <a:gdLst>
              <a:gd name="T0" fmla="*/ 25 w 49"/>
              <a:gd name="T1" fmla="*/ 0 h 50"/>
              <a:gd name="T2" fmla="*/ 25 w 49"/>
              <a:gd name="T3" fmla="*/ 0 h 50"/>
              <a:gd name="T4" fmla="*/ 22 w 49"/>
              <a:gd name="T5" fmla="*/ 0 h 50"/>
              <a:gd name="T6" fmla="*/ 22 w 49"/>
              <a:gd name="T7" fmla="*/ 0 h 50"/>
              <a:gd name="T8" fmla="*/ 17 w 49"/>
              <a:gd name="T9" fmla="*/ 0 h 50"/>
              <a:gd name="T10" fmla="*/ 13 w 49"/>
              <a:gd name="T11" fmla="*/ 3 h 50"/>
              <a:gd name="T12" fmla="*/ 5 w 49"/>
              <a:gd name="T13" fmla="*/ 8 h 50"/>
              <a:gd name="T14" fmla="*/ 0 w 49"/>
              <a:gd name="T15" fmla="*/ 16 h 50"/>
              <a:gd name="T16" fmla="*/ 0 w 49"/>
              <a:gd name="T17" fmla="*/ 21 h 50"/>
              <a:gd name="T18" fmla="*/ 0 w 49"/>
              <a:gd name="T19" fmla="*/ 26 h 50"/>
              <a:gd name="T20" fmla="*/ 0 w 49"/>
              <a:gd name="T21" fmla="*/ 26 h 50"/>
              <a:gd name="T22" fmla="*/ 2 w 49"/>
              <a:gd name="T23" fmla="*/ 35 h 50"/>
              <a:gd name="T24" fmla="*/ 5 w 49"/>
              <a:gd name="T25" fmla="*/ 42 h 50"/>
              <a:gd name="T26" fmla="*/ 12 w 49"/>
              <a:gd name="T27" fmla="*/ 47 h 50"/>
              <a:gd name="T28" fmla="*/ 20 w 49"/>
              <a:gd name="T29" fmla="*/ 48 h 50"/>
              <a:gd name="T30" fmla="*/ 20 w 49"/>
              <a:gd name="T31" fmla="*/ 48 h 50"/>
              <a:gd name="T32" fmla="*/ 25 w 49"/>
              <a:gd name="T33" fmla="*/ 50 h 50"/>
              <a:gd name="T34" fmla="*/ 25 w 49"/>
              <a:gd name="T35" fmla="*/ 50 h 50"/>
              <a:gd name="T36" fmla="*/ 27 w 49"/>
              <a:gd name="T37" fmla="*/ 50 h 50"/>
              <a:gd name="T38" fmla="*/ 27 w 49"/>
              <a:gd name="T39" fmla="*/ 50 h 50"/>
              <a:gd name="T40" fmla="*/ 32 w 49"/>
              <a:gd name="T41" fmla="*/ 48 h 50"/>
              <a:gd name="T42" fmla="*/ 35 w 49"/>
              <a:gd name="T43" fmla="*/ 47 h 50"/>
              <a:gd name="T44" fmla="*/ 44 w 49"/>
              <a:gd name="T45" fmla="*/ 40 h 50"/>
              <a:gd name="T46" fmla="*/ 49 w 49"/>
              <a:gd name="T47" fmla="*/ 32 h 50"/>
              <a:gd name="T48" fmla="*/ 49 w 49"/>
              <a:gd name="T49" fmla="*/ 28 h 50"/>
              <a:gd name="T50" fmla="*/ 49 w 49"/>
              <a:gd name="T51" fmla="*/ 23 h 50"/>
              <a:gd name="T52" fmla="*/ 49 w 49"/>
              <a:gd name="T53" fmla="*/ 23 h 50"/>
              <a:gd name="T54" fmla="*/ 49 w 49"/>
              <a:gd name="T55" fmla="*/ 20 h 50"/>
              <a:gd name="T56" fmla="*/ 49 w 49"/>
              <a:gd name="T57" fmla="*/ 20 h 50"/>
              <a:gd name="T58" fmla="*/ 45 w 49"/>
              <a:gd name="T59" fmla="*/ 11 h 50"/>
              <a:gd name="T60" fmla="*/ 40 w 49"/>
              <a:gd name="T61" fmla="*/ 5 h 50"/>
              <a:gd name="T62" fmla="*/ 34 w 49"/>
              <a:gd name="T63" fmla="*/ 1 h 50"/>
              <a:gd name="T64" fmla="*/ 25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5" y="0"/>
                </a:moveTo>
                <a:lnTo>
                  <a:pt x="25" y="0"/>
                </a:lnTo>
                <a:lnTo>
                  <a:pt x="22" y="0"/>
                </a:lnTo>
                <a:lnTo>
                  <a:pt x="22" y="0"/>
                </a:lnTo>
                <a:lnTo>
                  <a:pt x="17" y="0"/>
                </a:lnTo>
                <a:lnTo>
                  <a:pt x="13" y="3"/>
                </a:lnTo>
                <a:lnTo>
                  <a:pt x="5" y="8"/>
                </a:lnTo>
                <a:lnTo>
                  <a:pt x="0" y="16"/>
                </a:lnTo>
                <a:lnTo>
                  <a:pt x="0" y="21"/>
                </a:lnTo>
                <a:lnTo>
                  <a:pt x="0" y="26"/>
                </a:lnTo>
                <a:lnTo>
                  <a:pt x="0" y="26"/>
                </a:lnTo>
                <a:lnTo>
                  <a:pt x="2" y="35"/>
                </a:lnTo>
                <a:lnTo>
                  <a:pt x="5" y="42"/>
                </a:lnTo>
                <a:lnTo>
                  <a:pt x="12" y="47"/>
                </a:lnTo>
                <a:lnTo>
                  <a:pt x="20" y="48"/>
                </a:lnTo>
                <a:lnTo>
                  <a:pt x="20" y="48"/>
                </a:lnTo>
                <a:lnTo>
                  <a:pt x="25" y="50"/>
                </a:lnTo>
                <a:lnTo>
                  <a:pt x="25" y="50"/>
                </a:lnTo>
                <a:lnTo>
                  <a:pt x="27" y="50"/>
                </a:lnTo>
                <a:lnTo>
                  <a:pt x="27" y="50"/>
                </a:lnTo>
                <a:lnTo>
                  <a:pt x="32" y="48"/>
                </a:lnTo>
                <a:lnTo>
                  <a:pt x="35" y="47"/>
                </a:lnTo>
                <a:lnTo>
                  <a:pt x="44" y="40"/>
                </a:lnTo>
                <a:lnTo>
                  <a:pt x="49" y="32"/>
                </a:lnTo>
                <a:lnTo>
                  <a:pt x="49" y="28"/>
                </a:lnTo>
                <a:lnTo>
                  <a:pt x="49" y="23"/>
                </a:lnTo>
                <a:lnTo>
                  <a:pt x="49" y="23"/>
                </a:lnTo>
                <a:lnTo>
                  <a:pt x="49" y="20"/>
                </a:lnTo>
                <a:lnTo>
                  <a:pt x="49" y="20"/>
                </a:lnTo>
                <a:lnTo>
                  <a:pt x="45" y="11"/>
                </a:lnTo>
                <a:lnTo>
                  <a:pt x="40" y="5"/>
                </a:lnTo>
                <a:lnTo>
                  <a:pt x="34" y="1"/>
                </a:lnTo>
                <a:lnTo>
                  <a:pt x="25"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4" name="Freeform 83"/>
          <p:cNvSpPr/>
          <p:nvPr>
            <p:custDataLst>
              <p:tags r:id="rId88"/>
            </p:custDataLst>
          </p:nvPr>
        </p:nvSpPr>
        <p:spPr bwMode="auto">
          <a:xfrm>
            <a:off x="810718" y="2473781"/>
            <a:ext cx="24880" cy="26435"/>
          </a:xfrm>
          <a:custGeom>
            <a:avLst/>
            <a:gdLst>
              <a:gd name="T0" fmla="*/ 19 w 36"/>
              <a:gd name="T1" fmla="*/ 0 h 35"/>
              <a:gd name="T2" fmla="*/ 19 w 36"/>
              <a:gd name="T3" fmla="*/ 0 h 35"/>
              <a:gd name="T4" fmla="*/ 17 w 36"/>
              <a:gd name="T5" fmla="*/ 0 h 35"/>
              <a:gd name="T6" fmla="*/ 17 w 36"/>
              <a:gd name="T7" fmla="*/ 0 h 35"/>
              <a:gd name="T8" fmla="*/ 10 w 36"/>
              <a:gd name="T9" fmla="*/ 1 h 35"/>
              <a:gd name="T10" fmla="*/ 5 w 36"/>
              <a:gd name="T11" fmla="*/ 5 h 35"/>
              <a:gd name="T12" fmla="*/ 2 w 36"/>
              <a:gd name="T13" fmla="*/ 11 h 35"/>
              <a:gd name="T14" fmla="*/ 0 w 36"/>
              <a:gd name="T15" fmla="*/ 18 h 35"/>
              <a:gd name="T16" fmla="*/ 0 w 36"/>
              <a:gd name="T17" fmla="*/ 18 h 35"/>
              <a:gd name="T18" fmla="*/ 2 w 36"/>
              <a:gd name="T19" fmla="*/ 22 h 35"/>
              <a:gd name="T20" fmla="*/ 2 w 36"/>
              <a:gd name="T21" fmla="*/ 22 h 35"/>
              <a:gd name="T22" fmla="*/ 4 w 36"/>
              <a:gd name="T23" fmla="*/ 27 h 35"/>
              <a:gd name="T24" fmla="*/ 9 w 36"/>
              <a:gd name="T25" fmla="*/ 32 h 35"/>
              <a:gd name="T26" fmla="*/ 14 w 36"/>
              <a:gd name="T27" fmla="*/ 33 h 35"/>
              <a:gd name="T28" fmla="*/ 19 w 36"/>
              <a:gd name="T29" fmla="*/ 35 h 35"/>
              <a:gd name="T30" fmla="*/ 19 w 36"/>
              <a:gd name="T31" fmla="*/ 35 h 35"/>
              <a:gd name="T32" fmla="*/ 21 w 36"/>
              <a:gd name="T33" fmla="*/ 35 h 35"/>
              <a:gd name="T34" fmla="*/ 21 w 36"/>
              <a:gd name="T35" fmla="*/ 35 h 35"/>
              <a:gd name="T36" fmla="*/ 27 w 36"/>
              <a:gd name="T37" fmla="*/ 33 h 35"/>
              <a:gd name="T38" fmla="*/ 32 w 36"/>
              <a:gd name="T39" fmla="*/ 28 h 35"/>
              <a:gd name="T40" fmla="*/ 36 w 36"/>
              <a:gd name="T41" fmla="*/ 23 h 35"/>
              <a:gd name="T42" fmla="*/ 36 w 36"/>
              <a:gd name="T43" fmla="*/ 15 h 35"/>
              <a:gd name="T44" fmla="*/ 36 w 36"/>
              <a:gd name="T45" fmla="*/ 15 h 35"/>
              <a:gd name="T46" fmla="*/ 36 w 36"/>
              <a:gd name="T47" fmla="*/ 10 h 35"/>
              <a:gd name="T48" fmla="*/ 32 w 36"/>
              <a:gd name="T49" fmla="*/ 5 h 35"/>
              <a:gd name="T50" fmla="*/ 27 w 36"/>
              <a:gd name="T51" fmla="*/ 1 h 35"/>
              <a:gd name="T52" fmla="*/ 22 w 36"/>
              <a:gd name="T53" fmla="*/ 0 h 35"/>
              <a:gd name="T54" fmla="*/ 22 w 36"/>
              <a:gd name="T55" fmla="*/ 0 h 35"/>
              <a:gd name="T56" fmla="*/ 19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9" y="0"/>
                </a:moveTo>
                <a:lnTo>
                  <a:pt x="19" y="0"/>
                </a:lnTo>
                <a:lnTo>
                  <a:pt x="17" y="0"/>
                </a:lnTo>
                <a:lnTo>
                  <a:pt x="17" y="0"/>
                </a:lnTo>
                <a:lnTo>
                  <a:pt x="10" y="1"/>
                </a:lnTo>
                <a:lnTo>
                  <a:pt x="5" y="5"/>
                </a:lnTo>
                <a:lnTo>
                  <a:pt x="2" y="11"/>
                </a:lnTo>
                <a:lnTo>
                  <a:pt x="0" y="18"/>
                </a:lnTo>
                <a:lnTo>
                  <a:pt x="0" y="18"/>
                </a:lnTo>
                <a:lnTo>
                  <a:pt x="2" y="22"/>
                </a:lnTo>
                <a:lnTo>
                  <a:pt x="2" y="22"/>
                </a:lnTo>
                <a:lnTo>
                  <a:pt x="4" y="27"/>
                </a:lnTo>
                <a:lnTo>
                  <a:pt x="9" y="32"/>
                </a:lnTo>
                <a:lnTo>
                  <a:pt x="14" y="33"/>
                </a:lnTo>
                <a:lnTo>
                  <a:pt x="19" y="35"/>
                </a:lnTo>
                <a:lnTo>
                  <a:pt x="19" y="35"/>
                </a:lnTo>
                <a:lnTo>
                  <a:pt x="21" y="35"/>
                </a:lnTo>
                <a:lnTo>
                  <a:pt x="21" y="35"/>
                </a:lnTo>
                <a:lnTo>
                  <a:pt x="27" y="33"/>
                </a:lnTo>
                <a:lnTo>
                  <a:pt x="32" y="28"/>
                </a:lnTo>
                <a:lnTo>
                  <a:pt x="36" y="23"/>
                </a:lnTo>
                <a:lnTo>
                  <a:pt x="36" y="15"/>
                </a:lnTo>
                <a:lnTo>
                  <a:pt x="36" y="15"/>
                </a:lnTo>
                <a:lnTo>
                  <a:pt x="36" y="10"/>
                </a:lnTo>
                <a:lnTo>
                  <a:pt x="32" y="5"/>
                </a:lnTo>
                <a:lnTo>
                  <a:pt x="27" y="1"/>
                </a:lnTo>
                <a:lnTo>
                  <a:pt x="22" y="0"/>
                </a:lnTo>
                <a:lnTo>
                  <a:pt x="22" y="0"/>
                </a:lnTo>
                <a:lnTo>
                  <a:pt x="19"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5" name="Freeform 84"/>
          <p:cNvSpPr/>
          <p:nvPr>
            <p:custDataLst>
              <p:tags r:id="rId89"/>
            </p:custDataLst>
          </p:nvPr>
        </p:nvSpPr>
        <p:spPr bwMode="auto">
          <a:xfrm>
            <a:off x="810718" y="2473781"/>
            <a:ext cx="24880" cy="26435"/>
          </a:xfrm>
          <a:custGeom>
            <a:avLst/>
            <a:gdLst>
              <a:gd name="T0" fmla="*/ 19 w 36"/>
              <a:gd name="T1" fmla="*/ 0 h 35"/>
              <a:gd name="T2" fmla="*/ 19 w 36"/>
              <a:gd name="T3" fmla="*/ 0 h 35"/>
              <a:gd name="T4" fmla="*/ 17 w 36"/>
              <a:gd name="T5" fmla="*/ 0 h 35"/>
              <a:gd name="T6" fmla="*/ 17 w 36"/>
              <a:gd name="T7" fmla="*/ 0 h 35"/>
              <a:gd name="T8" fmla="*/ 10 w 36"/>
              <a:gd name="T9" fmla="*/ 1 h 35"/>
              <a:gd name="T10" fmla="*/ 5 w 36"/>
              <a:gd name="T11" fmla="*/ 5 h 35"/>
              <a:gd name="T12" fmla="*/ 2 w 36"/>
              <a:gd name="T13" fmla="*/ 11 h 35"/>
              <a:gd name="T14" fmla="*/ 0 w 36"/>
              <a:gd name="T15" fmla="*/ 18 h 35"/>
              <a:gd name="T16" fmla="*/ 0 w 36"/>
              <a:gd name="T17" fmla="*/ 18 h 35"/>
              <a:gd name="T18" fmla="*/ 2 w 36"/>
              <a:gd name="T19" fmla="*/ 22 h 35"/>
              <a:gd name="T20" fmla="*/ 2 w 36"/>
              <a:gd name="T21" fmla="*/ 22 h 35"/>
              <a:gd name="T22" fmla="*/ 4 w 36"/>
              <a:gd name="T23" fmla="*/ 27 h 35"/>
              <a:gd name="T24" fmla="*/ 9 w 36"/>
              <a:gd name="T25" fmla="*/ 32 h 35"/>
              <a:gd name="T26" fmla="*/ 14 w 36"/>
              <a:gd name="T27" fmla="*/ 33 h 35"/>
              <a:gd name="T28" fmla="*/ 19 w 36"/>
              <a:gd name="T29" fmla="*/ 35 h 35"/>
              <a:gd name="T30" fmla="*/ 19 w 36"/>
              <a:gd name="T31" fmla="*/ 35 h 35"/>
              <a:gd name="T32" fmla="*/ 21 w 36"/>
              <a:gd name="T33" fmla="*/ 35 h 35"/>
              <a:gd name="T34" fmla="*/ 21 w 36"/>
              <a:gd name="T35" fmla="*/ 35 h 35"/>
              <a:gd name="T36" fmla="*/ 27 w 36"/>
              <a:gd name="T37" fmla="*/ 33 h 35"/>
              <a:gd name="T38" fmla="*/ 32 w 36"/>
              <a:gd name="T39" fmla="*/ 28 h 35"/>
              <a:gd name="T40" fmla="*/ 36 w 36"/>
              <a:gd name="T41" fmla="*/ 23 h 35"/>
              <a:gd name="T42" fmla="*/ 36 w 36"/>
              <a:gd name="T43" fmla="*/ 15 h 35"/>
              <a:gd name="T44" fmla="*/ 36 w 36"/>
              <a:gd name="T45" fmla="*/ 15 h 35"/>
              <a:gd name="T46" fmla="*/ 36 w 36"/>
              <a:gd name="T47" fmla="*/ 10 h 35"/>
              <a:gd name="T48" fmla="*/ 32 w 36"/>
              <a:gd name="T49" fmla="*/ 5 h 35"/>
              <a:gd name="T50" fmla="*/ 27 w 36"/>
              <a:gd name="T51" fmla="*/ 1 h 35"/>
              <a:gd name="T52" fmla="*/ 22 w 36"/>
              <a:gd name="T53" fmla="*/ 0 h 35"/>
              <a:gd name="T54" fmla="*/ 22 w 36"/>
              <a:gd name="T55" fmla="*/ 0 h 35"/>
              <a:gd name="T56" fmla="*/ 19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9" y="0"/>
                </a:moveTo>
                <a:lnTo>
                  <a:pt x="19" y="0"/>
                </a:lnTo>
                <a:lnTo>
                  <a:pt x="17" y="0"/>
                </a:lnTo>
                <a:lnTo>
                  <a:pt x="17" y="0"/>
                </a:lnTo>
                <a:lnTo>
                  <a:pt x="10" y="1"/>
                </a:lnTo>
                <a:lnTo>
                  <a:pt x="5" y="5"/>
                </a:lnTo>
                <a:lnTo>
                  <a:pt x="2" y="11"/>
                </a:lnTo>
                <a:lnTo>
                  <a:pt x="0" y="18"/>
                </a:lnTo>
                <a:lnTo>
                  <a:pt x="0" y="18"/>
                </a:lnTo>
                <a:lnTo>
                  <a:pt x="2" y="22"/>
                </a:lnTo>
                <a:lnTo>
                  <a:pt x="2" y="22"/>
                </a:lnTo>
                <a:lnTo>
                  <a:pt x="4" y="27"/>
                </a:lnTo>
                <a:lnTo>
                  <a:pt x="9" y="32"/>
                </a:lnTo>
                <a:lnTo>
                  <a:pt x="14" y="33"/>
                </a:lnTo>
                <a:lnTo>
                  <a:pt x="19" y="35"/>
                </a:lnTo>
                <a:lnTo>
                  <a:pt x="19" y="35"/>
                </a:lnTo>
                <a:lnTo>
                  <a:pt x="21" y="35"/>
                </a:lnTo>
                <a:lnTo>
                  <a:pt x="21" y="35"/>
                </a:lnTo>
                <a:lnTo>
                  <a:pt x="27" y="33"/>
                </a:lnTo>
                <a:lnTo>
                  <a:pt x="32" y="28"/>
                </a:lnTo>
                <a:lnTo>
                  <a:pt x="36" y="23"/>
                </a:lnTo>
                <a:lnTo>
                  <a:pt x="36" y="15"/>
                </a:lnTo>
                <a:lnTo>
                  <a:pt x="36" y="15"/>
                </a:lnTo>
                <a:lnTo>
                  <a:pt x="36" y="10"/>
                </a:lnTo>
                <a:lnTo>
                  <a:pt x="32" y="5"/>
                </a:lnTo>
                <a:lnTo>
                  <a:pt x="27" y="1"/>
                </a:lnTo>
                <a:lnTo>
                  <a:pt x="22" y="0"/>
                </a:lnTo>
                <a:lnTo>
                  <a:pt x="22" y="0"/>
                </a:lnTo>
                <a:lnTo>
                  <a:pt x="1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6" name="Freeform 85"/>
          <p:cNvSpPr/>
          <p:nvPr>
            <p:custDataLst>
              <p:tags r:id="rId90"/>
            </p:custDataLst>
          </p:nvPr>
        </p:nvSpPr>
        <p:spPr bwMode="auto">
          <a:xfrm>
            <a:off x="760958" y="2521987"/>
            <a:ext cx="141507" cy="36543"/>
          </a:xfrm>
          <a:custGeom>
            <a:avLst/>
            <a:gdLst>
              <a:gd name="T0" fmla="*/ 193 w 195"/>
              <a:gd name="T1" fmla="*/ 0 h 50"/>
              <a:gd name="T2" fmla="*/ 193 w 195"/>
              <a:gd name="T3" fmla="*/ 0 h 50"/>
              <a:gd name="T4" fmla="*/ 182 w 195"/>
              <a:gd name="T5" fmla="*/ 7 h 50"/>
              <a:gd name="T6" fmla="*/ 168 w 195"/>
              <a:gd name="T7" fmla="*/ 14 h 50"/>
              <a:gd name="T8" fmla="*/ 141 w 195"/>
              <a:gd name="T9" fmla="*/ 24 h 50"/>
              <a:gd name="T10" fmla="*/ 113 w 195"/>
              <a:gd name="T11" fmla="*/ 32 h 50"/>
              <a:gd name="T12" fmla="*/ 84 w 195"/>
              <a:gd name="T13" fmla="*/ 37 h 50"/>
              <a:gd name="T14" fmla="*/ 59 w 195"/>
              <a:gd name="T15" fmla="*/ 40 h 50"/>
              <a:gd name="T16" fmla="*/ 36 w 195"/>
              <a:gd name="T17" fmla="*/ 42 h 50"/>
              <a:gd name="T18" fmla="*/ 5 w 195"/>
              <a:gd name="T19" fmla="*/ 42 h 50"/>
              <a:gd name="T20" fmla="*/ 5 w 195"/>
              <a:gd name="T21" fmla="*/ 42 h 50"/>
              <a:gd name="T22" fmla="*/ 0 w 195"/>
              <a:gd name="T23" fmla="*/ 42 h 50"/>
              <a:gd name="T24" fmla="*/ 0 w 195"/>
              <a:gd name="T25" fmla="*/ 42 h 50"/>
              <a:gd name="T26" fmla="*/ 17 w 195"/>
              <a:gd name="T27" fmla="*/ 47 h 50"/>
              <a:gd name="T28" fmla="*/ 34 w 195"/>
              <a:gd name="T29" fmla="*/ 49 h 50"/>
              <a:gd name="T30" fmla="*/ 66 w 195"/>
              <a:gd name="T31" fmla="*/ 50 h 50"/>
              <a:gd name="T32" fmla="*/ 66 w 195"/>
              <a:gd name="T33" fmla="*/ 50 h 50"/>
              <a:gd name="T34" fmla="*/ 91 w 195"/>
              <a:gd name="T35" fmla="*/ 49 h 50"/>
              <a:gd name="T36" fmla="*/ 114 w 195"/>
              <a:gd name="T37" fmla="*/ 45 h 50"/>
              <a:gd name="T38" fmla="*/ 133 w 195"/>
              <a:gd name="T39" fmla="*/ 40 h 50"/>
              <a:gd name="T40" fmla="*/ 151 w 195"/>
              <a:gd name="T41" fmla="*/ 32 h 50"/>
              <a:gd name="T42" fmla="*/ 165 w 195"/>
              <a:gd name="T43" fmla="*/ 25 h 50"/>
              <a:gd name="T44" fmla="*/ 178 w 195"/>
              <a:gd name="T45" fmla="*/ 17 h 50"/>
              <a:gd name="T46" fmla="*/ 187 w 195"/>
              <a:gd name="T47" fmla="*/ 9 h 50"/>
              <a:gd name="T48" fmla="*/ 195 w 195"/>
              <a:gd name="T49" fmla="*/ 2 h 50"/>
              <a:gd name="T50" fmla="*/ 195 w 195"/>
              <a:gd name="T51" fmla="*/ 2 h 50"/>
              <a:gd name="T52" fmla="*/ 195 w 195"/>
              <a:gd name="T53" fmla="*/ 0 h 50"/>
              <a:gd name="T54" fmla="*/ 193 w 195"/>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50">
                <a:moveTo>
                  <a:pt x="193" y="0"/>
                </a:moveTo>
                <a:lnTo>
                  <a:pt x="193" y="0"/>
                </a:lnTo>
                <a:lnTo>
                  <a:pt x="182" y="7"/>
                </a:lnTo>
                <a:lnTo>
                  <a:pt x="168" y="14"/>
                </a:lnTo>
                <a:lnTo>
                  <a:pt x="141" y="24"/>
                </a:lnTo>
                <a:lnTo>
                  <a:pt x="113" y="32"/>
                </a:lnTo>
                <a:lnTo>
                  <a:pt x="84" y="37"/>
                </a:lnTo>
                <a:lnTo>
                  <a:pt x="59" y="40"/>
                </a:lnTo>
                <a:lnTo>
                  <a:pt x="36" y="42"/>
                </a:lnTo>
                <a:lnTo>
                  <a:pt x="5" y="42"/>
                </a:lnTo>
                <a:lnTo>
                  <a:pt x="5" y="42"/>
                </a:lnTo>
                <a:lnTo>
                  <a:pt x="0" y="42"/>
                </a:lnTo>
                <a:lnTo>
                  <a:pt x="0" y="42"/>
                </a:lnTo>
                <a:lnTo>
                  <a:pt x="17" y="47"/>
                </a:lnTo>
                <a:lnTo>
                  <a:pt x="34" y="49"/>
                </a:lnTo>
                <a:lnTo>
                  <a:pt x="66" y="50"/>
                </a:lnTo>
                <a:lnTo>
                  <a:pt x="66" y="50"/>
                </a:lnTo>
                <a:lnTo>
                  <a:pt x="91" y="49"/>
                </a:lnTo>
                <a:lnTo>
                  <a:pt x="114" y="45"/>
                </a:lnTo>
                <a:lnTo>
                  <a:pt x="133" y="40"/>
                </a:lnTo>
                <a:lnTo>
                  <a:pt x="151" y="32"/>
                </a:lnTo>
                <a:lnTo>
                  <a:pt x="165" y="25"/>
                </a:lnTo>
                <a:lnTo>
                  <a:pt x="178" y="17"/>
                </a:lnTo>
                <a:lnTo>
                  <a:pt x="187" y="9"/>
                </a:lnTo>
                <a:lnTo>
                  <a:pt x="195" y="2"/>
                </a:lnTo>
                <a:lnTo>
                  <a:pt x="195" y="2"/>
                </a:lnTo>
                <a:lnTo>
                  <a:pt x="195" y="0"/>
                </a:lnTo>
                <a:lnTo>
                  <a:pt x="193" y="0"/>
                </a:lnTo>
                <a:close/>
              </a:path>
            </a:pathLst>
          </a:custGeom>
          <a:solidFill>
            <a:srgbClr val="E0C7B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7" name="Freeform 86"/>
          <p:cNvSpPr/>
          <p:nvPr>
            <p:custDataLst>
              <p:tags r:id="rId91"/>
            </p:custDataLst>
          </p:nvPr>
        </p:nvSpPr>
        <p:spPr bwMode="auto">
          <a:xfrm>
            <a:off x="760958" y="2521987"/>
            <a:ext cx="141507" cy="36543"/>
          </a:xfrm>
          <a:custGeom>
            <a:avLst/>
            <a:gdLst>
              <a:gd name="T0" fmla="*/ 193 w 195"/>
              <a:gd name="T1" fmla="*/ 0 h 50"/>
              <a:gd name="T2" fmla="*/ 193 w 195"/>
              <a:gd name="T3" fmla="*/ 0 h 50"/>
              <a:gd name="T4" fmla="*/ 182 w 195"/>
              <a:gd name="T5" fmla="*/ 7 h 50"/>
              <a:gd name="T6" fmla="*/ 168 w 195"/>
              <a:gd name="T7" fmla="*/ 14 h 50"/>
              <a:gd name="T8" fmla="*/ 141 w 195"/>
              <a:gd name="T9" fmla="*/ 24 h 50"/>
              <a:gd name="T10" fmla="*/ 113 w 195"/>
              <a:gd name="T11" fmla="*/ 32 h 50"/>
              <a:gd name="T12" fmla="*/ 84 w 195"/>
              <a:gd name="T13" fmla="*/ 37 h 50"/>
              <a:gd name="T14" fmla="*/ 59 w 195"/>
              <a:gd name="T15" fmla="*/ 40 h 50"/>
              <a:gd name="T16" fmla="*/ 36 w 195"/>
              <a:gd name="T17" fmla="*/ 42 h 50"/>
              <a:gd name="T18" fmla="*/ 5 w 195"/>
              <a:gd name="T19" fmla="*/ 42 h 50"/>
              <a:gd name="T20" fmla="*/ 5 w 195"/>
              <a:gd name="T21" fmla="*/ 42 h 50"/>
              <a:gd name="T22" fmla="*/ 0 w 195"/>
              <a:gd name="T23" fmla="*/ 42 h 50"/>
              <a:gd name="T24" fmla="*/ 0 w 195"/>
              <a:gd name="T25" fmla="*/ 42 h 50"/>
              <a:gd name="T26" fmla="*/ 17 w 195"/>
              <a:gd name="T27" fmla="*/ 47 h 50"/>
              <a:gd name="T28" fmla="*/ 34 w 195"/>
              <a:gd name="T29" fmla="*/ 49 h 50"/>
              <a:gd name="T30" fmla="*/ 66 w 195"/>
              <a:gd name="T31" fmla="*/ 50 h 50"/>
              <a:gd name="T32" fmla="*/ 66 w 195"/>
              <a:gd name="T33" fmla="*/ 50 h 50"/>
              <a:gd name="T34" fmla="*/ 91 w 195"/>
              <a:gd name="T35" fmla="*/ 49 h 50"/>
              <a:gd name="T36" fmla="*/ 114 w 195"/>
              <a:gd name="T37" fmla="*/ 45 h 50"/>
              <a:gd name="T38" fmla="*/ 133 w 195"/>
              <a:gd name="T39" fmla="*/ 40 h 50"/>
              <a:gd name="T40" fmla="*/ 151 w 195"/>
              <a:gd name="T41" fmla="*/ 32 h 50"/>
              <a:gd name="T42" fmla="*/ 165 w 195"/>
              <a:gd name="T43" fmla="*/ 25 h 50"/>
              <a:gd name="T44" fmla="*/ 178 w 195"/>
              <a:gd name="T45" fmla="*/ 17 h 50"/>
              <a:gd name="T46" fmla="*/ 187 w 195"/>
              <a:gd name="T47" fmla="*/ 9 h 50"/>
              <a:gd name="T48" fmla="*/ 195 w 195"/>
              <a:gd name="T49" fmla="*/ 2 h 50"/>
              <a:gd name="T50" fmla="*/ 195 w 195"/>
              <a:gd name="T51" fmla="*/ 2 h 50"/>
              <a:gd name="T52" fmla="*/ 195 w 195"/>
              <a:gd name="T53" fmla="*/ 0 h 50"/>
              <a:gd name="T54" fmla="*/ 193 w 195"/>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50">
                <a:moveTo>
                  <a:pt x="193" y="0"/>
                </a:moveTo>
                <a:lnTo>
                  <a:pt x="193" y="0"/>
                </a:lnTo>
                <a:lnTo>
                  <a:pt x="182" y="7"/>
                </a:lnTo>
                <a:lnTo>
                  <a:pt x="168" y="14"/>
                </a:lnTo>
                <a:lnTo>
                  <a:pt x="141" y="24"/>
                </a:lnTo>
                <a:lnTo>
                  <a:pt x="113" y="32"/>
                </a:lnTo>
                <a:lnTo>
                  <a:pt x="84" y="37"/>
                </a:lnTo>
                <a:lnTo>
                  <a:pt x="59" y="40"/>
                </a:lnTo>
                <a:lnTo>
                  <a:pt x="36" y="42"/>
                </a:lnTo>
                <a:lnTo>
                  <a:pt x="5" y="42"/>
                </a:lnTo>
                <a:lnTo>
                  <a:pt x="5" y="42"/>
                </a:lnTo>
                <a:lnTo>
                  <a:pt x="0" y="42"/>
                </a:lnTo>
                <a:lnTo>
                  <a:pt x="0" y="42"/>
                </a:lnTo>
                <a:lnTo>
                  <a:pt x="17" y="47"/>
                </a:lnTo>
                <a:lnTo>
                  <a:pt x="34" y="49"/>
                </a:lnTo>
                <a:lnTo>
                  <a:pt x="66" y="50"/>
                </a:lnTo>
                <a:lnTo>
                  <a:pt x="66" y="50"/>
                </a:lnTo>
                <a:lnTo>
                  <a:pt x="91" y="49"/>
                </a:lnTo>
                <a:lnTo>
                  <a:pt x="114" y="45"/>
                </a:lnTo>
                <a:lnTo>
                  <a:pt x="133" y="40"/>
                </a:lnTo>
                <a:lnTo>
                  <a:pt x="151" y="32"/>
                </a:lnTo>
                <a:lnTo>
                  <a:pt x="165" y="25"/>
                </a:lnTo>
                <a:lnTo>
                  <a:pt x="178" y="17"/>
                </a:lnTo>
                <a:lnTo>
                  <a:pt x="187" y="9"/>
                </a:lnTo>
                <a:lnTo>
                  <a:pt x="195" y="2"/>
                </a:lnTo>
                <a:lnTo>
                  <a:pt x="195" y="2"/>
                </a:lnTo>
                <a:lnTo>
                  <a:pt x="195" y="0"/>
                </a:lnTo>
                <a:lnTo>
                  <a:pt x="193"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8" name="Freeform 87"/>
          <p:cNvSpPr>
            <a:spLocks noEditPoints="1"/>
          </p:cNvSpPr>
          <p:nvPr>
            <p:custDataLst>
              <p:tags r:id="rId92"/>
            </p:custDataLst>
          </p:nvPr>
        </p:nvSpPr>
        <p:spPr bwMode="auto">
          <a:xfrm>
            <a:off x="615563" y="2406916"/>
            <a:ext cx="296231" cy="230143"/>
          </a:xfrm>
          <a:custGeom>
            <a:avLst/>
            <a:gdLst>
              <a:gd name="T0" fmla="*/ 110 w 406"/>
              <a:gd name="T1" fmla="*/ 0 h 316"/>
              <a:gd name="T2" fmla="*/ 78 w 406"/>
              <a:gd name="T3" fmla="*/ 5 h 316"/>
              <a:gd name="T4" fmla="*/ 48 w 406"/>
              <a:gd name="T5" fmla="*/ 21 h 316"/>
              <a:gd name="T6" fmla="*/ 25 w 406"/>
              <a:gd name="T7" fmla="*/ 42 h 316"/>
              <a:gd name="T8" fmla="*/ 8 w 406"/>
              <a:gd name="T9" fmla="*/ 73 h 316"/>
              <a:gd name="T10" fmla="*/ 1 w 406"/>
              <a:gd name="T11" fmla="*/ 106 h 316"/>
              <a:gd name="T12" fmla="*/ 0 w 406"/>
              <a:gd name="T13" fmla="*/ 177 h 316"/>
              <a:gd name="T14" fmla="*/ 6 w 406"/>
              <a:gd name="T15" fmla="*/ 219 h 316"/>
              <a:gd name="T16" fmla="*/ 21 w 406"/>
              <a:gd name="T17" fmla="*/ 254 h 316"/>
              <a:gd name="T18" fmla="*/ 47 w 406"/>
              <a:gd name="T19" fmla="*/ 284 h 316"/>
              <a:gd name="T20" fmla="*/ 77 w 406"/>
              <a:gd name="T21" fmla="*/ 304 h 316"/>
              <a:gd name="T22" fmla="*/ 114 w 406"/>
              <a:gd name="T23" fmla="*/ 314 h 316"/>
              <a:gd name="T24" fmla="*/ 246 w 406"/>
              <a:gd name="T25" fmla="*/ 316 h 316"/>
              <a:gd name="T26" fmla="*/ 293 w 406"/>
              <a:gd name="T27" fmla="*/ 307 h 316"/>
              <a:gd name="T28" fmla="*/ 335 w 406"/>
              <a:gd name="T29" fmla="*/ 286 h 316"/>
              <a:gd name="T30" fmla="*/ 369 w 406"/>
              <a:gd name="T31" fmla="*/ 252 h 316"/>
              <a:gd name="T32" fmla="*/ 392 w 406"/>
              <a:gd name="T33" fmla="*/ 210 h 316"/>
              <a:gd name="T34" fmla="*/ 404 w 406"/>
              <a:gd name="T35" fmla="*/ 161 h 316"/>
              <a:gd name="T36" fmla="*/ 406 w 406"/>
              <a:gd name="T37" fmla="*/ 141 h 316"/>
              <a:gd name="T38" fmla="*/ 399 w 406"/>
              <a:gd name="T39" fmla="*/ 99 h 316"/>
              <a:gd name="T40" fmla="*/ 384 w 406"/>
              <a:gd name="T41" fmla="*/ 63 h 316"/>
              <a:gd name="T42" fmla="*/ 359 w 406"/>
              <a:gd name="T43" fmla="*/ 32 h 316"/>
              <a:gd name="T44" fmla="*/ 325 w 406"/>
              <a:gd name="T45" fmla="*/ 11 h 316"/>
              <a:gd name="T46" fmla="*/ 288 w 406"/>
              <a:gd name="T47" fmla="*/ 0 h 316"/>
              <a:gd name="T48" fmla="*/ 382 w 406"/>
              <a:gd name="T49" fmla="*/ 143 h 316"/>
              <a:gd name="T50" fmla="*/ 381 w 406"/>
              <a:gd name="T51" fmla="*/ 173 h 316"/>
              <a:gd name="T52" fmla="*/ 365 w 406"/>
              <a:gd name="T53" fmla="*/ 213 h 316"/>
              <a:gd name="T54" fmla="*/ 342 w 406"/>
              <a:gd name="T55" fmla="*/ 247 h 316"/>
              <a:gd name="T56" fmla="*/ 312 w 406"/>
              <a:gd name="T57" fmla="*/ 272 h 316"/>
              <a:gd name="T58" fmla="*/ 273 w 406"/>
              <a:gd name="T59" fmla="*/ 287 h 316"/>
              <a:gd name="T60" fmla="*/ 127 w 406"/>
              <a:gd name="T61" fmla="*/ 291 h 316"/>
              <a:gd name="T62" fmla="*/ 105 w 406"/>
              <a:gd name="T63" fmla="*/ 287 h 316"/>
              <a:gd name="T64" fmla="*/ 77 w 406"/>
              <a:gd name="T65" fmla="*/ 277 h 316"/>
              <a:gd name="T66" fmla="*/ 40 w 406"/>
              <a:gd name="T67" fmla="*/ 240 h 316"/>
              <a:gd name="T68" fmla="*/ 25 w 406"/>
              <a:gd name="T69" fmla="*/ 200 h 316"/>
              <a:gd name="T70" fmla="*/ 23 w 406"/>
              <a:gd name="T71" fmla="*/ 120 h 316"/>
              <a:gd name="T72" fmla="*/ 30 w 406"/>
              <a:gd name="T73" fmla="*/ 83 h 316"/>
              <a:gd name="T74" fmla="*/ 62 w 406"/>
              <a:gd name="T75" fmla="*/ 41 h 316"/>
              <a:gd name="T76" fmla="*/ 110 w 406"/>
              <a:gd name="T77" fmla="*/ 24 h 316"/>
              <a:gd name="T78" fmla="*/ 287 w 406"/>
              <a:gd name="T79" fmla="*/ 26 h 316"/>
              <a:gd name="T80" fmla="*/ 317 w 406"/>
              <a:gd name="T81" fmla="*/ 34 h 316"/>
              <a:gd name="T82" fmla="*/ 344 w 406"/>
              <a:gd name="T83" fmla="*/ 51 h 316"/>
              <a:gd name="T84" fmla="*/ 364 w 406"/>
              <a:gd name="T85" fmla="*/ 76 h 316"/>
              <a:gd name="T86" fmla="*/ 377 w 406"/>
              <a:gd name="T87" fmla="*/ 106 h 316"/>
              <a:gd name="T88" fmla="*/ 382 w 406"/>
              <a:gd name="T89" fmla="*/ 14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6" h="316">
                <a:moveTo>
                  <a:pt x="275" y="0"/>
                </a:moveTo>
                <a:lnTo>
                  <a:pt x="110" y="0"/>
                </a:lnTo>
                <a:lnTo>
                  <a:pt x="110" y="0"/>
                </a:lnTo>
                <a:lnTo>
                  <a:pt x="99" y="0"/>
                </a:lnTo>
                <a:lnTo>
                  <a:pt x="89" y="2"/>
                </a:lnTo>
                <a:lnTo>
                  <a:pt x="78" y="5"/>
                </a:lnTo>
                <a:lnTo>
                  <a:pt x="68" y="9"/>
                </a:lnTo>
                <a:lnTo>
                  <a:pt x="58" y="14"/>
                </a:lnTo>
                <a:lnTo>
                  <a:pt x="48" y="21"/>
                </a:lnTo>
                <a:lnTo>
                  <a:pt x="40" y="27"/>
                </a:lnTo>
                <a:lnTo>
                  <a:pt x="33" y="34"/>
                </a:lnTo>
                <a:lnTo>
                  <a:pt x="25" y="42"/>
                </a:lnTo>
                <a:lnTo>
                  <a:pt x="20" y="52"/>
                </a:lnTo>
                <a:lnTo>
                  <a:pt x="13" y="63"/>
                </a:lnTo>
                <a:lnTo>
                  <a:pt x="8" y="73"/>
                </a:lnTo>
                <a:lnTo>
                  <a:pt x="5" y="84"/>
                </a:lnTo>
                <a:lnTo>
                  <a:pt x="3" y="94"/>
                </a:lnTo>
                <a:lnTo>
                  <a:pt x="1" y="106"/>
                </a:lnTo>
                <a:lnTo>
                  <a:pt x="0" y="120"/>
                </a:lnTo>
                <a:lnTo>
                  <a:pt x="0" y="177"/>
                </a:lnTo>
                <a:lnTo>
                  <a:pt x="0" y="177"/>
                </a:lnTo>
                <a:lnTo>
                  <a:pt x="1" y="192"/>
                </a:lnTo>
                <a:lnTo>
                  <a:pt x="3" y="205"/>
                </a:lnTo>
                <a:lnTo>
                  <a:pt x="6" y="219"/>
                </a:lnTo>
                <a:lnTo>
                  <a:pt x="10" y="230"/>
                </a:lnTo>
                <a:lnTo>
                  <a:pt x="15" y="242"/>
                </a:lnTo>
                <a:lnTo>
                  <a:pt x="21" y="254"/>
                </a:lnTo>
                <a:lnTo>
                  <a:pt x="28" y="266"/>
                </a:lnTo>
                <a:lnTo>
                  <a:pt x="37" y="274"/>
                </a:lnTo>
                <a:lnTo>
                  <a:pt x="47" y="284"/>
                </a:lnTo>
                <a:lnTo>
                  <a:pt x="57" y="291"/>
                </a:lnTo>
                <a:lnTo>
                  <a:pt x="67" y="299"/>
                </a:lnTo>
                <a:lnTo>
                  <a:pt x="77" y="304"/>
                </a:lnTo>
                <a:lnTo>
                  <a:pt x="89" y="309"/>
                </a:lnTo>
                <a:lnTo>
                  <a:pt x="102" y="312"/>
                </a:lnTo>
                <a:lnTo>
                  <a:pt x="114" y="314"/>
                </a:lnTo>
                <a:lnTo>
                  <a:pt x="127" y="316"/>
                </a:lnTo>
                <a:lnTo>
                  <a:pt x="246" y="316"/>
                </a:lnTo>
                <a:lnTo>
                  <a:pt x="246" y="316"/>
                </a:lnTo>
                <a:lnTo>
                  <a:pt x="261" y="314"/>
                </a:lnTo>
                <a:lnTo>
                  <a:pt x="278" y="312"/>
                </a:lnTo>
                <a:lnTo>
                  <a:pt x="293" y="307"/>
                </a:lnTo>
                <a:lnTo>
                  <a:pt x="308" y="302"/>
                </a:lnTo>
                <a:lnTo>
                  <a:pt x="322" y="294"/>
                </a:lnTo>
                <a:lnTo>
                  <a:pt x="335" y="286"/>
                </a:lnTo>
                <a:lnTo>
                  <a:pt x="347" y="276"/>
                </a:lnTo>
                <a:lnTo>
                  <a:pt x="359" y="266"/>
                </a:lnTo>
                <a:lnTo>
                  <a:pt x="369" y="252"/>
                </a:lnTo>
                <a:lnTo>
                  <a:pt x="379" y="239"/>
                </a:lnTo>
                <a:lnTo>
                  <a:pt x="386" y="225"/>
                </a:lnTo>
                <a:lnTo>
                  <a:pt x="392" y="210"/>
                </a:lnTo>
                <a:lnTo>
                  <a:pt x="399" y="195"/>
                </a:lnTo>
                <a:lnTo>
                  <a:pt x="402" y="178"/>
                </a:lnTo>
                <a:lnTo>
                  <a:pt x="404" y="161"/>
                </a:lnTo>
                <a:lnTo>
                  <a:pt x="406" y="143"/>
                </a:lnTo>
                <a:lnTo>
                  <a:pt x="406" y="141"/>
                </a:lnTo>
                <a:lnTo>
                  <a:pt x="406" y="141"/>
                </a:lnTo>
                <a:lnTo>
                  <a:pt x="404" y="126"/>
                </a:lnTo>
                <a:lnTo>
                  <a:pt x="402" y="113"/>
                </a:lnTo>
                <a:lnTo>
                  <a:pt x="399" y="99"/>
                </a:lnTo>
                <a:lnTo>
                  <a:pt x="396" y="86"/>
                </a:lnTo>
                <a:lnTo>
                  <a:pt x="391" y="74"/>
                </a:lnTo>
                <a:lnTo>
                  <a:pt x="384" y="63"/>
                </a:lnTo>
                <a:lnTo>
                  <a:pt x="375" y="51"/>
                </a:lnTo>
                <a:lnTo>
                  <a:pt x="367" y="41"/>
                </a:lnTo>
                <a:lnTo>
                  <a:pt x="359" y="32"/>
                </a:lnTo>
                <a:lnTo>
                  <a:pt x="349" y="24"/>
                </a:lnTo>
                <a:lnTo>
                  <a:pt x="337" y="17"/>
                </a:lnTo>
                <a:lnTo>
                  <a:pt x="325" y="11"/>
                </a:lnTo>
                <a:lnTo>
                  <a:pt x="313" y="5"/>
                </a:lnTo>
                <a:lnTo>
                  <a:pt x="302" y="2"/>
                </a:lnTo>
                <a:lnTo>
                  <a:pt x="288" y="0"/>
                </a:lnTo>
                <a:lnTo>
                  <a:pt x="275" y="0"/>
                </a:lnTo>
                <a:lnTo>
                  <a:pt x="275" y="0"/>
                </a:lnTo>
                <a:close/>
                <a:moveTo>
                  <a:pt x="382" y="143"/>
                </a:moveTo>
                <a:lnTo>
                  <a:pt x="382" y="143"/>
                </a:lnTo>
                <a:lnTo>
                  <a:pt x="382" y="158"/>
                </a:lnTo>
                <a:lnTo>
                  <a:pt x="381" y="173"/>
                </a:lnTo>
                <a:lnTo>
                  <a:pt x="377" y="187"/>
                </a:lnTo>
                <a:lnTo>
                  <a:pt x="372" y="200"/>
                </a:lnTo>
                <a:lnTo>
                  <a:pt x="365" y="213"/>
                </a:lnTo>
                <a:lnTo>
                  <a:pt x="359" y="225"/>
                </a:lnTo>
                <a:lnTo>
                  <a:pt x="352" y="237"/>
                </a:lnTo>
                <a:lnTo>
                  <a:pt x="342" y="247"/>
                </a:lnTo>
                <a:lnTo>
                  <a:pt x="334" y="257"/>
                </a:lnTo>
                <a:lnTo>
                  <a:pt x="322" y="266"/>
                </a:lnTo>
                <a:lnTo>
                  <a:pt x="312" y="272"/>
                </a:lnTo>
                <a:lnTo>
                  <a:pt x="298" y="279"/>
                </a:lnTo>
                <a:lnTo>
                  <a:pt x="287" y="284"/>
                </a:lnTo>
                <a:lnTo>
                  <a:pt x="273" y="287"/>
                </a:lnTo>
                <a:lnTo>
                  <a:pt x="260" y="289"/>
                </a:lnTo>
                <a:lnTo>
                  <a:pt x="246" y="291"/>
                </a:lnTo>
                <a:lnTo>
                  <a:pt x="127" y="291"/>
                </a:lnTo>
                <a:lnTo>
                  <a:pt x="127" y="291"/>
                </a:lnTo>
                <a:lnTo>
                  <a:pt x="117" y="289"/>
                </a:lnTo>
                <a:lnTo>
                  <a:pt x="105" y="287"/>
                </a:lnTo>
                <a:lnTo>
                  <a:pt x="97" y="286"/>
                </a:lnTo>
                <a:lnTo>
                  <a:pt x="87" y="281"/>
                </a:lnTo>
                <a:lnTo>
                  <a:pt x="77" y="277"/>
                </a:lnTo>
                <a:lnTo>
                  <a:pt x="68" y="271"/>
                </a:lnTo>
                <a:lnTo>
                  <a:pt x="53" y="257"/>
                </a:lnTo>
                <a:lnTo>
                  <a:pt x="40" y="240"/>
                </a:lnTo>
                <a:lnTo>
                  <a:pt x="31" y="222"/>
                </a:lnTo>
                <a:lnTo>
                  <a:pt x="28" y="210"/>
                </a:lnTo>
                <a:lnTo>
                  <a:pt x="25" y="200"/>
                </a:lnTo>
                <a:lnTo>
                  <a:pt x="23" y="188"/>
                </a:lnTo>
                <a:lnTo>
                  <a:pt x="23" y="177"/>
                </a:lnTo>
                <a:lnTo>
                  <a:pt x="23" y="120"/>
                </a:lnTo>
                <a:lnTo>
                  <a:pt x="23" y="120"/>
                </a:lnTo>
                <a:lnTo>
                  <a:pt x="25" y="99"/>
                </a:lnTo>
                <a:lnTo>
                  <a:pt x="30" y="83"/>
                </a:lnTo>
                <a:lnTo>
                  <a:pt x="38" y="66"/>
                </a:lnTo>
                <a:lnTo>
                  <a:pt x="48" y="52"/>
                </a:lnTo>
                <a:lnTo>
                  <a:pt x="62" y="41"/>
                </a:lnTo>
                <a:lnTo>
                  <a:pt x="77" y="32"/>
                </a:lnTo>
                <a:lnTo>
                  <a:pt x="94" y="26"/>
                </a:lnTo>
                <a:lnTo>
                  <a:pt x="110" y="24"/>
                </a:lnTo>
                <a:lnTo>
                  <a:pt x="275" y="24"/>
                </a:lnTo>
                <a:lnTo>
                  <a:pt x="275" y="24"/>
                </a:lnTo>
                <a:lnTo>
                  <a:pt x="287" y="26"/>
                </a:lnTo>
                <a:lnTo>
                  <a:pt x="297" y="27"/>
                </a:lnTo>
                <a:lnTo>
                  <a:pt x="307" y="31"/>
                </a:lnTo>
                <a:lnTo>
                  <a:pt x="317" y="34"/>
                </a:lnTo>
                <a:lnTo>
                  <a:pt x="327" y="39"/>
                </a:lnTo>
                <a:lnTo>
                  <a:pt x="335" y="44"/>
                </a:lnTo>
                <a:lnTo>
                  <a:pt x="344" y="51"/>
                </a:lnTo>
                <a:lnTo>
                  <a:pt x="350" y="59"/>
                </a:lnTo>
                <a:lnTo>
                  <a:pt x="359" y="68"/>
                </a:lnTo>
                <a:lnTo>
                  <a:pt x="364" y="76"/>
                </a:lnTo>
                <a:lnTo>
                  <a:pt x="370" y="86"/>
                </a:lnTo>
                <a:lnTo>
                  <a:pt x="374" y="96"/>
                </a:lnTo>
                <a:lnTo>
                  <a:pt x="377" y="106"/>
                </a:lnTo>
                <a:lnTo>
                  <a:pt x="381" y="118"/>
                </a:lnTo>
                <a:lnTo>
                  <a:pt x="382" y="130"/>
                </a:lnTo>
                <a:lnTo>
                  <a:pt x="382" y="141"/>
                </a:lnTo>
                <a:lnTo>
                  <a:pt x="382" y="143"/>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2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9" name="Freeform 88"/>
          <p:cNvSpPr/>
          <p:nvPr>
            <p:custDataLst>
              <p:tags r:id="rId93"/>
            </p:custDataLst>
          </p:nvPr>
        </p:nvSpPr>
        <p:spPr bwMode="auto">
          <a:xfrm>
            <a:off x="488829" y="2477669"/>
            <a:ext cx="136842" cy="33433"/>
          </a:xfrm>
          <a:custGeom>
            <a:avLst/>
            <a:gdLst>
              <a:gd name="T0" fmla="*/ 188 w 188"/>
              <a:gd name="T1" fmla="*/ 45 h 45"/>
              <a:gd name="T2" fmla="*/ 22 w 188"/>
              <a:gd name="T3" fmla="*/ 45 h 45"/>
              <a:gd name="T4" fmla="*/ 22 w 188"/>
              <a:gd name="T5" fmla="*/ 45 h 45"/>
              <a:gd name="T6" fmla="*/ 13 w 188"/>
              <a:gd name="T7" fmla="*/ 43 h 45"/>
              <a:gd name="T8" fmla="*/ 7 w 188"/>
              <a:gd name="T9" fmla="*/ 38 h 45"/>
              <a:gd name="T10" fmla="*/ 2 w 188"/>
              <a:gd name="T11" fmla="*/ 32 h 45"/>
              <a:gd name="T12" fmla="*/ 0 w 188"/>
              <a:gd name="T13" fmla="*/ 23 h 45"/>
              <a:gd name="T14" fmla="*/ 0 w 188"/>
              <a:gd name="T15" fmla="*/ 22 h 45"/>
              <a:gd name="T16" fmla="*/ 0 w 188"/>
              <a:gd name="T17" fmla="*/ 22 h 45"/>
              <a:gd name="T18" fmla="*/ 2 w 188"/>
              <a:gd name="T19" fmla="*/ 13 h 45"/>
              <a:gd name="T20" fmla="*/ 7 w 188"/>
              <a:gd name="T21" fmla="*/ 5 h 45"/>
              <a:gd name="T22" fmla="*/ 13 w 188"/>
              <a:gd name="T23" fmla="*/ 1 h 45"/>
              <a:gd name="T24" fmla="*/ 22 w 188"/>
              <a:gd name="T25" fmla="*/ 0 h 45"/>
              <a:gd name="T26" fmla="*/ 188 w 188"/>
              <a:gd name="T27" fmla="*/ 0 h 45"/>
              <a:gd name="T28" fmla="*/ 188 w 188"/>
              <a:gd name="T2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45">
                <a:moveTo>
                  <a:pt x="188" y="45"/>
                </a:moveTo>
                <a:lnTo>
                  <a:pt x="22" y="45"/>
                </a:lnTo>
                <a:lnTo>
                  <a:pt x="22" y="45"/>
                </a:lnTo>
                <a:lnTo>
                  <a:pt x="13" y="43"/>
                </a:lnTo>
                <a:lnTo>
                  <a:pt x="7" y="38"/>
                </a:lnTo>
                <a:lnTo>
                  <a:pt x="2" y="32"/>
                </a:lnTo>
                <a:lnTo>
                  <a:pt x="0" y="23"/>
                </a:lnTo>
                <a:lnTo>
                  <a:pt x="0" y="22"/>
                </a:lnTo>
                <a:lnTo>
                  <a:pt x="0" y="22"/>
                </a:lnTo>
                <a:lnTo>
                  <a:pt x="2" y="13"/>
                </a:lnTo>
                <a:lnTo>
                  <a:pt x="7" y="5"/>
                </a:lnTo>
                <a:lnTo>
                  <a:pt x="13" y="1"/>
                </a:lnTo>
                <a:lnTo>
                  <a:pt x="22" y="0"/>
                </a:lnTo>
                <a:lnTo>
                  <a:pt x="188" y="0"/>
                </a:lnTo>
                <a:lnTo>
                  <a:pt x="188" y="45"/>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0" name="Rectangle 89"/>
          <p:cNvSpPr>
            <a:spLocks noChangeArrowheads="1"/>
          </p:cNvSpPr>
          <p:nvPr>
            <p:custDataLst>
              <p:tags r:id="rId94"/>
            </p:custDataLst>
          </p:nvPr>
        </p:nvSpPr>
        <p:spPr bwMode="auto">
          <a:xfrm>
            <a:off x="898577" y="2480779"/>
            <a:ext cx="201375" cy="41208"/>
          </a:xfrm>
          <a:prstGeom prst="rect">
            <a:avLst/>
          </a:prstGeom>
          <a:solidFill>
            <a:srgbClr val="4025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1" name="Rectangle 90"/>
          <p:cNvSpPr>
            <a:spLocks noChangeArrowheads="1"/>
          </p:cNvSpPr>
          <p:nvPr>
            <p:custDataLst>
              <p:tags r:id="rId95"/>
            </p:custDataLst>
          </p:nvPr>
        </p:nvSpPr>
        <p:spPr bwMode="auto">
          <a:xfrm>
            <a:off x="898577" y="2480779"/>
            <a:ext cx="201375" cy="41208"/>
          </a:xfrm>
          <a:prstGeom prst="rect">
            <a:avLst/>
          </a:pr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2" name="Freeform 91"/>
          <p:cNvSpPr>
            <a:spLocks noEditPoints="1"/>
          </p:cNvSpPr>
          <p:nvPr>
            <p:custDataLst>
              <p:tags r:id="rId96"/>
            </p:custDataLst>
          </p:nvPr>
        </p:nvSpPr>
        <p:spPr bwMode="auto">
          <a:xfrm>
            <a:off x="1099174" y="2415468"/>
            <a:ext cx="278349" cy="213038"/>
          </a:xfrm>
          <a:custGeom>
            <a:avLst/>
            <a:gdLst>
              <a:gd name="T0" fmla="*/ 130 w 383"/>
              <a:gd name="T1" fmla="*/ 196 h 292"/>
              <a:gd name="T2" fmla="*/ 84 w 383"/>
              <a:gd name="T3" fmla="*/ 188 h 292"/>
              <a:gd name="T4" fmla="*/ 27 w 383"/>
              <a:gd name="T5" fmla="*/ 158 h 292"/>
              <a:gd name="T6" fmla="*/ 9 w 383"/>
              <a:gd name="T7" fmla="*/ 139 h 292"/>
              <a:gd name="T8" fmla="*/ 47 w 383"/>
              <a:gd name="T9" fmla="*/ 161 h 292"/>
              <a:gd name="T10" fmla="*/ 123 w 383"/>
              <a:gd name="T11" fmla="*/ 183 h 292"/>
              <a:gd name="T12" fmla="*/ 209 w 383"/>
              <a:gd name="T13" fmla="*/ 190 h 292"/>
              <a:gd name="T14" fmla="*/ 212 w 383"/>
              <a:gd name="T15" fmla="*/ 190 h 292"/>
              <a:gd name="T16" fmla="*/ 178 w 383"/>
              <a:gd name="T17" fmla="*/ 195 h 292"/>
              <a:gd name="T18" fmla="*/ 215 w 383"/>
              <a:gd name="T19" fmla="*/ 0 h 292"/>
              <a:gd name="T20" fmla="*/ 237 w 383"/>
              <a:gd name="T21" fmla="*/ 12 h 292"/>
              <a:gd name="T22" fmla="*/ 264 w 383"/>
              <a:gd name="T23" fmla="*/ 32 h 292"/>
              <a:gd name="T24" fmla="*/ 291 w 383"/>
              <a:gd name="T25" fmla="*/ 62 h 292"/>
              <a:gd name="T26" fmla="*/ 309 w 383"/>
              <a:gd name="T27" fmla="*/ 91 h 292"/>
              <a:gd name="T28" fmla="*/ 304 w 383"/>
              <a:gd name="T29" fmla="*/ 84 h 292"/>
              <a:gd name="T30" fmla="*/ 259 w 383"/>
              <a:gd name="T31" fmla="*/ 118 h 292"/>
              <a:gd name="T32" fmla="*/ 183 w 383"/>
              <a:gd name="T33" fmla="*/ 143 h 292"/>
              <a:gd name="T34" fmla="*/ 150 w 383"/>
              <a:gd name="T35" fmla="*/ 146 h 292"/>
              <a:gd name="T36" fmla="*/ 115 w 383"/>
              <a:gd name="T37" fmla="*/ 144 h 292"/>
              <a:gd name="T38" fmla="*/ 59 w 383"/>
              <a:gd name="T39" fmla="*/ 133 h 292"/>
              <a:gd name="T40" fmla="*/ 26 w 383"/>
              <a:gd name="T41" fmla="*/ 114 h 292"/>
              <a:gd name="T42" fmla="*/ 24 w 383"/>
              <a:gd name="T43" fmla="*/ 119 h 292"/>
              <a:gd name="T44" fmla="*/ 24 w 383"/>
              <a:gd name="T45" fmla="*/ 104 h 292"/>
              <a:gd name="T46" fmla="*/ 31 w 383"/>
              <a:gd name="T47" fmla="*/ 66 h 292"/>
              <a:gd name="T48" fmla="*/ 42 w 383"/>
              <a:gd name="T49" fmla="*/ 40 h 292"/>
              <a:gd name="T50" fmla="*/ 59 w 383"/>
              <a:gd name="T51" fmla="*/ 20 h 292"/>
              <a:gd name="T52" fmla="*/ 37 w 383"/>
              <a:gd name="T53" fmla="*/ 37 h 292"/>
              <a:gd name="T54" fmla="*/ 12 w 383"/>
              <a:gd name="T55" fmla="*/ 72 h 292"/>
              <a:gd name="T56" fmla="*/ 0 w 383"/>
              <a:gd name="T57" fmla="*/ 114 h 292"/>
              <a:gd name="T58" fmla="*/ 0 w 383"/>
              <a:gd name="T59" fmla="*/ 146 h 292"/>
              <a:gd name="T60" fmla="*/ 9 w 383"/>
              <a:gd name="T61" fmla="*/ 190 h 292"/>
              <a:gd name="T62" fmla="*/ 29 w 383"/>
              <a:gd name="T63" fmla="*/ 228 h 292"/>
              <a:gd name="T64" fmla="*/ 59 w 383"/>
              <a:gd name="T65" fmla="*/ 259 h 292"/>
              <a:gd name="T66" fmla="*/ 96 w 383"/>
              <a:gd name="T67" fmla="*/ 280 h 292"/>
              <a:gd name="T68" fmla="*/ 140 w 383"/>
              <a:gd name="T69" fmla="*/ 292 h 292"/>
              <a:gd name="T70" fmla="*/ 259 w 383"/>
              <a:gd name="T71" fmla="*/ 292 h 292"/>
              <a:gd name="T72" fmla="*/ 272 w 383"/>
              <a:gd name="T73" fmla="*/ 292 h 292"/>
              <a:gd name="T74" fmla="*/ 308 w 383"/>
              <a:gd name="T75" fmla="*/ 284 h 292"/>
              <a:gd name="T76" fmla="*/ 338 w 383"/>
              <a:gd name="T77" fmla="*/ 265 h 292"/>
              <a:gd name="T78" fmla="*/ 361 w 383"/>
              <a:gd name="T79" fmla="*/ 238 h 292"/>
              <a:gd name="T80" fmla="*/ 378 w 383"/>
              <a:gd name="T81" fmla="*/ 207 h 292"/>
              <a:gd name="T82" fmla="*/ 383 w 383"/>
              <a:gd name="T83" fmla="*/ 170 h 292"/>
              <a:gd name="T84" fmla="*/ 383 w 383"/>
              <a:gd name="T85" fmla="*/ 96 h 292"/>
              <a:gd name="T86" fmla="*/ 375 w 383"/>
              <a:gd name="T87" fmla="*/ 66 h 292"/>
              <a:gd name="T88" fmla="*/ 351 w 383"/>
              <a:gd name="T89" fmla="*/ 32 h 292"/>
              <a:gd name="T90" fmla="*/ 318 w 383"/>
              <a:gd name="T91" fmla="*/ 9 h 292"/>
              <a:gd name="T92" fmla="*/ 287 w 383"/>
              <a:gd name="T9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3" h="292">
                <a:moveTo>
                  <a:pt x="146" y="198"/>
                </a:moveTo>
                <a:lnTo>
                  <a:pt x="146" y="198"/>
                </a:lnTo>
                <a:lnTo>
                  <a:pt x="130" y="196"/>
                </a:lnTo>
                <a:lnTo>
                  <a:pt x="113" y="195"/>
                </a:lnTo>
                <a:lnTo>
                  <a:pt x="98" y="191"/>
                </a:lnTo>
                <a:lnTo>
                  <a:pt x="84" y="188"/>
                </a:lnTo>
                <a:lnTo>
                  <a:pt x="61" y="180"/>
                </a:lnTo>
                <a:lnTo>
                  <a:pt x="41" y="168"/>
                </a:lnTo>
                <a:lnTo>
                  <a:pt x="27" y="158"/>
                </a:lnTo>
                <a:lnTo>
                  <a:pt x="17" y="148"/>
                </a:lnTo>
                <a:lnTo>
                  <a:pt x="9" y="139"/>
                </a:lnTo>
                <a:lnTo>
                  <a:pt x="9" y="139"/>
                </a:lnTo>
                <a:lnTo>
                  <a:pt x="21" y="148"/>
                </a:lnTo>
                <a:lnTo>
                  <a:pt x="34" y="155"/>
                </a:lnTo>
                <a:lnTo>
                  <a:pt x="47" y="161"/>
                </a:lnTo>
                <a:lnTo>
                  <a:pt x="63" y="168"/>
                </a:lnTo>
                <a:lnTo>
                  <a:pt x="93" y="176"/>
                </a:lnTo>
                <a:lnTo>
                  <a:pt x="123" y="183"/>
                </a:lnTo>
                <a:lnTo>
                  <a:pt x="151" y="186"/>
                </a:lnTo>
                <a:lnTo>
                  <a:pt x="175" y="188"/>
                </a:lnTo>
                <a:lnTo>
                  <a:pt x="209" y="190"/>
                </a:lnTo>
                <a:lnTo>
                  <a:pt x="209" y="190"/>
                </a:lnTo>
                <a:lnTo>
                  <a:pt x="212" y="190"/>
                </a:lnTo>
                <a:lnTo>
                  <a:pt x="212" y="190"/>
                </a:lnTo>
                <a:lnTo>
                  <a:pt x="212" y="190"/>
                </a:lnTo>
                <a:lnTo>
                  <a:pt x="212" y="190"/>
                </a:lnTo>
                <a:lnTo>
                  <a:pt x="178" y="195"/>
                </a:lnTo>
                <a:lnTo>
                  <a:pt x="146" y="198"/>
                </a:lnTo>
                <a:close/>
                <a:moveTo>
                  <a:pt x="215" y="0"/>
                </a:moveTo>
                <a:lnTo>
                  <a:pt x="215" y="0"/>
                </a:lnTo>
                <a:lnTo>
                  <a:pt x="220" y="2"/>
                </a:lnTo>
                <a:lnTo>
                  <a:pt x="220" y="2"/>
                </a:lnTo>
                <a:lnTo>
                  <a:pt x="237" y="12"/>
                </a:lnTo>
                <a:lnTo>
                  <a:pt x="252" y="22"/>
                </a:lnTo>
                <a:lnTo>
                  <a:pt x="252" y="22"/>
                </a:lnTo>
                <a:lnTo>
                  <a:pt x="264" y="32"/>
                </a:lnTo>
                <a:lnTo>
                  <a:pt x="274" y="42"/>
                </a:lnTo>
                <a:lnTo>
                  <a:pt x="274" y="42"/>
                </a:lnTo>
                <a:lnTo>
                  <a:pt x="291" y="62"/>
                </a:lnTo>
                <a:lnTo>
                  <a:pt x="303" y="77"/>
                </a:lnTo>
                <a:lnTo>
                  <a:pt x="303" y="77"/>
                </a:lnTo>
                <a:lnTo>
                  <a:pt x="309" y="91"/>
                </a:lnTo>
                <a:lnTo>
                  <a:pt x="309" y="91"/>
                </a:lnTo>
                <a:lnTo>
                  <a:pt x="304" y="84"/>
                </a:lnTo>
                <a:lnTo>
                  <a:pt x="304" y="84"/>
                </a:lnTo>
                <a:lnTo>
                  <a:pt x="289" y="97"/>
                </a:lnTo>
                <a:lnTo>
                  <a:pt x="276" y="108"/>
                </a:lnTo>
                <a:lnTo>
                  <a:pt x="259" y="118"/>
                </a:lnTo>
                <a:lnTo>
                  <a:pt x="237" y="128"/>
                </a:lnTo>
                <a:lnTo>
                  <a:pt x="212" y="136"/>
                </a:lnTo>
                <a:lnTo>
                  <a:pt x="183" y="143"/>
                </a:lnTo>
                <a:lnTo>
                  <a:pt x="167" y="144"/>
                </a:lnTo>
                <a:lnTo>
                  <a:pt x="150" y="146"/>
                </a:lnTo>
                <a:lnTo>
                  <a:pt x="150" y="146"/>
                </a:lnTo>
                <a:lnTo>
                  <a:pt x="140" y="146"/>
                </a:lnTo>
                <a:lnTo>
                  <a:pt x="140" y="146"/>
                </a:lnTo>
                <a:lnTo>
                  <a:pt x="115" y="144"/>
                </a:lnTo>
                <a:lnTo>
                  <a:pt x="93" y="141"/>
                </a:lnTo>
                <a:lnTo>
                  <a:pt x="74" y="138"/>
                </a:lnTo>
                <a:lnTo>
                  <a:pt x="59" y="133"/>
                </a:lnTo>
                <a:lnTo>
                  <a:pt x="46" y="126"/>
                </a:lnTo>
                <a:lnTo>
                  <a:pt x="36" y="121"/>
                </a:lnTo>
                <a:lnTo>
                  <a:pt x="26" y="114"/>
                </a:lnTo>
                <a:lnTo>
                  <a:pt x="26" y="114"/>
                </a:lnTo>
                <a:lnTo>
                  <a:pt x="24" y="119"/>
                </a:lnTo>
                <a:lnTo>
                  <a:pt x="24" y="119"/>
                </a:lnTo>
                <a:lnTo>
                  <a:pt x="24" y="116"/>
                </a:lnTo>
                <a:lnTo>
                  <a:pt x="24" y="116"/>
                </a:lnTo>
                <a:lnTo>
                  <a:pt x="24" y="104"/>
                </a:lnTo>
                <a:lnTo>
                  <a:pt x="24" y="104"/>
                </a:lnTo>
                <a:lnTo>
                  <a:pt x="26" y="87"/>
                </a:lnTo>
                <a:lnTo>
                  <a:pt x="31" y="66"/>
                </a:lnTo>
                <a:lnTo>
                  <a:pt x="31" y="66"/>
                </a:lnTo>
                <a:lnTo>
                  <a:pt x="36" y="54"/>
                </a:lnTo>
                <a:lnTo>
                  <a:pt x="42" y="40"/>
                </a:lnTo>
                <a:lnTo>
                  <a:pt x="42" y="40"/>
                </a:lnTo>
                <a:lnTo>
                  <a:pt x="49" y="30"/>
                </a:lnTo>
                <a:lnTo>
                  <a:pt x="59" y="20"/>
                </a:lnTo>
                <a:lnTo>
                  <a:pt x="59" y="20"/>
                </a:lnTo>
                <a:lnTo>
                  <a:pt x="47" y="29"/>
                </a:lnTo>
                <a:lnTo>
                  <a:pt x="37" y="37"/>
                </a:lnTo>
                <a:lnTo>
                  <a:pt x="27" y="49"/>
                </a:lnTo>
                <a:lnTo>
                  <a:pt x="19" y="61"/>
                </a:lnTo>
                <a:lnTo>
                  <a:pt x="12" y="72"/>
                </a:lnTo>
                <a:lnTo>
                  <a:pt x="7" y="86"/>
                </a:lnTo>
                <a:lnTo>
                  <a:pt x="4" y="99"/>
                </a:lnTo>
                <a:lnTo>
                  <a:pt x="0" y="114"/>
                </a:lnTo>
                <a:lnTo>
                  <a:pt x="0" y="146"/>
                </a:lnTo>
                <a:lnTo>
                  <a:pt x="0" y="146"/>
                </a:lnTo>
                <a:lnTo>
                  <a:pt x="0" y="146"/>
                </a:lnTo>
                <a:lnTo>
                  <a:pt x="2" y="161"/>
                </a:lnTo>
                <a:lnTo>
                  <a:pt x="5" y="176"/>
                </a:lnTo>
                <a:lnTo>
                  <a:pt x="9" y="190"/>
                </a:lnTo>
                <a:lnTo>
                  <a:pt x="16" y="203"/>
                </a:lnTo>
                <a:lnTo>
                  <a:pt x="22" y="217"/>
                </a:lnTo>
                <a:lnTo>
                  <a:pt x="29" y="228"/>
                </a:lnTo>
                <a:lnTo>
                  <a:pt x="39" y="240"/>
                </a:lnTo>
                <a:lnTo>
                  <a:pt x="49" y="250"/>
                </a:lnTo>
                <a:lnTo>
                  <a:pt x="59" y="259"/>
                </a:lnTo>
                <a:lnTo>
                  <a:pt x="71" y="267"/>
                </a:lnTo>
                <a:lnTo>
                  <a:pt x="83" y="275"/>
                </a:lnTo>
                <a:lnTo>
                  <a:pt x="96" y="280"/>
                </a:lnTo>
                <a:lnTo>
                  <a:pt x="111" y="285"/>
                </a:lnTo>
                <a:lnTo>
                  <a:pt x="125" y="289"/>
                </a:lnTo>
                <a:lnTo>
                  <a:pt x="140" y="292"/>
                </a:lnTo>
                <a:lnTo>
                  <a:pt x="155" y="292"/>
                </a:lnTo>
                <a:lnTo>
                  <a:pt x="259" y="292"/>
                </a:lnTo>
                <a:lnTo>
                  <a:pt x="259" y="292"/>
                </a:lnTo>
                <a:lnTo>
                  <a:pt x="259" y="292"/>
                </a:lnTo>
                <a:lnTo>
                  <a:pt x="259" y="292"/>
                </a:lnTo>
                <a:lnTo>
                  <a:pt x="272" y="292"/>
                </a:lnTo>
                <a:lnTo>
                  <a:pt x="284" y="290"/>
                </a:lnTo>
                <a:lnTo>
                  <a:pt x="296" y="287"/>
                </a:lnTo>
                <a:lnTo>
                  <a:pt x="308" y="284"/>
                </a:lnTo>
                <a:lnTo>
                  <a:pt x="318" y="277"/>
                </a:lnTo>
                <a:lnTo>
                  <a:pt x="328" y="272"/>
                </a:lnTo>
                <a:lnTo>
                  <a:pt x="338" y="265"/>
                </a:lnTo>
                <a:lnTo>
                  <a:pt x="346" y="257"/>
                </a:lnTo>
                <a:lnTo>
                  <a:pt x="355" y="248"/>
                </a:lnTo>
                <a:lnTo>
                  <a:pt x="361" y="238"/>
                </a:lnTo>
                <a:lnTo>
                  <a:pt x="368" y="228"/>
                </a:lnTo>
                <a:lnTo>
                  <a:pt x="373" y="217"/>
                </a:lnTo>
                <a:lnTo>
                  <a:pt x="378" y="207"/>
                </a:lnTo>
                <a:lnTo>
                  <a:pt x="380" y="195"/>
                </a:lnTo>
                <a:lnTo>
                  <a:pt x="383" y="181"/>
                </a:lnTo>
                <a:lnTo>
                  <a:pt x="383" y="170"/>
                </a:lnTo>
                <a:lnTo>
                  <a:pt x="383" y="108"/>
                </a:lnTo>
                <a:lnTo>
                  <a:pt x="383" y="108"/>
                </a:lnTo>
                <a:lnTo>
                  <a:pt x="383" y="96"/>
                </a:lnTo>
                <a:lnTo>
                  <a:pt x="381" y="86"/>
                </a:lnTo>
                <a:lnTo>
                  <a:pt x="378" y="76"/>
                </a:lnTo>
                <a:lnTo>
                  <a:pt x="375" y="66"/>
                </a:lnTo>
                <a:lnTo>
                  <a:pt x="370" y="56"/>
                </a:lnTo>
                <a:lnTo>
                  <a:pt x="365" y="47"/>
                </a:lnTo>
                <a:lnTo>
                  <a:pt x="351" y="32"/>
                </a:lnTo>
                <a:lnTo>
                  <a:pt x="336" y="19"/>
                </a:lnTo>
                <a:lnTo>
                  <a:pt x="328" y="14"/>
                </a:lnTo>
                <a:lnTo>
                  <a:pt x="318" y="9"/>
                </a:lnTo>
                <a:lnTo>
                  <a:pt x="308" y="5"/>
                </a:lnTo>
                <a:lnTo>
                  <a:pt x="297" y="2"/>
                </a:lnTo>
                <a:lnTo>
                  <a:pt x="287" y="0"/>
                </a:lnTo>
                <a:lnTo>
                  <a:pt x="276" y="0"/>
                </a:lnTo>
                <a:lnTo>
                  <a:pt x="215" y="0"/>
                </a:lnTo>
                <a:close/>
              </a:path>
            </a:pathLst>
          </a:custGeom>
          <a:solidFill>
            <a:srgbClr val="ECD9C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3" name="Freeform 92"/>
          <p:cNvSpPr/>
          <p:nvPr>
            <p:custDataLst>
              <p:tags r:id="rId97"/>
            </p:custDataLst>
          </p:nvPr>
        </p:nvSpPr>
        <p:spPr bwMode="auto">
          <a:xfrm>
            <a:off x="1105394" y="2517322"/>
            <a:ext cx="146949" cy="41986"/>
          </a:xfrm>
          <a:custGeom>
            <a:avLst/>
            <a:gdLst>
              <a:gd name="T0" fmla="*/ 137 w 203"/>
              <a:gd name="T1" fmla="*/ 59 h 59"/>
              <a:gd name="T2" fmla="*/ 137 w 203"/>
              <a:gd name="T3" fmla="*/ 59 h 59"/>
              <a:gd name="T4" fmla="*/ 121 w 203"/>
              <a:gd name="T5" fmla="*/ 57 h 59"/>
              <a:gd name="T6" fmla="*/ 104 w 203"/>
              <a:gd name="T7" fmla="*/ 56 h 59"/>
              <a:gd name="T8" fmla="*/ 89 w 203"/>
              <a:gd name="T9" fmla="*/ 52 h 59"/>
              <a:gd name="T10" fmla="*/ 75 w 203"/>
              <a:gd name="T11" fmla="*/ 49 h 59"/>
              <a:gd name="T12" fmla="*/ 52 w 203"/>
              <a:gd name="T13" fmla="*/ 41 h 59"/>
              <a:gd name="T14" fmla="*/ 32 w 203"/>
              <a:gd name="T15" fmla="*/ 29 h 59"/>
              <a:gd name="T16" fmla="*/ 18 w 203"/>
              <a:gd name="T17" fmla="*/ 19 h 59"/>
              <a:gd name="T18" fmla="*/ 8 w 203"/>
              <a:gd name="T19" fmla="*/ 9 h 59"/>
              <a:gd name="T20" fmla="*/ 0 w 203"/>
              <a:gd name="T21" fmla="*/ 0 h 59"/>
              <a:gd name="T22" fmla="*/ 0 w 203"/>
              <a:gd name="T23" fmla="*/ 0 h 59"/>
              <a:gd name="T24" fmla="*/ 12 w 203"/>
              <a:gd name="T25" fmla="*/ 9 h 59"/>
              <a:gd name="T26" fmla="*/ 25 w 203"/>
              <a:gd name="T27" fmla="*/ 16 h 59"/>
              <a:gd name="T28" fmla="*/ 38 w 203"/>
              <a:gd name="T29" fmla="*/ 22 h 59"/>
              <a:gd name="T30" fmla="*/ 54 w 203"/>
              <a:gd name="T31" fmla="*/ 29 h 59"/>
              <a:gd name="T32" fmla="*/ 84 w 203"/>
              <a:gd name="T33" fmla="*/ 37 h 59"/>
              <a:gd name="T34" fmla="*/ 114 w 203"/>
              <a:gd name="T35" fmla="*/ 44 h 59"/>
              <a:gd name="T36" fmla="*/ 142 w 203"/>
              <a:gd name="T37" fmla="*/ 47 h 59"/>
              <a:gd name="T38" fmla="*/ 166 w 203"/>
              <a:gd name="T39" fmla="*/ 49 h 59"/>
              <a:gd name="T40" fmla="*/ 200 w 203"/>
              <a:gd name="T41" fmla="*/ 51 h 59"/>
              <a:gd name="T42" fmla="*/ 200 w 203"/>
              <a:gd name="T43" fmla="*/ 51 h 59"/>
              <a:gd name="T44" fmla="*/ 203 w 203"/>
              <a:gd name="T45" fmla="*/ 51 h 59"/>
              <a:gd name="T46" fmla="*/ 203 w 203"/>
              <a:gd name="T47" fmla="*/ 51 h 59"/>
              <a:gd name="T48" fmla="*/ 203 w 203"/>
              <a:gd name="T49" fmla="*/ 51 h 59"/>
              <a:gd name="T50" fmla="*/ 203 w 203"/>
              <a:gd name="T51" fmla="*/ 51 h 59"/>
              <a:gd name="T52" fmla="*/ 169 w 203"/>
              <a:gd name="T53" fmla="*/ 56 h 59"/>
              <a:gd name="T54" fmla="*/ 137 w 203"/>
              <a:gd name="T55"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3" h="59">
                <a:moveTo>
                  <a:pt x="137" y="59"/>
                </a:moveTo>
                <a:lnTo>
                  <a:pt x="137" y="59"/>
                </a:lnTo>
                <a:lnTo>
                  <a:pt x="121" y="57"/>
                </a:lnTo>
                <a:lnTo>
                  <a:pt x="104" y="56"/>
                </a:lnTo>
                <a:lnTo>
                  <a:pt x="89" y="52"/>
                </a:lnTo>
                <a:lnTo>
                  <a:pt x="75" y="49"/>
                </a:lnTo>
                <a:lnTo>
                  <a:pt x="52" y="41"/>
                </a:lnTo>
                <a:lnTo>
                  <a:pt x="32" y="29"/>
                </a:lnTo>
                <a:lnTo>
                  <a:pt x="18" y="19"/>
                </a:lnTo>
                <a:lnTo>
                  <a:pt x="8" y="9"/>
                </a:lnTo>
                <a:lnTo>
                  <a:pt x="0" y="0"/>
                </a:lnTo>
                <a:lnTo>
                  <a:pt x="0" y="0"/>
                </a:lnTo>
                <a:lnTo>
                  <a:pt x="12" y="9"/>
                </a:lnTo>
                <a:lnTo>
                  <a:pt x="25" y="16"/>
                </a:lnTo>
                <a:lnTo>
                  <a:pt x="38" y="22"/>
                </a:lnTo>
                <a:lnTo>
                  <a:pt x="54" y="29"/>
                </a:lnTo>
                <a:lnTo>
                  <a:pt x="84" y="37"/>
                </a:lnTo>
                <a:lnTo>
                  <a:pt x="114" y="44"/>
                </a:lnTo>
                <a:lnTo>
                  <a:pt x="142" y="47"/>
                </a:lnTo>
                <a:lnTo>
                  <a:pt x="166" y="49"/>
                </a:lnTo>
                <a:lnTo>
                  <a:pt x="200" y="51"/>
                </a:lnTo>
                <a:lnTo>
                  <a:pt x="200" y="51"/>
                </a:lnTo>
                <a:lnTo>
                  <a:pt x="203" y="51"/>
                </a:lnTo>
                <a:lnTo>
                  <a:pt x="203" y="51"/>
                </a:lnTo>
                <a:lnTo>
                  <a:pt x="203" y="51"/>
                </a:lnTo>
                <a:lnTo>
                  <a:pt x="203" y="51"/>
                </a:lnTo>
                <a:lnTo>
                  <a:pt x="169" y="56"/>
                </a:lnTo>
                <a:lnTo>
                  <a:pt x="137" y="59"/>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4" name="Freeform 93"/>
          <p:cNvSpPr/>
          <p:nvPr>
            <p:custDataLst>
              <p:tags r:id="rId98"/>
            </p:custDataLst>
          </p:nvPr>
        </p:nvSpPr>
        <p:spPr bwMode="auto">
          <a:xfrm>
            <a:off x="1099174" y="2415468"/>
            <a:ext cx="278349" cy="213038"/>
          </a:xfrm>
          <a:custGeom>
            <a:avLst/>
            <a:gdLst>
              <a:gd name="T0" fmla="*/ 215 w 383"/>
              <a:gd name="T1" fmla="*/ 0 h 292"/>
              <a:gd name="T2" fmla="*/ 220 w 383"/>
              <a:gd name="T3" fmla="*/ 2 h 292"/>
              <a:gd name="T4" fmla="*/ 252 w 383"/>
              <a:gd name="T5" fmla="*/ 22 h 292"/>
              <a:gd name="T6" fmla="*/ 264 w 383"/>
              <a:gd name="T7" fmla="*/ 32 h 292"/>
              <a:gd name="T8" fmla="*/ 274 w 383"/>
              <a:gd name="T9" fmla="*/ 42 h 292"/>
              <a:gd name="T10" fmla="*/ 303 w 383"/>
              <a:gd name="T11" fmla="*/ 77 h 292"/>
              <a:gd name="T12" fmla="*/ 309 w 383"/>
              <a:gd name="T13" fmla="*/ 91 h 292"/>
              <a:gd name="T14" fmla="*/ 304 w 383"/>
              <a:gd name="T15" fmla="*/ 84 h 292"/>
              <a:gd name="T16" fmla="*/ 289 w 383"/>
              <a:gd name="T17" fmla="*/ 97 h 292"/>
              <a:gd name="T18" fmla="*/ 259 w 383"/>
              <a:gd name="T19" fmla="*/ 118 h 292"/>
              <a:gd name="T20" fmla="*/ 212 w 383"/>
              <a:gd name="T21" fmla="*/ 136 h 292"/>
              <a:gd name="T22" fmla="*/ 167 w 383"/>
              <a:gd name="T23" fmla="*/ 144 h 292"/>
              <a:gd name="T24" fmla="*/ 150 w 383"/>
              <a:gd name="T25" fmla="*/ 146 h 292"/>
              <a:gd name="T26" fmla="*/ 140 w 383"/>
              <a:gd name="T27" fmla="*/ 146 h 292"/>
              <a:gd name="T28" fmla="*/ 93 w 383"/>
              <a:gd name="T29" fmla="*/ 141 h 292"/>
              <a:gd name="T30" fmla="*/ 59 w 383"/>
              <a:gd name="T31" fmla="*/ 133 h 292"/>
              <a:gd name="T32" fmla="*/ 36 w 383"/>
              <a:gd name="T33" fmla="*/ 121 h 292"/>
              <a:gd name="T34" fmla="*/ 26 w 383"/>
              <a:gd name="T35" fmla="*/ 114 h 292"/>
              <a:gd name="T36" fmla="*/ 24 w 383"/>
              <a:gd name="T37" fmla="*/ 119 h 292"/>
              <a:gd name="T38" fmla="*/ 24 w 383"/>
              <a:gd name="T39" fmla="*/ 116 h 292"/>
              <a:gd name="T40" fmla="*/ 24 w 383"/>
              <a:gd name="T41" fmla="*/ 104 h 292"/>
              <a:gd name="T42" fmla="*/ 31 w 383"/>
              <a:gd name="T43" fmla="*/ 66 h 292"/>
              <a:gd name="T44" fmla="*/ 36 w 383"/>
              <a:gd name="T45" fmla="*/ 54 h 292"/>
              <a:gd name="T46" fmla="*/ 42 w 383"/>
              <a:gd name="T47" fmla="*/ 40 h 292"/>
              <a:gd name="T48" fmla="*/ 59 w 383"/>
              <a:gd name="T49" fmla="*/ 20 h 292"/>
              <a:gd name="T50" fmla="*/ 47 w 383"/>
              <a:gd name="T51" fmla="*/ 29 h 292"/>
              <a:gd name="T52" fmla="*/ 27 w 383"/>
              <a:gd name="T53" fmla="*/ 49 h 292"/>
              <a:gd name="T54" fmla="*/ 12 w 383"/>
              <a:gd name="T55" fmla="*/ 72 h 292"/>
              <a:gd name="T56" fmla="*/ 4 w 383"/>
              <a:gd name="T57" fmla="*/ 99 h 292"/>
              <a:gd name="T58" fmla="*/ 0 w 383"/>
              <a:gd name="T59" fmla="*/ 146 h 292"/>
              <a:gd name="T60" fmla="*/ 0 w 383"/>
              <a:gd name="T61" fmla="*/ 146 h 292"/>
              <a:gd name="T62" fmla="*/ 5 w 383"/>
              <a:gd name="T63" fmla="*/ 176 h 292"/>
              <a:gd name="T64" fmla="*/ 16 w 383"/>
              <a:gd name="T65" fmla="*/ 203 h 292"/>
              <a:gd name="T66" fmla="*/ 29 w 383"/>
              <a:gd name="T67" fmla="*/ 228 h 292"/>
              <a:gd name="T68" fmla="*/ 49 w 383"/>
              <a:gd name="T69" fmla="*/ 250 h 292"/>
              <a:gd name="T70" fmla="*/ 71 w 383"/>
              <a:gd name="T71" fmla="*/ 267 h 292"/>
              <a:gd name="T72" fmla="*/ 96 w 383"/>
              <a:gd name="T73" fmla="*/ 280 h 292"/>
              <a:gd name="T74" fmla="*/ 125 w 383"/>
              <a:gd name="T75" fmla="*/ 289 h 292"/>
              <a:gd name="T76" fmla="*/ 155 w 383"/>
              <a:gd name="T77" fmla="*/ 292 h 292"/>
              <a:gd name="T78" fmla="*/ 259 w 383"/>
              <a:gd name="T79" fmla="*/ 292 h 292"/>
              <a:gd name="T80" fmla="*/ 259 w 383"/>
              <a:gd name="T81" fmla="*/ 292 h 292"/>
              <a:gd name="T82" fmla="*/ 284 w 383"/>
              <a:gd name="T83" fmla="*/ 290 h 292"/>
              <a:gd name="T84" fmla="*/ 308 w 383"/>
              <a:gd name="T85" fmla="*/ 284 h 292"/>
              <a:gd name="T86" fmla="*/ 328 w 383"/>
              <a:gd name="T87" fmla="*/ 272 h 292"/>
              <a:gd name="T88" fmla="*/ 346 w 383"/>
              <a:gd name="T89" fmla="*/ 257 h 292"/>
              <a:gd name="T90" fmla="*/ 361 w 383"/>
              <a:gd name="T91" fmla="*/ 238 h 292"/>
              <a:gd name="T92" fmla="*/ 373 w 383"/>
              <a:gd name="T93" fmla="*/ 217 h 292"/>
              <a:gd name="T94" fmla="*/ 380 w 383"/>
              <a:gd name="T95" fmla="*/ 195 h 292"/>
              <a:gd name="T96" fmla="*/ 383 w 383"/>
              <a:gd name="T97" fmla="*/ 170 h 292"/>
              <a:gd name="T98" fmla="*/ 383 w 383"/>
              <a:gd name="T99" fmla="*/ 108 h 292"/>
              <a:gd name="T100" fmla="*/ 381 w 383"/>
              <a:gd name="T101" fmla="*/ 86 h 292"/>
              <a:gd name="T102" fmla="*/ 375 w 383"/>
              <a:gd name="T103" fmla="*/ 66 h 292"/>
              <a:gd name="T104" fmla="*/ 365 w 383"/>
              <a:gd name="T105" fmla="*/ 47 h 292"/>
              <a:gd name="T106" fmla="*/ 336 w 383"/>
              <a:gd name="T107" fmla="*/ 19 h 292"/>
              <a:gd name="T108" fmla="*/ 318 w 383"/>
              <a:gd name="T109" fmla="*/ 9 h 292"/>
              <a:gd name="T110" fmla="*/ 297 w 383"/>
              <a:gd name="T111" fmla="*/ 2 h 292"/>
              <a:gd name="T112" fmla="*/ 276 w 383"/>
              <a:gd name="T11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 h="292">
                <a:moveTo>
                  <a:pt x="215" y="0"/>
                </a:moveTo>
                <a:lnTo>
                  <a:pt x="215" y="0"/>
                </a:lnTo>
                <a:lnTo>
                  <a:pt x="220" y="2"/>
                </a:lnTo>
                <a:lnTo>
                  <a:pt x="220" y="2"/>
                </a:lnTo>
                <a:lnTo>
                  <a:pt x="237" y="12"/>
                </a:lnTo>
                <a:lnTo>
                  <a:pt x="252" y="22"/>
                </a:lnTo>
                <a:lnTo>
                  <a:pt x="252" y="22"/>
                </a:lnTo>
                <a:lnTo>
                  <a:pt x="264" y="32"/>
                </a:lnTo>
                <a:lnTo>
                  <a:pt x="274" y="42"/>
                </a:lnTo>
                <a:lnTo>
                  <a:pt x="274" y="42"/>
                </a:lnTo>
                <a:lnTo>
                  <a:pt x="291" y="62"/>
                </a:lnTo>
                <a:lnTo>
                  <a:pt x="303" y="77"/>
                </a:lnTo>
                <a:lnTo>
                  <a:pt x="303" y="77"/>
                </a:lnTo>
                <a:lnTo>
                  <a:pt x="309" y="91"/>
                </a:lnTo>
                <a:lnTo>
                  <a:pt x="309" y="91"/>
                </a:lnTo>
                <a:lnTo>
                  <a:pt x="304" y="84"/>
                </a:lnTo>
                <a:lnTo>
                  <a:pt x="304" y="84"/>
                </a:lnTo>
                <a:lnTo>
                  <a:pt x="289" y="97"/>
                </a:lnTo>
                <a:lnTo>
                  <a:pt x="276" y="108"/>
                </a:lnTo>
                <a:lnTo>
                  <a:pt x="259" y="118"/>
                </a:lnTo>
                <a:lnTo>
                  <a:pt x="237" y="128"/>
                </a:lnTo>
                <a:lnTo>
                  <a:pt x="212" y="136"/>
                </a:lnTo>
                <a:lnTo>
                  <a:pt x="183" y="143"/>
                </a:lnTo>
                <a:lnTo>
                  <a:pt x="167" y="144"/>
                </a:lnTo>
                <a:lnTo>
                  <a:pt x="150" y="146"/>
                </a:lnTo>
                <a:lnTo>
                  <a:pt x="150" y="146"/>
                </a:lnTo>
                <a:lnTo>
                  <a:pt x="140" y="146"/>
                </a:lnTo>
                <a:lnTo>
                  <a:pt x="140" y="146"/>
                </a:lnTo>
                <a:lnTo>
                  <a:pt x="115" y="144"/>
                </a:lnTo>
                <a:lnTo>
                  <a:pt x="93" y="141"/>
                </a:lnTo>
                <a:lnTo>
                  <a:pt x="74" y="138"/>
                </a:lnTo>
                <a:lnTo>
                  <a:pt x="59" y="133"/>
                </a:lnTo>
                <a:lnTo>
                  <a:pt x="46" y="126"/>
                </a:lnTo>
                <a:lnTo>
                  <a:pt x="36" y="121"/>
                </a:lnTo>
                <a:lnTo>
                  <a:pt x="26" y="114"/>
                </a:lnTo>
                <a:lnTo>
                  <a:pt x="26" y="114"/>
                </a:lnTo>
                <a:lnTo>
                  <a:pt x="24" y="119"/>
                </a:lnTo>
                <a:lnTo>
                  <a:pt x="24" y="119"/>
                </a:lnTo>
                <a:lnTo>
                  <a:pt x="24" y="116"/>
                </a:lnTo>
                <a:lnTo>
                  <a:pt x="24" y="116"/>
                </a:lnTo>
                <a:lnTo>
                  <a:pt x="24" y="104"/>
                </a:lnTo>
                <a:lnTo>
                  <a:pt x="24" y="104"/>
                </a:lnTo>
                <a:lnTo>
                  <a:pt x="26" y="87"/>
                </a:lnTo>
                <a:lnTo>
                  <a:pt x="31" y="66"/>
                </a:lnTo>
                <a:lnTo>
                  <a:pt x="31" y="66"/>
                </a:lnTo>
                <a:lnTo>
                  <a:pt x="36" y="54"/>
                </a:lnTo>
                <a:lnTo>
                  <a:pt x="42" y="40"/>
                </a:lnTo>
                <a:lnTo>
                  <a:pt x="42" y="40"/>
                </a:lnTo>
                <a:lnTo>
                  <a:pt x="49" y="30"/>
                </a:lnTo>
                <a:lnTo>
                  <a:pt x="59" y="20"/>
                </a:lnTo>
                <a:lnTo>
                  <a:pt x="59" y="20"/>
                </a:lnTo>
                <a:lnTo>
                  <a:pt x="47" y="29"/>
                </a:lnTo>
                <a:lnTo>
                  <a:pt x="37" y="37"/>
                </a:lnTo>
                <a:lnTo>
                  <a:pt x="27" y="49"/>
                </a:lnTo>
                <a:lnTo>
                  <a:pt x="19" y="61"/>
                </a:lnTo>
                <a:lnTo>
                  <a:pt x="12" y="72"/>
                </a:lnTo>
                <a:lnTo>
                  <a:pt x="7" y="86"/>
                </a:lnTo>
                <a:lnTo>
                  <a:pt x="4" y="99"/>
                </a:lnTo>
                <a:lnTo>
                  <a:pt x="0" y="114"/>
                </a:lnTo>
                <a:lnTo>
                  <a:pt x="0" y="146"/>
                </a:lnTo>
                <a:lnTo>
                  <a:pt x="0" y="146"/>
                </a:lnTo>
                <a:lnTo>
                  <a:pt x="0" y="146"/>
                </a:lnTo>
                <a:lnTo>
                  <a:pt x="2" y="161"/>
                </a:lnTo>
                <a:lnTo>
                  <a:pt x="5" y="176"/>
                </a:lnTo>
                <a:lnTo>
                  <a:pt x="9" y="190"/>
                </a:lnTo>
                <a:lnTo>
                  <a:pt x="16" y="203"/>
                </a:lnTo>
                <a:lnTo>
                  <a:pt x="22" y="217"/>
                </a:lnTo>
                <a:lnTo>
                  <a:pt x="29" y="228"/>
                </a:lnTo>
                <a:lnTo>
                  <a:pt x="39" y="240"/>
                </a:lnTo>
                <a:lnTo>
                  <a:pt x="49" y="250"/>
                </a:lnTo>
                <a:lnTo>
                  <a:pt x="59" y="259"/>
                </a:lnTo>
                <a:lnTo>
                  <a:pt x="71" y="267"/>
                </a:lnTo>
                <a:lnTo>
                  <a:pt x="83" y="275"/>
                </a:lnTo>
                <a:lnTo>
                  <a:pt x="96" y="280"/>
                </a:lnTo>
                <a:lnTo>
                  <a:pt x="111" y="285"/>
                </a:lnTo>
                <a:lnTo>
                  <a:pt x="125" y="289"/>
                </a:lnTo>
                <a:lnTo>
                  <a:pt x="140" y="292"/>
                </a:lnTo>
                <a:lnTo>
                  <a:pt x="155" y="292"/>
                </a:lnTo>
                <a:lnTo>
                  <a:pt x="259" y="292"/>
                </a:lnTo>
                <a:lnTo>
                  <a:pt x="259" y="292"/>
                </a:lnTo>
                <a:lnTo>
                  <a:pt x="259" y="292"/>
                </a:lnTo>
                <a:lnTo>
                  <a:pt x="259" y="292"/>
                </a:lnTo>
                <a:lnTo>
                  <a:pt x="272" y="292"/>
                </a:lnTo>
                <a:lnTo>
                  <a:pt x="284" y="290"/>
                </a:lnTo>
                <a:lnTo>
                  <a:pt x="296" y="287"/>
                </a:lnTo>
                <a:lnTo>
                  <a:pt x="308" y="284"/>
                </a:lnTo>
                <a:lnTo>
                  <a:pt x="318" y="277"/>
                </a:lnTo>
                <a:lnTo>
                  <a:pt x="328" y="272"/>
                </a:lnTo>
                <a:lnTo>
                  <a:pt x="338" y="265"/>
                </a:lnTo>
                <a:lnTo>
                  <a:pt x="346" y="257"/>
                </a:lnTo>
                <a:lnTo>
                  <a:pt x="355" y="248"/>
                </a:lnTo>
                <a:lnTo>
                  <a:pt x="361" y="238"/>
                </a:lnTo>
                <a:lnTo>
                  <a:pt x="368" y="228"/>
                </a:lnTo>
                <a:lnTo>
                  <a:pt x="373" y="217"/>
                </a:lnTo>
                <a:lnTo>
                  <a:pt x="378" y="207"/>
                </a:lnTo>
                <a:lnTo>
                  <a:pt x="380" y="195"/>
                </a:lnTo>
                <a:lnTo>
                  <a:pt x="383" y="181"/>
                </a:lnTo>
                <a:lnTo>
                  <a:pt x="383" y="170"/>
                </a:lnTo>
                <a:lnTo>
                  <a:pt x="383" y="108"/>
                </a:lnTo>
                <a:lnTo>
                  <a:pt x="383" y="108"/>
                </a:lnTo>
                <a:lnTo>
                  <a:pt x="383" y="96"/>
                </a:lnTo>
                <a:lnTo>
                  <a:pt x="381" y="86"/>
                </a:lnTo>
                <a:lnTo>
                  <a:pt x="378" y="76"/>
                </a:lnTo>
                <a:lnTo>
                  <a:pt x="375" y="66"/>
                </a:lnTo>
                <a:lnTo>
                  <a:pt x="370" y="56"/>
                </a:lnTo>
                <a:lnTo>
                  <a:pt x="365" y="47"/>
                </a:lnTo>
                <a:lnTo>
                  <a:pt x="351" y="32"/>
                </a:lnTo>
                <a:lnTo>
                  <a:pt x="336" y="19"/>
                </a:lnTo>
                <a:lnTo>
                  <a:pt x="328" y="14"/>
                </a:lnTo>
                <a:lnTo>
                  <a:pt x="318" y="9"/>
                </a:lnTo>
                <a:lnTo>
                  <a:pt x="308" y="5"/>
                </a:lnTo>
                <a:lnTo>
                  <a:pt x="297" y="2"/>
                </a:lnTo>
                <a:lnTo>
                  <a:pt x="287" y="0"/>
                </a:lnTo>
                <a:lnTo>
                  <a:pt x="276" y="0"/>
                </a:lnTo>
                <a:lnTo>
                  <a:pt x="215"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5" name="Freeform 94"/>
          <p:cNvSpPr/>
          <p:nvPr>
            <p:custDataLst>
              <p:tags r:id="rId99"/>
            </p:custDataLst>
          </p:nvPr>
        </p:nvSpPr>
        <p:spPr bwMode="auto">
          <a:xfrm>
            <a:off x="1105394" y="2517322"/>
            <a:ext cx="146949" cy="41986"/>
          </a:xfrm>
          <a:custGeom>
            <a:avLst/>
            <a:gdLst>
              <a:gd name="T0" fmla="*/ 0 w 203"/>
              <a:gd name="T1" fmla="*/ 0 h 59"/>
              <a:gd name="T2" fmla="*/ 0 w 203"/>
              <a:gd name="T3" fmla="*/ 0 h 59"/>
              <a:gd name="T4" fmla="*/ 8 w 203"/>
              <a:gd name="T5" fmla="*/ 9 h 59"/>
              <a:gd name="T6" fmla="*/ 18 w 203"/>
              <a:gd name="T7" fmla="*/ 19 h 59"/>
              <a:gd name="T8" fmla="*/ 32 w 203"/>
              <a:gd name="T9" fmla="*/ 29 h 59"/>
              <a:gd name="T10" fmla="*/ 52 w 203"/>
              <a:gd name="T11" fmla="*/ 41 h 59"/>
              <a:gd name="T12" fmla="*/ 75 w 203"/>
              <a:gd name="T13" fmla="*/ 49 h 59"/>
              <a:gd name="T14" fmla="*/ 89 w 203"/>
              <a:gd name="T15" fmla="*/ 52 h 59"/>
              <a:gd name="T16" fmla="*/ 104 w 203"/>
              <a:gd name="T17" fmla="*/ 56 h 59"/>
              <a:gd name="T18" fmla="*/ 121 w 203"/>
              <a:gd name="T19" fmla="*/ 57 h 59"/>
              <a:gd name="T20" fmla="*/ 137 w 203"/>
              <a:gd name="T21" fmla="*/ 59 h 59"/>
              <a:gd name="T22" fmla="*/ 137 w 203"/>
              <a:gd name="T23" fmla="*/ 59 h 59"/>
              <a:gd name="T24" fmla="*/ 169 w 203"/>
              <a:gd name="T25" fmla="*/ 56 h 59"/>
              <a:gd name="T26" fmla="*/ 203 w 203"/>
              <a:gd name="T27" fmla="*/ 51 h 59"/>
              <a:gd name="T28" fmla="*/ 203 w 203"/>
              <a:gd name="T29" fmla="*/ 51 h 59"/>
              <a:gd name="T30" fmla="*/ 200 w 203"/>
              <a:gd name="T31" fmla="*/ 51 h 59"/>
              <a:gd name="T32" fmla="*/ 200 w 203"/>
              <a:gd name="T33" fmla="*/ 51 h 59"/>
              <a:gd name="T34" fmla="*/ 166 w 203"/>
              <a:gd name="T35" fmla="*/ 49 h 59"/>
              <a:gd name="T36" fmla="*/ 142 w 203"/>
              <a:gd name="T37" fmla="*/ 47 h 59"/>
              <a:gd name="T38" fmla="*/ 114 w 203"/>
              <a:gd name="T39" fmla="*/ 44 h 59"/>
              <a:gd name="T40" fmla="*/ 84 w 203"/>
              <a:gd name="T41" fmla="*/ 37 h 59"/>
              <a:gd name="T42" fmla="*/ 54 w 203"/>
              <a:gd name="T43" fmla="*/ 29 h 59"/>
              <a:gd name="T44" fmla="*/ 38 w 203"/>
              <a:gd name="T45" fmla="*/ 22 h 59"/>
              <a:gd name="T46" fmla="*/ 25 w 203"/>
              <a:gd name="T47" fmla="*/ 16 h 59"/>
              <a:gd name="T48" fmla="*/ 12 w 203"/>
              <a:gd name="T49" fmla="*/ 9 h 59"/>
              <a:gd name="T50" fmla="*/ 0 w 203"/>
              <a:gd name="T5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59">
                <a:moveTo>
                  <a:pt x="0" y="0"/>
                </a:moveTo>
                <a:lnTo>
                  <a:pt x="0" y="0"/>
                </a:lnTo>
                <a:lnTo>
                  <a:pt x="8" y="9"/>
                </a:lnTo>
                <a:lnTo>
                  <a:pt x="18" y="19"/>
                </a:lnTo>
                <a:lnTo>
                  <a:pt x="32" y="29"/>
                </a:lnTo>
                <a:lnTo>
                  <a:pt x="52" y="41"/>
                </a:lnTo>
                <a:lnTo>
                  <a:pt x="75" y="49"/>
                </a:lnTo>
                <a:lnTo>
                  <a:pt x="89" y="52"/>
                </a:lnTo>
                <a:lnTo>
                  <a:pt x="104" y="56"/>
                </a:lnTo>
                <a:lnTo>
                  <a:pt x="121" y="57"/>
                </a:lnTo>
                <a:lnTo>
                  <a:pt x="137" y="59"/>
                </a:lnTo>
                <a:lnTo>
                  <a:pt x="137" y="59"/>
                </a:lnTo>
                <a:lnTo>
                  <a:pt x="169" y="56"/>
                </a:lnTo>
                <a:lnTo>
                  <a:pt x="203" y="51"/>
                </a:lnTo>
                <a:lnTo>
                  <a:pt x="203" y="51"/>
                </a:lnTo>
                <a:lnTo>
                  <a:pt x="200" y="51"/>
                </a:lnTo>
                <a:lnTo>
                  <a:pt x="200" y="51"/>
                </a:lnTo>
                <a:lnTo>
                  <a:pt x="166" y="49"/>
                </a:lnTo>
                <a:lnTo>
                  <a:pt x="142" y="47"/>
                </a:lnTo>
                <a:lnTo>
                  <a:pt x="114" y="44"/>
                </a:lnTo>
                <a:lnTo>
                  <a:pt x="84" y="37"/>
                </a:lnTo>
                <a:lnTo>
                  <a:pt x="54" y="29"/>
                </a:lnTo>
                <a:lnTo>
                  <a:pt x="38" y="22"/>
                </a:lnTo>
                <a:lnTo>
                  <a:pt x="25" y="16"/>
                </a:lnTo>
                <a:lnTo>
                  <a:pt x="12" y="9"/>
                </a:lnTo>
                <a:lnTo>
                  <a:pt x="0" y="0"/>
                </a:lnTo>
                <a:close/>
              </a:path>
            </a:pathLst>
          </a:custGeom>
          <a:solidFill>
            <a:srgbClr val="E0C7B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6" name="Freeform 95"/>
          <p:cNvSpPr/>
          <p:nvPr>
            <p:custDataLst>
              <p:tags r:id="rId100"/>
            </p:custDataLst>
          </p:nvPr>
        </p:nvSpPr>
        <p:spPr bwMode="auto">
          <a:xfrm>
            <a:off x="1105394" y="2517322"/>
            <a:ext cx="146949" cy="41986"/>
          </a:xfrm>
          <a:custGeom>
            <a:avLst/>
            <a:gdLst>
              <a:gd name="T0" fmla="*/ 0 w 203"/>
              <a:gd name="T1" fmla="*/ 0 h 59"/>
              <a:gd name="T2" fmla="*/ 0 w 203"/>
              <a:gd name="T3" fmla="*/ 0 h 59"/>
              <a:gd name="T4" fmla="*/ 8 w 203"/>
              <a:gd name="T5" fmla="*/ 9 h 59"/>
              <a:gd name="T6" fmla="*/ 18 w 203"/>
              <a:gd name="T7" fmla="*/ 19 h 59"/>
              <a:gd name="T8" fmla="*/ 32 w 203"/>
              <a:gd name="T9" fmla="*/ 29 h 59"/>
              <a:gd name="T10" fmla="*/ 52 w 203"/>
              <a:gd name="T11" fmla="*/ 41 h 59"/>
              <a:gd name="T12" fmla="*/ 75 w 203"/>
              <a:gd name="T13" fmla="*/ 49 h 59"/>
              <a:gd name="T14" fmla="*/ 89 w 203"/>
              <a:gd name="T15" fmla="*/ 52 h 59"/>
              <a:gd name="T16" fmla="*/ 104 w 203"/>
              <a:gd name="T17" fmla="*/ 56 h 59"/>
              <a:gd name="T18" fmla="*/ 121 w 203"/>
              <a:gd name="T19" fmla="*/ 57 h 59"/>
              <a:gd name="T20" fmla="*/ 137 w 203"/>
              <a:gd name="T21" fmla="*/ 59 h 59"/>
              <a:gd name="T22" fmla="*/ 137 w 203"/>
              <a:gd name="T23" fmla="*/ 59 h 59"/>
              <a:gd name="T24" fmla="*/ 169 w 203"/>
              <a:gd name="T25" fmla="*/ 56 h 59"/>
              <a:gd name="T26" fmla="*/ 203 w 203"/>
              <a:gd name="T27" fmla="*/ 51 h 59"/>
              <a:gd name="T28" fmla="*/ 203 w 203"/>
              <a:gd name="T29" fmla="*/ 51 h 59"/>
              <a:gd name="T30" fmla="*/ 200 w 203"/>
              <a:gd name="T31" fmla="*/ 51 h 59"/>
              <a:gd name="T32" fmla="*/ 200 w 203"/>
              <a:gd name="T33" fmla="*/ 51 h 59"/>
              <a:gd name="T34" fmla="*/ 166 w 203"/>
              <a:gd name="T35" fmla="*/ 49 h 59"/>
              <a:gd name="T36" fmla="*/ 142 w 203"/>
              <a:gd name="T37" fmla="*/ 47 h 59"/>
              <a:gd name="T38" fmla="*/ 114 w 203"/>
              <a:gd name="T39" fmla="*/ 44 h 59"/>
              <a:gd name="T40" fmla="*/ 84 w 203"/>
              <a:gd name="T41" fmla="*/ 37 h 59"/>
              <a:gd name="T42" fmla="*/ 54 w 203"/>
              <a:gd name="T43" fmla="*/ 29 h 59"/>
              <a:gd name="T44" fmla="*/ 38 w 203"/>
              <a:gd name="T45" fmla="*/ 22 h 59"/>
              <a:gd name="T46" fmla="*/ 25 w 203"/>
              <a:gd name="T47" fmla="*/ 16 h 59"/>
              <a:gd name="T48" fmla="*/ 12 w 203"/>
              <a:gd name="T49" fmla="*/ 9 h 59"/>
              <a:gd name="T50" fmla="*/ 0 w 203"/>
              <a:gd name="T5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59">
                <a:moveTo>
                  <a:pt x="0" y="0"/>
                </a:moveTo>
                <a:lnTo>
                  <a:pt x="0" y="0"/>
                </a:lnTo>
                <a:lnTo>
                  <a:pt x="8" y="9"/>
                </a:lnTo>
                <a:lnTo>
                  <a:pt x="18" y="19"/>
                </a:lnTo>
                <a:lnTo>
                  <a:pt x="32" y="29"/>
                </a:lnTo>
                <a:lnTo>
                  <a:pt x="52" y="41"/>
                </a:lnTo>
                <a:lnTo>
                  <a:pt x="75" y="49"/>
                </a:lnTo>
                <a:lnTo>
                  <a:pt x="89" y="52"/>
                </a:lnTo>
                <a:lnTo>
                  <a:pt x="104" y="56"/>
                </a:lnTo>
                <a:lnTo>
                  <a:pt x="121" y="57"/>
                </a:lnTo>
                <a:lnTo>
                  <a:pt x="137" y="59"/>
                </a:lnTo>
                <a:lnTo>
                  <a:pt x="137" y="59"/>
                </a:lnTo>
                <a:lnTo>
                  <a:pt x="169" y="56"/>
                </a:lnTo>
                <a:lnTo>
                  <a:pt x="203" y="51"/>
                </a:lnTo>
                <a:lnTo>
                  <a:pt x="203" y="51"/>
                </a:lnTo>
                <a:lnTo>
                  <a:pt x="200" y="51"/>
                </a:lnTo>
                <a:lnTo>
                  <a:pt x="200" y="51"/>
                </a:lnTo>
                <a:lnTo>
                  <a:pt x="166" y="49"/>
                </a:lnTo>
                <a:lnTo>
                  <a:pt x="142" y="47"/>
                </a:lnTo>
                <a:lnTo>
                  <a:pt x="114" y="44"/>
                </a:lnTo>
                <a:lnTo>
                  <a:pt x="84" y="37"/>
                </a:lnTo>
                <a:lnTo>
                  <a:pt x="54" y="29"/>
                </a:lnTo>
                <a:lnTo>
                  <a:pt x="38" y="22"/>
                </a:lnTo>
                <a:lnTo>
                  <a:pt x="25" y="16"/>
                </a:lnTo>
                <a:lnTo>
                  <a:pt x="12" y="9"/>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7" name="Freeform 96"/>
          <p:cNvSpPr/>
          <p:nvPr>
            <p:custDataLst>
              <p:tags r:id="rId101"/>
            </p:custDataLst>
          </p:nvPr>
        </p:nvSpPr>
        <p:spPr bwMode="auto">
          <a:xfrm>
            <a:off x="1117057" y="2415468"/>
            <a:ext cx="204485" cy="106519"/>
          </a:xfrm>
          <a:custGeom>
            <a:avLst/>
            <a:gdLst>
              <a:gd name="T0" fmla="*/ 132 w 278"/>
              <a:gd name="T1" fmla="*/ 0 h 146"/>
              <a:gd name="T2" fmla="*/ 157 w 278"/>
              <a:gd name="T3" fmla="*/ 10 h 146"/>
              <a:gd name="T4" fmla="*/ 176 w 278"/>
              <a:gd name="T5" fmla="*/ 27 h 146"/>
              <a:gd name="T6" fmla="*/ 188 w 278"/>
              <a:gd name="T7" fmla="*/ 51 h 146"/>
              <a:gd name="T8" fmla="*/ 191 w 278"/>
              <a:gd name="T9" fmla="*/ 77 h 146"/>
              <a:gd name="T10" fmla="*/ 189 w 278"/>
              <a:gd name="T11" fmla="*/ 92 h 146"/>
              <a:gd name="T12" fmla="*/ 176 w 278"/>
              <a:gd name="T13" fmla="*/ 116 h 146"/>
              <a:gd name="T14" fmla="*/ 157 w 278"/>
              <a:gd name="T15" fmla="*/ 134 h 146"/>
              <a:gd name="T16" fmla="*/ 132 w 278"/>
              <a:gd name="T17" fmla="*/ 144 h 146"/>
              <a:gd name="T18" fmla="*/ 117 w 278"/>
              <a:gd name="T19" fmla="*/ 146 h 146"/>
              <a:gd name="T20" fmla="*/ 112 w 278"/>
              <a:gd name="T21" fmla="*/ 146 h 146"/>
              <a:gd name="T22" fmla="*/ 84 w 278"/>
              <a:gd name="T23" fmla="*/ 138 h 146"/>
              <a:gd name="T24" fmla="*/ 62 w 278"/>
              <a:gd name="T25" fmla="*/ 119 h 146"/>
              <a:gd name="T26" fmla="*/ 47 w 278"/>
              <a:gd name="T27" fmla="*/ 96 h 146"/>
              <a:gd name="T28" fmla="*/ 43 w 278"/>
              <a:gd name="T29" fmla="*/ 66 h 146"/>
              <a:gd name="T30" fmla="*/ 45 w 278"/>
              <a:gd name="T31" fmla="*/ 54 h 146"/>
              <a:gd name="T32" fmla="*/ 55 w 278"/>
              <a:gd name="T33" fmla="*/ 34 h 146"/>
              <a:gd name="T34" fmla="*/ 68 w 278"/>
              <a:gd name="T35" fmla="*/ 17 h 146"/>
              <a:gd name="T36" fmla="*/ 87 w 278"/>
              <a:gd name="T37" fmla="*/ 5 h 146"/>
              <a:gd name="T38" fmla="*/ 97 w 278"/>
              <a:gd name="T39" fmla="*/ 0 h 146"/>
              <a:gd name="T40" fmla="*/ 78 w 278"/>
              <a:gd name="T41" fmla="*/ 7 h 146"/>
              <a:gd name="T42" fmla="*/ 50 w 278"/>
              <a:gd name="T43" fmla="*/ 24 h 146"/>
              <a:gd name="T44" fmla="*/ 38 w 278"/>
              <a:gd name="T45" fmla="*/ 35 h 146"/>
              <a:gd name="T46" fmla="*/ 30 w 278"/>
              <a:gd name="T47" fmla="*/ 45 h 146"/>
              <a:gd name="T48" fmla="*/ 15 w 278"/>
              <a:gd name="T49" fmla="*/ 69 h 146"/>
              <a:gd name="T50" fmla="*/ 6 w 278"/>
              <a:gd name="T51" fmla="*/ 89 h 146"/>
              <a:gd name="T52" fmla="*/ 1 w 278"/>
              <a:gd name="T53" fmla="*/ 106 h 146"/>
              <a:gd name="T54" fmla="*/ 0 w 278"/>
              <a:gd name="T55" fmla="*/ 114 h 146"/>
              <a:gd name="T56" fmla="*/ 20 w 278"/>
              <a:gd name="T57" fmla="*/ 126 h 146"/>
              <a:gd name="T58" fmla="*/ 48 w 278"/>
              <a:gd name="T59" fmla="*/ 138 h 146"/>
              <a:gd name="T60" fmla="*/ 89 w 278"/>
              <a:gd name="T61" fmla="*/ 144 h 146"/>
              <a:gd name="T62" fmla="*/ 114 w 278"/>
              <a:gd name="T63" fmla="*/ 146 h 146"/>
              <a:gd name="T64" fmla="*/ 124 w 278"/>
              <a:gd name="T65" fmla="*/ 146 h 146"/>
              <a:gd name="T66" fmla="*/ 157 w 278"/>
              <a:gd name="T67" fmla="*/ 143 h 146"/>
              <a:gd name="T68" fmla="*/ 211 w 278"/>
              <a:gd name="T69" fmla="*/ 128 h 146"/>
              <a:gd name="T70" fmla="*/ 250 w 278"/>
              <a:gd name="T71" fmla="*/ 108 h 146"/>
              <a:gd name="T72" fmla="*/ 278 w 278"/>
              <a:gd name="T73" fmla="*/ 84 h 146"/>
              <a:gd name="T74" fmla="*/ 273 w 278"/>
              <a:gd name="T75" fmla="*/ 79 h 146"/>
              <a:gd name="T76" fmla="*/ 260 w 278"/>
              <a:gd name="T77" fmla="*/ 64 h 146"/>
              <a:gd name="T78" fmla="*/ 241 w 278"/>
              <a:gd name="T79" fmla="*/ 47 h 146"/>
              <a:gd name="T80" fmla="*/ 216 w 278"/>
              <a:gd name="T81" fmla="*/ 30 h 146"/>
              <a:gd name="T82" fmla="*/ 188 w 278"/>
              <a:gd name="T83" fmla="*/ 14 h 146"/>
              <a:gd name="T84" fmla="*/ 169 w 278"/>
              <a:gd name="T85" fmla="*/ 7 h 146"/>
              <a:gd name="T86" fmla="*/ 152 w 278"/>
              <a:gd name="T87" fmla="*/ 2 h 146"/>
              <a:gd name="T88" fmla="*/ 132 w 278"/>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6">
                <a:moveTo>
                  <a:pt x="132" y="0"/>
                </a:moveTo>
                <a:lnTo>
                  <a:pt x="132" y="0"/>
                </a:lnTo>
                <a:lnTo>
                  <a:pt x="146" y="4"/>
                </a:lnTo>
                <a:lnTo>
                  <a:pt x="157" y="10"/>
                </a:lnTo>
                <a:lnTo>
                  <a:pt x="167" y="19"/>
                </a:lnTo>
                <a:lnTo>
                  <a:pt x="176" y="27"/>
                </a:lnTo>
                <a:lnTo>
                  <a:pt x="184" y="39"/>
                </a:lnTo>
                <a:lnTo>
                  <a:pt x="188" y="51"/>
                </a:lnTo>
                <a:lnTo>
                  <a:pt x="191" y="64"/>
                </a:lnTo>
                <a:lnTo>
                  <a:pt x="191" y="77"/>
                </a:lnTo>
                <a:lnTo>
                  <a:pt x="191" y="77"/>
                </a:lnTo>
                <a:lnTo>
                  <a:pt x="189" y="92"/>
                </a:lnTo>
                <a:lnTo>
                  <a:pt x="184" y="104"/>
                </a:lnTo>
                <a:lnTo>
                  <a:pt x="176" y="116"/>
                </a:lnTo>
                <a:lnTo>
                  <a:pt x="167" y="126"/>
                </a:lnTo>
                <a:lnTo>
                  <a:pt x="157" y="134"/>
                </a:lnTo>
                <a:lnTo>
                  <a:pt x="144" y="141"/>
                </a:lnTo>
                <a:lnTo>
                  <a:pt x="132" y="144"/>
                </a:lnTo>
                <a:lnTo>
                  <a:pt x="117" y="146"/>
                </a:lnTo>
                <a:lnTo>
                  <a:pt x="117" y="146"/>
                </a:lnTo>
                <a:lnTo>
                  <a:pt x="112" y="146"/>
                </a:lnTo>
                <a:lnTo>
                  <a:pt x="112" y="146"/>
                </a:lnTo>
                <a:lnTo>
                  <a:pt x="97" y="143"/>
                </a:lnTo>
                <a:lnTo>
                  <a:pt x="84" y="138"/>
                </a:lnTo>
                <a:lnTo>
                  <a:pt x="72" y="129"/>
                </a:lnTo>
                <a:lnTo>
                  <a:pt x="62" y="119"/>
                </a:lnTo>
                <a:lnTo>
                  <a:pt x="53" y="108"/>
                </a:lnTo>
                <a:lnTo>
                  <a:pt x="47" y="96"/>
                </a:lnTo>
                <a:lnTo>
                  <a:pt x="43" y="81"/>
                </a:lnTo>
                <a:lnTo>
                  <a:pt x="43" y="66"/>
                </a:lnTo>
                <a:lnTo>
                  <a:pt x="43" y="66"/>
                </a:lnTo>
                <a:lnTo>
                  <a:pt x="45" y="54"/>
                </a:lnTo>
                <a:lnTo>
                  <a:pt x="50" y="44"/>
                </a:lnTo>
                <a:lnTo>
                  <a:pt x="55" y="34"/>
                </a:lnTo>
                <a:lnTo>
                  <a:pt x="60" y="25"/>
                </a:lnTo>
                <a:lnTo>
                  <a:pt x="68" y="17"/>
                </a:lnTo>
                <a:lnTo>
                  <a:pt x="77" y="10"/>
                </a:lnTo>
                <a:lnTo>
                  <a:pt x="87" y="5"/>
                </a:lnTo>
                <a:lnTo>
                  <a:pt x="97" y="0"/>
                </a:lnTo>
                <a:lnTo>
                  <a:pt x="97" y="0"/>
                </a:lnTo>
                <a:lnTo>
                  <a:pt x="78" y="7"/>
                </a:lnTo>
                <a:lnTo>
                  <a:pt x="78" y="7"/>
                </a:lnTo>
                <a:lnTo>
                  <a:pt x="63" y="14"/>
                </a:lnTo>
                <a:lnTo>
                  <a:pt x="50" y="24"/>
                </a:lnTo>
                <a:lnTo>
                  <a:pt x="50" y="24"/>
                </a:lnTo>
                <a:lnTo>
                  <a:pt x="38" y="35"/>
                </a:lnTo>
                <a:lnTo>
                  <a:pt x="30" y="45"/>
                </a:lnTo>
                <a:lnTo>
                  <a:pt x="30" y="45"/>
                </a:lnTo>
                <a:lnTo>
                  <a:pt x="21" y="57"/>
                </a:lnTo>
                <a:lnTo>
                  <a:pt x="15" y="69"/>
                </a:lnTo>
                <a:lnTo>
                  <a:pt x="15" y="69"/>
                </a:lnTo>
                <a:lnTo>
                  <a:pt x="6" y="89"/>
                </a:lnTo>
                <a:lnTo>
                  <a:pt x="1" y="106"/>
                </a:lnTo>
                <a:lnTo>
                  <a:pt x="1" y="106"/>
                </a:lnTo>
                <a:lnTo>
                  <a:pt x="0" y="114"/>
                </a:lnTo>
                <a:lnTo>
                  <a:pt x="0" y="114"/>
                </a:lnTo>
                <a:lnTo>
                  <a:pt x="10" y="121"/>
                </a:lnTo>
                <a:lnTo>
                  <a:pt x="20" y="126"/>
                </a:lnTo>
                <a:lnTo>
                  <a:pt x="33" y="133"/>
                </a:lnTo>
                <a:lnTo>
                  <a:pt x="48" y="138"/>
                </a:lnTo>
                <a:lnTo>
                  <a:pt x="67" y="141"/>
                </a:lnTo>
                <a:lnTo>
                  <a:pt x="89" y="144"/>
                </a:lnTo>
                <a:lnTo>
                  <a:pt x="114" y="146"/>
                </a:lnTo>
                <a:lnTo>
                  <a:pt x="114" y="146"/>
                </a:lnTo>
                <a:lnTo>
                  <a:pt x="124" y="146"/>
                </a:lnTo>
                <a:lnTo>
                  <a:pt x="124" y="146"/>
                </a:lnTo>
                <a:lnTo>
                  <a:pt x="141" y="144"/>
                </a:lnTo>
                <a:lnTo>
                  <a:pt x="157" y="143"/>
                </a:lnTo>
                <a:lnTo>
                  <a:pt x="186" y="136"/>
                </a:lnTo>
                <a:lnTo>
                  <a:pt x="211" y="128"/>
                </a:lnTo>
                <a:lnTo>
                  <a:pt x="233" y="118"/>
                </a:lnTo>
                <a:lnTo>
                  <a:pt x="250" y="108"/>
                </a:lnTo>
                <a:lnTo>
                  <a:pt x="263" y="97"/>
                </a:lnTo>
                <a:lnTo>
                  <a:pt x="278" y="84"/>
                </a:lnTo>
                <a:lnTo>
                  <a:pt x="278" y="84"/>
                </a:lnTo>
                <a:lnTo>
                  <a:pt x="273" y="79"/>
                </a:lnTo>
                <a:lnTo>
                  <a:pt x="273" y="79"/>
                </a:lnTo>
                <a:lnTo>
                  <a:pt x="260" y="64"/>
                </a:lnTo>
                <a:lnTo>
                  <a:pt x="241" y="47"/>
                </a:lnTo>
                <a:lnTo>
                  <a:pt x="241" y="47"/>
                </a:lnTo>
                <a:lnTo>
                  <a:pt x="216" y="30"/>
                </a:lnTo>
                <a:lnTo>
                  <a:pt x="216" y="30"/>
                </a:lnTo>
                <a:lnTo>
                  <a:pt x="203" y="20"/>
                </a:lnTo>
                <a:lnTo>
                  <a:pt x="188" y="14"/>
                </a:lnTo>
                <a:lnTo>
                  <a:pt x="188" y="14"/>
                </a:lnTo>
                <a:lnTo>
                  <a:pt x="169" y="7"/>
                </a:lnTo>
                <a:lnTo>
                  <a:pt x="152" y="2"/>
                </a:lnTo>
                <a:lnTo>
                  <a:pt x="152" y="2"/>
                </a:lnTo>
                <a:lnTo>
                  <a:pt x="144" y="0"/>
                </a:lnTo>
                <a:lnTo>
                  <a:pt x="132"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8" name="Freeform 97"/>
          <p:cNvSpPr/>
          <p:nvPr>
            <p:custDataLst>
              <p:tags r:id="rId102"/>
            </p:custDataLst>
          </p:nvPr>
        </p:nvSpPr>
        <p:spPr bwMode="auto">
          <a:xfrm>
            <a:off x="1117057" y="2415468"/>
            <a:ext cx="204485" cy="106519"/>
          </a:xfrm>
          <a:custGeom>
            <a:avLst/>
            <a:gdLst>
              <a:gd name="T0" fmla="*/ 132 w 278"/>
              <a:gd name="T1" fmla="*/ 0 h 146"/>
              <a:gd name="T2" fmla="*/ 157 w 278"/>
              <a:gd name="T3" fmla="*/ 10 h 146"/>
              <a:gd name="T4" fmla="*/ 176 w 278"/>
              <a:gd name="T5" fmla="*/ 27 h 146"/>
              <a:gd name="T6" fmla="*/ 188 w 278"/>
              <a:gd name="T7" fmla="*/ 51 h 146"/>
              <a:gd name="T8" fmla="*/ 191 w 278"/>
              <a:gd name="T9" fmla="*/ 77 h 146"/>
              <a:gd name="T10" fmla="*/ 189 w 278"/>
              <a:gd name="T11" fmla="*/ 92 h 146"/>
              <a:gd name="T12" fmla="*/ 176 w 278"/>
              <a:gd name="T13" fmla="*/ 116 h 146"/>
              <a:gd name="T14" fmla="*/ 157 w 278"/>
              <a:gd name="T15" fmla="*/ 134 h 146"/>
              <a:gd name="T16" fmla="*/ 132 w 278"/>
              <a:gd name="T17" fmla="*/ 144 h 146"/>
              <a:gd name="T18" fmla="*/ 117 w 278"/>
              <a:gd name="T19" fmla="*/ 146 h 146"/>
              <a:gd name="T20" fmla="*/ 112 w 278"/>
              <a:gd name="T21" fmla="*/ 146 h 146"/>
              <a:gd name="T22" fmla="*/ 84 w 278"/>
              <a:gd name="T23" fmla="*/ 138 h 146"/>
              <a:gd name="T24" fmla="*/ 62 w 278"/>
              <a:gd name="T25" fmla="*/ 119 h 146"/>
              <a:gd name="T26" fmla="*/ 47 w 278"/>
              <a:gd name="T27" fmla="*/ 96 h 146"/>
              <a:gd name="T28" fmla="*/ 43 w 278"/>
              <a:gd name="T29" fmla="*/ 66 h 146"/>
              <a:gd name="T30" fmla="*/ 45 w 278"/>
              <a:gd name="T31" fmla="*/ 54 h 146"/>
              <a:gd name="T32" fmla="*/ 55 w 278"/>
              <a:gd name="T33" fmla="*/ 34 h 146"/>
              <a:gd name="T34" fmla="*/ 68 w 278"/>
              <a:gd name="T35" fmla="*/ 17 h 146"/>
              <a:gd name="T36" fmla="*/ 87 w 278"/>
              <a:gd name="T37" fmla="*/ 5 h 146"/>
              <a:gd name="T38" fmla="*/ 97 w 278"/>
              <a:gd name="T39" fmla="*/ 0 h 146"/>
              <a:gd name="T40" fmla="*/ 78 w 278"/>
              <a:gd name="T41" fmla="*/ 7 h 146"/>
              <a:gd name="T42" fmla="*/ 50 w 278"/>
              <a:gd name="T43" fmla="*/ 24 h 146"/>
              <a:gd name="T44" fmla="*/ 38 w 278"/>
              <a:gd name="T45" fmla="*/ 35 h 146"/>
              <a:gd name="T46" fmla="*/ 30 w 278"/>
              <a:gd name="T47" fmla="*/ 45 h 146"/>
              <a:gd name="T48" fmla="*/ 15 w 278"/>
              <a:gd name="T49" fmla="*/ 69 h 146"/>
              <a:gd name="T50" fmla="*/ 6 w 278"/>
              <a:gd name="T51" fmla="*/ 89 h 146"/>
              <a:gd name="T52" fmla="*/ 1 w 278"/>
              <a:gd name="T53" fmla="*/ 106 h 146"/>
              <a:gd name="T54" fmla="*/ 0 w 278"/>
              <a:gd name="T55" fmla="*/ 114 h 146"/>
              <a:gd name="T56" fmla="*/ 20 w 278"/>
              <a:gd name="T57" fmla="*/ 126 h 146"/>
              <a:gd name="T58" fmla="*/ 48 w 278"/>
              <a:gd name="T59" fmla="*/ 138 h 146"/>
              <a:gd name="T60" fmla="*/ 89 w 278"/>
              <a:gd name="T61" fmla="*/ 144 h 146"/>
              <a:gd name="T62" fmla="*/ 114 w 278"/>
              <a:gd name="T63" fmla="*/ 146 h 146"/>
              <a:gd name="T64" fmla="*/ 124 w 278"/>
              <a:gd name="T65" fmla="*/ 146 h 146"/>
              <a:gd name="T66" fmla="*/ 157 w 278"/>
              <a:gd name="T67" fmla="*/ 143 h 146"/>
              <a:gd name="T68" fmla="*/ 211 w 278"/>
              <a:gd name="T69" fmla="*/ 128 h 146"/>
              <a:gd name="T70" fmla="*/ 250 w 278"/>
              <a:gd name="T71" fmla="*/ 108 h 146"/>
              <a:gd name="T72" fmla="*/ 278 w 278"/>
              <a:gd name="T73" fmla="*/ 84 h 146"/>
              <a:gd name="T74" fmla="*/ 273 w 278"/>
              <a:gd name="T75" fmla="*/ 79 h 146"/>
              <a:gd name="T76" fmla="*/ 260 w 278"/>
              <a:gd name="T77" fmla="*/ 64 h 146"/>
              <a:gd name="T78" fmla="*/ 241 w 278"/>
              <a:gd name="T79" fmla="*/ 47 h 146"/>
              <a:gd name="T80" fmla="*/ 216 w 278"/>
              <a:gd name="T81" fmla="*/ 30 h 146"/>
              <a:gd name="T82" fmla="*/ 188 w 278"/>
              <a:gd name="T83" fmla="*/ 14 h 146"/>
              <a:gd name="T84" fmla="*/ 169 w 278"/>
              <a:gd name="T85" fmla="*/ 7 h 146"/>
              <a:gd name="T86" fmla="*/ 152 w 278"/>
              <a:gd name="T87" fmla="*/ 2 h 146"/>
              <a:gd name="T88" fmla="*/ 132 w 278"/>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6">
                <a:moveTo>
                  <a:pt x="132" y="0"/>
                </a:moveTo>
                <a:lnTo>
                  <a:pt x="132" y="0"/>
                </a:lnTo>
                <a:lnTo>
                  <a:pt x="146" y="4"/>
                </a:lnTo>
                <a:lnTo>
                  <a:pt x="157" y="10"/>
                </a:lnTo>
                <a:lnTo>
                  <a:pt x="167" y="19"/>
                </a:lnTo>
                <a:lnTo>
                  <a:pt x="176" y="27"/>
                </a:lnTo>
                <a:lnTo>
                  <a:pt x="184" y="39"/>
                </a:lnTo>
                <a:lnTo>
                  <a:pt x="188" y="51"/>
                </a:lnTo>
                <a:lnTo>
                  <a:pt x="191" y="64"/>
                </a:lnTo>
                <a:lnTo>
                  <a:pt x="191" y="77"/>
                </a:lnTo>
                <a:lnTo>
                  <a:pt x="191" y="77"/>
                </a:lnTo>
                <a:lnTo>
                  <a:pt x="189" y="92"/>
                </a:lnTo>
                <a:lnTo>
                  <a:pt x="184" y="104"/>
                </a:lnTo>
                <a:lnTo>
                  <a:pt x="176" y="116"/>
                </a:lnTo>
                <a:lnTo>
                  <a:pt x="167" y="126"/>
                </a:lnTo>
                <a:lnTo>
                  <a:pt x="157" y="134"/>
                </a:lnTo>
                <a:lnTo>
                  <a:pt x="144" y="141"/>
                </a:lnTo>
                <a:lnTo>
                  <a:pt x="132" y="144"/>
                </a:lnTo>
                <a:lnTo>
                  <a:pt x="117" y="146"/>
                </a:lnTo>
                <a:lnTo>
                  <a:pt x="117" y="146"/>
                </a:lnTo>
                <a:lnTo>
                  <a:pt x="112" y="146"/>
                </a:lnTo>
                <a:lnTo>
                  <a:pt x="112" y="146"/>
                </a:lnTo>
                <a:lnTo>
                  <a:pt x="97" y="143"/>
                </a:lnTo>
                <a:lnTo>
                  <a:pt x="84" y="138"/>
                </a:lnTo>
                <a:lnTo>
                  <a:pt x="72" y="129"/>
                </a:lnTo>
                <a:lnTo>
                  <a:pt x="62" y="119"/>
                </a:lnTo>
                <a:lnTo>
                  <a:pt x="53" y="108"/>
                </a:lnTo>
                <a:lnTo>
                  <a:pt x="47" y="96"/>
                </a:lnTo>
                <a:lnTo>
                  <a:pt x="43" y="81"/>
                </a:lnTo>
                <a:lnTo>
                  <a:pt x="43" y="66"/>
                </a:lnTo>
                <a:lnTo>
                  <a:pt x="43" y="66"/>
                </a:lnTo>
                <a:lnTo>
                  <a:pt x="45" y="54"/>
                </a:lnTo>
                <a:lnTo>
                  <a:pt x="50" y="44"/>
                </a:lnTo>
                <a:lnTo>
                  <a:pt x="55" y="34"/>
                </a:lnTo>
                <a:lnTo>
                  <a:pt x="60" y="25"/>
                </a:lnTo>
                <a:lnTo>
                  <a:pt x="68" y="17"/>
                </a:lnTo>
                <a:lnTo>
                  <a:pt x="77" y="10"/>
                </a:lnTo>
                <a:lnTo>
                  <a:pt x="87" y="5"/>
                </a:lnTo>
                <a:lnTo>
                  <a:pt x="97" y="0"/>
                </a:lnTo>
                <a:lnTo>
                  <a:pt x="97" y="0"/>
                </a:lnTo>
                <a:lnTo>
                  <a:pt x="78" y="7"/>
                </a:lnTo>
                <a:lnTo>
                  <a:pt x="78" y="7"/>
                </a:lnTo>
                <a:lnTo>
                  <a:pt x="63" y="14"/>
                </a:lnTo>
                <a:lnTo>
                  <a:pt x="50" y="24"/>
                </a:lnTo>
                <a:lnTo>
                  <a:pt x="50" y="24"/>
                </a:lnTo>
                <a:lnTo>
                  <a:pt x="38" y="35"/>
                </a:lnTo>
                <a:lnTo>
                  <a:pt x="30" y="45"/>
                </a:lnTo>
                <a:lnTo>
                  <a:pt x="30" y="45"/>
                </a:lnTo>
                <a:lnTo>
                  <a:pt x="21" y="57"/>
                </a:lnTo>
                <a:lnTo>
                  <a:pt x="15" y="69"/>
                </a:lnTo>
                <a:lnTo>
                  <a:pt x="15" y="69"/>
                </a:lnTo>
                <a:lnTo>
                  <a:pt x="6" y="89"/>
                </a:lnTo>
                <a:lnTo>
                  <a:pt x="1" y="106"/>
                </a:lnTo>
                <a:lnTo>
                  <a:pt x="1" y="106"/>
                </a:lnTo>
                <a:lnTo>
                  <a:pt x="0" y="114"/>
                </a:lnTo>
                <a:lnTo>
                  <a:pt x="0" y="114"/>
                </a:lnTo>
                <a:lnTo>
                  <a:pt x="10" y="121"/>
                </a:lnTo>
                <a:lnTo>
                  <a:pt x="20" y="126"/>
                </a:lnTo>
                <a:lnTo>
                  <a:pt x="33" y="133"/>
                </a:lnTo>
                <a:lnTo>
                  <a:pt x="48" y="138"/>
                </a:lnTo>
                <a:lnTo>
                  <a:pt x="67" y="141"/>
                </a:lnTo>
                <a:lnTo>
                  <a:pt x="89" y="144"/>
                </a:lnTo>
                <a:lnTo>
                  <a:pt x="114" y="146"/>
                </a:lnTo>
                <a:lnTo>
                  <a:pt x="114" y="146"/>
                </a:lnTo>
                <a:lnTo>
                  <a:pt x="124" y="146"/>
                </a:lnTo>
                <a:lnTo>
                  <a:pt x="124" y="146"/>
                </a:lnTo>
                <a:lnTo>
                  <a:pt x="141" y="144"/>
                </a:lnTo>
                <a:lnTo>
                  <a:pt x="157" y="143"/>
                </a:lnTo>
                <a:lnTo>
                  <a:pt x="186" y="136"/>
                </a:lnTo>
                <a:lnTo>
                  <a:pt x="211" y="128"/>
                </a:lnTo>
                <a:lnTo>
                  <a:pt x="233" y="118"/>
                </a:lnTo>
                <a:lnTo>
                  <a:pt x="250" y="108"/>
                </a:lnTo>
                <a:lnTo>
                  <a:pt x="263" y="97"/>
                </a:lnTo>
                <a:lnTo>
                  <a:pt x="278" y="84"/>
                </a:lnTo>
                <a:lnTo>
                  <a:pt x="278" y="84"/>
                </a:lnTo>
                <a:lnTo>
                  <a:pt x="273" y="79"/>
                </a:lnTo>
                <a:lnTo>
                  <a:pt x="273" y="79"/>
                </a:lnTo>
                <a:lnTo>
                  <a:pt x="260" y="64"/>
                </a:lnTo>
                <a:lnTo>
                  <a:pt x="241" y="47"/>
                </a:lnTo>
                <a:lnTo>
                  <a:pt x="241" y="47"/>
                </a:lnTo>
                <a:lnTo>
                  <a:pt x="216" y="30"/>
                </a:lnTo>
                <a:lnTo>
                  <a:pt x="216" y="30"/>
                </a:lnTo>
                <a:lnTo>
                  <a:pt x="203" y="20"/>
                </a:lnTo>
                <a:lnTo>
                  <a:pt x="188" y="14"/>
                </a:lnTo>
                <a:lnTo>
                  <a:pt x="188" y="14"/>
                </a:lnTo>
                <a:lnTo>
                  <a:pt x="169" y="7"/>
                </a:lnTo>
                <a:lnTo>
                  <a:pt x="152" y="2"/>
                </a:lnTo>
                <a:lnTo>
                  <a:pt x="152" y="2"/>
                </a:lnTo>
                <a:lnTo>
                  <a:pt x="144" y="0"/>
                </a:lnTo>
                <a:lnTo>
                  <a:pt x="132"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9" name="Freeform 98"/>
          <p:cNvSpPr>
            <a:spLocks noEditPoints="1"/>
          </p:cNvSpPr>
          <p:nvPr>
            <p:custDataLst>
              <p:tags r:id="rId103"/>
            </p:custDataLst>
          </p:nvPr>
        </p:nvSpPr>
        <p:spPr bwMode="auto">
          <a:xfrm>
            <a:off x="1115502" y="2415468"/>
            <a:ext cx="208373" cy="87859"/>
          </a:xfrm>
          <a:custGeom>
            <a:avLst/>
            <a:gdLst>
              <a:gd name="T0" fmla="*/ 146 w 285"/>
              <a:gd name="T1" fmla="*/ 0 h 119"/>
              <a:gd name="T2" fmla="*/ 154 w 285"/>
              <a:gd name="T3" fmla="*/ 2 h 119"/>
              <a:gd name="T4" fmla="*/ 190 w 285"/>
              <a:gd name="T5" fmla="*/ 14 h 119"/>
              <a:gd name="T6" fmla="*/ 205 w 285"/>
              <a:gd name="T7" fmla="*/ 20 h 119"/>
              <a:gd name="T8" fmla="*/ 218 w 285"/>
              <a:gd name="T9" fmla="*/ 30 h 119"/>
              <a:gd name="T10" fmla="*/ 243 w 285"/>
              <a:gd name="T11" fmla="*/ 47 h 119"/>
              <a:gd name="T12" fmla="*/ 275 w 285"/>
              <a:gd name="T13" fmla="*/ 79 h 119"/>
              <a:gd name="T14" fmla="*/ 280 w 285"/>
              <a:gd name="T15" fmla="*/ 84 h 119"/>
              <a:gd name="T16" fmla="*/ 285 w 285"/>
              <a:gd name="T17" fmla="*/ 91 h 119"/>
              <a:gd name="T18" fmla="*/ 279 w 285"/>
              <a:gd name="T19" fmla="*/ 77 h 119"/>
              <a:gd name="T20" fmla="*/ 267 w 285"/>
              <a:gd name="T21" fmla="*/ 62 h 119"/>
              <a:gd name="T22" fmla="*/ 250 w 285"/>
              <a:gd name="T23" fmla="*/ 42 h 119"/>
              <a:gd name="T24" fmla="*/ 228 w 285"/>
              <a:gd name="T25" fmla="*/ 22 h 119"/>
              <a:gd name="T26" fmla="*/ 213 w 285"/>
              <a:gd name="T27" fmla="*/ 12 h 119"/>
              <a:gd name="T28" fmla="*/ 196 w 285"/>
              <a:gd name="T29" fmla="*/ 2 h 119"/>
              <a:gd name="T30" fmla="*/ 146 w 285"/>
              <a:gd name="T31" fmla="*/ 0 h 119"/>
              <a:gd name="T32" fmla="*/ 104 w 285"/>
              <a:gd name="T33" fmla="*/ 0 h 119"/>
              <a:gd name="T34" fmla="*/ 67 w 285"/>
              <a:gd name="T35" fmla="*/ 5 h 119"/>
              <a:gd name="T36" fmla="*/ 35 w 285"/>
              <a:gd name="T37" fmla="*/ 20 h 119"/>
              <a:gd name="T38" fmla="*/ 25 w 285"/>
              <a:gd name="T39" fmla="*/ 30 h 119"/>
              <a:gd name="T40" fmla="*/ 18 w 285"/>
              <a:gd name="T41" fmla="*/ 40 h 119"/>
              <a:gd name="T42" fmla="*/ 7 w 285"/>
              <a:gd name="T43" fmla="*/ 66 h 119"/>
              <a:gd name="T44" fmla="*/ 2 w 285"/>
              <a:gd name="T45" fmla="*/ 87 h 119"/>
              <a:gd name="T46" fmla="*/ 0 w 285"/>
              <a:gd name="T47" fmla="*/ 104 h 119"/>
              <a:gd name="T48" fmla="*/ 0 w 285"/>
              <a:gd name="T49" fmla="*/ 116 h 119"/>
              <a:gd name="T50" fmla="*/ 0 w 285"/>
              <a:gd name="T51" fmla="*/ 119 h 119"/>
              <a:gd name="T52" fmla="*/ 2 w 285"/>
              <a:gd name="T53" fmla="*/ 114 h 119"/>
              <a:gd name="T54" fmla="*/ 3 w 285"/>
              <a:gd name="T55" fmla="*/ 106 h 119"/>
              <a:gd name="T56" fmla="*/ 17 w 285"/>
              <a:gd name="T57" fmla="*/ 69 h 119"/>
              <a:gd name="T58" fmla="*/ 23 w 285"/>
              <a:gd name="T59" fmla="*/ 57 h 119"/>
              <a:gd name="T60" fmla="*/ 32 w 285"/>
              <a:gd name="T61" fmla="*/ 45 h 119"/>
              <a:gd name="T62" fmla="*/ 52 w 285"/>
              <a:gd name="T63" fmla="*/ 24 h 119"/>
              <a:gd name="T64" fmla="*/ 65 w 285"/>
              <a:gd name="T65" fmla="*/ 14 h 119"/>
              <a:gd name="T66" fmla="*/ 80 w 285"/>
              <a:gd name="T67" fmla="*/ 7 h 119"/>
              <a:gd name="T68" fmla="*/ 99 w 285"/>
              <a:gd name="T69" fmla="*/ 0 h 119"/>
              <a:gd name="T70" fmla="*/ 104 w 285"/>
              <a:gd name="T71" fmla="*/ 0 h 119"/>
              <a:gd name="T72" fmla="*/ 104 w 285"/>
              <a:gd name="T7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119">
                <a:moveTo>
                  <a:pt x="146" y="0"/>
                </a:moveTo>
                <a:lnTo>
                  <a:pt x="146" y="0"/>
                </a:lnTo>
                <a:lnTo>
                  <a:pt x="154" y="2"/>
                </a:lnTo>
                <a:lnTo>
                  <a:pt x="154" y="2"/>
                </a:lnTo>
                <a:lnTo>
                  <a:pt x="171" y="7"/>
                </a:lnTo>
                <a:lnTo>
                  <a:pt x="190" y="14"/>
                </a:lnTo>
                <a:lnTo>
                  <a:pt x="190" y="14"/>
                </a:lnTo>
                <a:lnTo>
                  <a:pt x="205" y="20"/>
                </a:lnTo>
                <a:lnTo>
                  <a:pt x="218" y="30"/>
                </a:lnTo>
                <a:lnTo>
                  <a:pt x="218" y="30"/>
                </a:lnTo>
                <a:lnTo>
                  <a:pt x="243" y="47"/>
                </a:lnTo>
                <a:lnTo>
                  <a:pt x="243" y="47"/>
                </a:lnTo>
                <a:lnTo>
                  <a:pt x="262" y="64"/>
                </a:lnTo>
                <a:lnTo>
                  <a:pt x="275" y="79"/>
                </a:lnTo>
                <a:lnTo>
                  <a:pt x="275" y="79"/>
                </a:lnTo>
                <a:lnTo>
                  <a:pt x="280" y="84"/>
                </a:lnTo>
                <a:lnTo>
                  <a:pt x="280" y="84"/>
                </a:lnTo>
                <a:lnTo>
                  <a:pt x="285" y="91"/>
                </a:lnTo>
                <a:lnTo>
                  <a:pt x="285" y="91"/>
                </a:lnTo>
                <a:lnTo>
                  <a:pt x="279" y="77"/>
                </a:lnTo>
                <a:lnTo>
                  <a:pt x="279" y="77"/>
                </a:lnTo>
                <a:lnTo>
                  <a:pt x="267" y="62"/>
                </a:lnTo>
                <a:lnTo>
                  <a:pt x="250" y="42"/>
                </a:lnTo>
                <a:lnTo>
                  <a:pt x="250" y="42"/>
                </a:lnTo>
                <a:lnTo>
                  <a:pt x="240" y="32"/>
                </a:lnTo>
                <a:lnTo>
                  <a:pt x="228" y="22"/>
                </a:lnTo>
                <a:lnTo>
                  <a:pt x="228" y="22"/>
                </a:lnTo>
                <a:lnTo>
                  <a:pt x="213" y="12"/>
                </a:lnTo>
                <a:lnTo>
                  <a:pt x="196" y="2"/>
                </a:lnTo>
                <a:lnTo>
                  <a:pt x="196" y="2"/>
                </a:lnTo>
                <a:lnTo>
                  <a:pt x="191" y="0"/>
                </a:lnTo>
                <a:lnTo>
                  <a:pt x="146" y="0"/>
                </a:lnTo>
                <a:close/>
                <a:moveTo>
                  <a:pt x="104" y="0"/>
                </a:moveTo>
                <a:lnTo>
                  <a:pt x="104" y="0"/>
                </a:lnTo>
                <a:lnTo>
                  <a:pt x="86" y="2"/>
                </a:lnTo>
                <a:lnTo>
                  <a:pt x="67" y="5"/>
                </a:lnTo>
                <a:lnTo>
                  <a:pt x="50" y="12"/>
                </a:lnTo>
                <a:lnTo>
                  <a:pt x="35" y="20"/>
                </a:lnTo>
                <a:lnTo>
                  <a:pt x="35" y="20"/>
                </a:lnTo>
                <a:lnTo>
                  <a:pt x="25" y="30"/>
                </a:lnTo>
                <a:lnTo>
                  <a:pt x="18" y="40"/>
                </a:lnTo>
                <a:lnTo>
                  <a:pt x="18" y="40"/>
                </a:lnTo>
                <a:lnTo>
                  <a:pt x="12" y="54"/>
                </a:lnTo>
                <a:lnTo>
                  <a:pt x="7" y="66"/>
                </a:lnTo>
                <a:lnTo>
                  <a:pt x="7" y="66"/>
                </a:lnTo>
                <a:lnTo>
                  <a:pt x="2" y="87"/>
                </a:lnTo>
                <a:lnTo>
                  <a:pt x="0" y="104"/>
                </a:lnTo>
                <a:lnTo>
                  <a:pt x="0" y="104"/>
                </a:lnTo>
                <a:lnTo>
                  <a:pt x="0" y="116"/>
                </a:lnTo>
                <a:lnTo>
                  <a:pt x="0" y="116"/>
                </a:lnTo>
                <a:lnTo>
                  <a:pt x="0" y="119"/>
                </a:lnTo>
                <a:lnTo>
                  <a:pt x="0" y="119"/>
                </a:lnTo>
                <a:lnTo>
                  <a:pt x="2" y="114"/>
                </a:lnTo>
                <a:lnTo>
                  <a:pt x="2" y="114"/>
                </a:lnTo>
                <a:lnTo>
                  <a:pt x="3" y="106"/>
                </a:lnTo>
                <a:lnTo>
                  <a:pt x="3" y="106"/>
                </a:lnTo>
                <a:lnTo>
                  <a:pt x="8" y="89"/>
                </a:lnTo>
                <a:lnTo>
                  <a:pt x="17" y="69"/>
                </a:lnTo>
                <a:lnTo>
                  <a:pt x="17" y="69"/>
                </a:lnTo>
                <a:lnTo>
                  <a:pt x="23" y="57"/>
                </a:lnTo>
                <a:lnTo>
                  <a:pt x="32" y="45"/>
                </a:lnTo>
                <a:lnTo>
                  <a:pt x="32" y="45"/>
                </a:lnTo>
                <a:lnTo>
                  <a:pt x="40" y="35"/>
                </a:lnTo>
                <a:lnTo>
                  <a:pt x="52" y="24"/>
                </a:lnTo>
                <a:lnTo>
                  <a:pt x="52" y="24"/>
                </a:lnTo>
                <a:lnTo>
                  <a:pt x="65" y="14"/>
                </a:lnTo>
                <a:lnTo>
                  <a:pt x="80" y="7"/>
                </a:lnTo>
                <a:lnTo>
                  <a:pt x="80" y="7"/>
                </a:lnTo>
                <a:lnTo>
                  <a:pt x="99" y="0"/>
                </a:lnTo>
                <a:lnTo>
                  <a:pt x="99" y="0"/>
                </a:lnTo>
                <a:lnTo>
                  <a:pt x="104" y="0"/>
                </a:lnTo>
                <a:lnTo>
                  <a:pt x="104" y="0"/>
                </a:lnTo>
                <a:lnTo>
                  <a:pt x="104" y="0"/>
                </a:lnTo>
                <a:lnTo>
                  <a:pt x="104"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0" name="Freeform 99"/>
          <p:cNvSpPr/>
          <p:nvPr>
            <p:custDataLst>
              <p:tags r:id="rId104"/>
            </p:custDataLst>
          </p:nvPr>
        </p:nvSpPr>
        <p:spPr bwMode="auto">
          <a:xfrm>
            <a:off x="1222021" y="2415468"/>
            <a:ext cx="101854" cy="65311"/>
          </a:xfrm>
          <a:custGeom>
            <a:avLst/>
            <a:gdLst>
              <a:gd name="T0" fmla="*/ 0 w 139"/>
              <a:gd name="T1" fmla="*/ 0 h 91"/>
              <a:gd name="T2" fmla="*/ 0 w 139"/>
              <a:gd name="T3" fmla="*/ 0 h 91"/>
              <a:gd name="T4" fmla="*/ 8 w 139"/>
              <a:gd name="T5" fmla="*/ 2 h 91"/>
              <a:gd name="T6" fmla="*/ 8 w 139"/>
              <a:gd name="T7" fmla="*/ 2 h 91"/>
              <a:gd name="T8" fmla="*/ 25 w 139"/>
              <a:gd name="T9" fmla="*/ 7 h 91"/>
              <a:gd name="T10" fmla="*/ 44 w 139"/>
              <a:gd name="T11" fmla="*/ 14 h 91"/>
              <a:gd name="T12" fmla="*/ 44 w 139"/>
              <a:gd name="T13" fmla="*/ 14 h 91"/>
              <a:gd name="T14" fmla="*/ 59 w 139"/>
              <a:gd name="T15" fmla="*/ 20 h 91"/>
              <a:gd name="T16" fmla="*/ 72 w 139"/>
              <a:gd name="T17" fmla="*/ 30 h 91"/>
              <a:gd name="T18" fmla="*/ 72 w 139"/>
              <a:gd name="T19" fmla="*/ 30 h 91"/>
              <a:gd name="T20" fmla="*/ 97 w 139"/>
              <a:gd name="T21" fmla="*/ 47 h 91"/>
              <a:gd name="T22" fmla="*/ 97 w 139"/>
              <a:gd name="T23" fmla="*/ 47 h 91"/>
              <a:gd name="T24" fmla="*/ 116 w 139"/>
              <a:gd name="T25" fmla="*/ 64 h 91"/>
              <a:gd name="T26" fmla="*/ 129 w 139"/>
              <a:gd name="T27" fmla="*/ 79 h 91"/>
              <a:gd name="T28" fmla="*/ 129 w 139"/>
              <a:gd name="T29" fmla="*/ 79 h 91"/>
              <a:gd name="T30" fmla="*/ 134 w 139"/>
              <a:gd name="T31" fmla="*/ 84 h 91"/>
              <a:gd name="T32" fmla="*/ 134 w 139"/>
              <a:gd name="T33" fmla="*/ 84 h 91"/>
              <a:gd name="T34" fmla="*/ 139 w 139"/>
              <a:gd name="T35" fmla="*/ 91 h 91"/>
              <a:gd name="T36" fmla="*/ 139 w 139"/>
              <a:gd name="T37" fmla="*/ 91 h 91"/>
              <a:gd name="T38" fmla="*/ 133 w 139"/>
              <a:gd name="T39" fmla="*/ 77 h 91"/>
              <a:gd name="T40" fmla="*/ 133 w 139"/>
              <a:gd name="T41" fmla="*/ 77 h 91"/>
              <a:gd name="T42" fmla="*/ 121 w 139"/>
              <a:gd name="T43" fmla="*/ 62 h 91"/>
              <a:gd name="T44" fmla="*/ 104 w 139"/>
              <a:gd name="T45" fmla="*/ 42 h 91"/>
              <a:gd name="T46" fmla="*/ 104 w 139"/>
              <a:gd name="T47" fmla="*/ 42 h 91"/>
              <a:gd name="T48" fmla="*/ 94 w 139"/>
              <a:gd name="T49" fmla="*/ 32 h 91"/>
              <a:gd name="T50" fmla="*/ 82 w 139"/>
              <a:gd name="T51" fmla="*/ 22 h 91"/>
              <a:gd name="T52" fmla="*/ 82 w 139"/>
              <a:gd name="T53" fmla="*/ 22 h 91"/>
              <a:gd name="T54" fmla="*/ 67 w 139"/>
              <a:gd name="T55" fmla="*/ 12 h 91"/>
              <a:gd name="T56" fmla="*/ 50 w 139"/>
              <a:gd name="T57" fmla="*/ 2 h 91"/>
              <a:gd name="T58" fmla="*/ 50 w 139"/>
              <a:gd name="T59" fmla="*/ 2 h 91"/>
              <a:gd name="T60" fmla="*/ 45 w 139"/>
              <a:gd name="T61" fmla="*/ 0 h 91"/>
              <a:gd name="T62" fmla="*/ 0 w 139"/>
              <a:gd name="T6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91">
                <a:moveTo>
                  <a:pt x="0" y="0"/>
                </a:moveTo>
                <a:lnTo>
                  <a:pt x="0" y="0"/>
                </a:lnTo>
                <a:lnTo>
                  <a:pt x="8" y="2"/>
                </a:lnTo>
                <a:lnTo>
                  <a:pt x="8" y="2"/>
                </a:lnTo>
                <a:lnTo>
                  <a:pt x="25" y="7"/>
                </a:lnTo>
                <a:lnTo>
                  <a:pt x="44" y="14"/>
                </a:lnTo>
                <a:lnTo>
                  <a:pt x="44" y="14"/>
                </a:lnTo>
                <a:lnTo>
                  <a:pt x="59" y="20"/>
                </a:lnTo>
                <a:lnTo>
                  <a:pt x="72" y="30"/>
                </a:lnTo>
                <a:lnTo>
                  <a:pt x="72" y="30"/>
                </a:lnTo>
                <a:lnTo>
                  <a:pt x="97" y="47"/>
                </a:lnTo>
                <a:lnTo>
                  <a:pt x="97" y="47"/>
                </a:lnTo>
                <a:lnTo>
                  <a:pt x="116" y="64"/>
                </a:lnTo>
                <a:lnTo>
                  <a:pt x="129" y="79"/>
                </a:lnTo>
                <a:lnTo>
                  <a:pt x="129" y="79"/>
                </a:lnTo>
                <a:lnTo>
                  <a:pt x="134" y="84"/>
                </a:lnTo>
                <a:lnTo>
                  <a:pt x="134" y="84"/>
                </a:lnTo>
                <a:lnTo>
                  <a:pt x="139" y="91"/>
                </a:lnTo>
                <a:lnTo>
                  <a:pt x="139" y="91"/>
                </a:lnTo>
                <a:lnTo>
                  <a:pt x="133" y="77"/>
                </a:lnTo>
                <a:lnTo>
                  <a:pt x="133" y="77"/>
                </a:lnTo>
                <a:lnTo>
                  <a:pt x="121" y="62"/>
                </a:lnTo>
                <a:lnTo>
                  <a:pt x="104" y="42"/>
                </a:lnTo>
                <a:lnTo>
                  <a:pt x="104" y="42"/>
                </a:lnTo>
                <a:lnTo>
                  <a:pt x="94" y="32"/>
                </a:lnTo>
                <a:lnTo>
                  <a:pt x="82" y="22"/>
                </a:lnTo>
                <a:lnTo>
                  <a:pt x="82" y="22"/>
                </a:lnTo>
                <a:lnTo>
                  <a:pt x="67" y="12"/>
                </a:lnTo>
                <a:lnTo>
                  <a:pt x="50" y="2"/>
                </a:lnTo>
                <a:lnTo>
                  <a:pt x="50" y="2"/>
                </a:lnTo>
                <a:lnTo>
                  <a:pt x="45" y="0"/>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1" name="Freeform 100"/>
          <p:cNvSpPr/>
          <p:nvPr>
            <p:custDataLst>
              <p:tags r:id="rId105"/>
            </p:custDataLst>
          </p:nvPr>
        </p:nvSpPr>
        <p:spPr bwMode="auto">
          <a:xfrm>
            <a:off x="1115502" y="2415468"/>
            <a:ext cx="76196" cy="87859"/>
          </a:xfrm>
          <a:custGeom>
            <a:avLst/>
            <a:gdLst>
              <a:gd name="T0" fmla="*/ 104 w 104"/>
              <a:gd name="T1" fmla="*/ 0 h 119"/>
              <a:gd name="T2" fmla="*/ 104 w 104"/>
              <a:gd name="T3" fmla="*/ 0 h 119"/>
              <a:gd name="T4" fmla="*/ 86 w 104"/>
              <a:gd name="T5" fmla="*/ 2 h 119"/>
              <a:gd name="T6" fmla="*/ 67 w 104"/>
              <a:gd name="T7" fmla="*/ 5 h 119"/>
              <a:gd name="T8" fmla="*/ 50 w 104"/>
              <a:gd name="T9" fmla="*/ 12 h 119"/>
              <a:gd name="T10" fmla="*/ 35 w 104"/>
              <a:gd name="T11" fmla="*/ 20 h 119"/>
              <a:gd name="T12" fmla="*/ 35 w 104"/>
              <a:gd name="T13" fmla="*/ 20 h 119"/>
              <a:gd name="T14" fmla="*/ 25 w 104"/>
              <a:gd name="T15" fmla="*/ 30 h 119"/>
              <a:gd name="T16" fmla="*/ 18 w 104"/>
              <a:gd name="T17" fmla="*/ 40 h 119"/>
              <a:gd name="T18" fmla="*/ 18 w 104"/>
              <a:gd name="T19" fmla="*/ 40 h 119"/>
              <a:gd name="T20" fmla="*/ 12 w 104"/>
              <a:gd name="T21" fmla="*/ 54 h 119"/>
              <a:gd name="T22" fmla="*/ 7 w 104"/>
              <a:gd name="T23" fmla="*/ 66 h 119"/>
              <a:gd name="T24" fmla="*/ 7 w 104"/>
              <a:gd name="T25" fmla="*/ 66 h 119"/>
              <a:gd name="T26" fmla="*/ 2 w 104"/>
              <a:gd name="T27" fmla="*/ 87 h 119"/>
              <a:gd name="T28" fmla="*/ 0 w 104"/>
              <a:gd name="T29" fmla="*/ 104 h 119"/>
              <a:gd name="T30" fmla="*/ 0 w 104"/>
              <a:gd name="T31" fmla="*/ 104 h 119"/>
              <a:gd name="T32" fmla="*/ 0 w 104"/>
              <a:gd name="T33" fmla="*/ 116 h 119"/>
              <a:gd name="T34" fmla="*/ 0 w 104"/>
              <a:gd name="T35" fmla="*/ 116 h 119"/>
              <a:gd name="T36" fmla="*/ 0 w 104"/>
              <a:gd name="T37" fmla="*/ 119 h 119"/>
              <a:gd name="T38" fmla="*/ 0 w 104"/>
              <a:gd name="T39" fmla="*/ 119 h 119"/>
              <a:gd name="T40" fmla="*/ 2 w 104"/>
              <a:gd name="T41" fmla="*/ 114 h 119"/>
              <a:gd name="T42" fmla="*/ 2 w 104"/>
              <a:gd name="T43" fmla="*/ 114 h 119"/>
              <a:gd name="T44" fmla="*/ 3 w 104"/>
              <a:gd name="T45" fmla="*/ 106 h 119"/>
              <a:gd name="T46" fmla="*/ 3 w 104"/>
              <a:gd name="T47" fmla="*/ 106 h 119"/>
              <a:gd name="T48" fmla="*/ 8 w 104"/>
              <a:gd name="T49" fmla="*/ 89 h 119"/>
              <a:gd name="T50" fmla="*/ 17 w 104"/>
              <a:gd name="T51" fmla="*/ 69 h 119"/>
              <a:gd name="T52" fmla="*/ 17 w 104"/>
              <a:gd name="T53" fmla="*/ 69 h 119"/>
              <a:gd name="T54" fmla="*/ 23 w 104"/>
              <a:gd name="T55" fmla="*/ 57 h 119"/>
              <a:gd name="T56" fmla="*/ 32 w 104"/>
              <a:gd name="T57" fmla="*/ 45 h 119"/>
              <a:gd name="T58" fmla="*/ 32 w 104"/>
              <a:gd name="T59" fmla="*/ 45 h 119"/>
              <a:gd name="T60" fmla="*/ 40 w 104"/>
              <a:gd name="T61" fmla="*/ 35 h 119"/>
              <a:gd name="T62" fmla="*/ 52 w 104"/>
              <a:gd name="T63" fmla="*/ 24 h 119"/>
              <a:gd name="T64" fmla="*/ 52 w 104"/>
              <a:gd name="T65" fmla="*/ 24 h 119"/>
              <a:gd name="T66" fmla="*/ 65 w 104"/>
              <a:gd name="T67" fmla="*/ 14 h 119"/>
              <a:gd name="T68" fmla="*/ 80 w 104"/>
              <a:gd name="T69" fmla="*/ 7 h 119"/>
              <a:gd name="T70" fmla="*/ 80 w 104"/>
              <a:gd name="T71" fmla="*/ 7 h 119"/>
              <a:gd name="T72" fmla="*/ 99 w 104"/>
              <a:gd name="T73" fmla="*/ 0 h 119"/>
              <a:gd name="T74" fmla="*/ 99 w 104"/>
              <a:gd name="T75" fmla="*/ 0 h 119"/>
              <a:gd name="T76" fmla="*/ 104 w 104"/>
              <a:gd name="T77" fmla="*/ 0 h 119"/>
              <a:gd name="T78" fmla="*/ 104 w 104"/>
              <a:gd name="T79" fmla="*/ 0 h 119"/>
              <a:gd name="T80" fmla="*/ 104 w 104"/>
              <a:gd name="T81" fmla="*/ 0 h 119"/>
              <a:gd name="T82" fmla="*/ 104 w 104"/>
              <a:gd name="T8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19">
                <a:moveTo>
                  <a:pt x="104" y="0"/>
                </a:moveTo>
                <a:lnTo>
                  <a:pt x="104" y="0"/>
                </a:lnTo>
                <a:lnTo>
                  <a:pt x="86" y="2"/>
                </a:lnTo>
                <a:lnTo>
                  <a:pt x="67" y="5"/>
                </a:lnTo>
                <a:lnTo>
                  <a:pt x="50" y="12"/>
                </a:lnTo>
                <a:lnTo>
                  <a:pt x="35" y="20"/>
                </a:lnTo>
                <a:lnTo>
                  <a:pt x="35" y="20"/>
                </a:lnTo>
                <a:lnTo>
                  <a:pt x="25" y="30"/>
                </a:lnTo>
                <a:lnTo>
                  <a:pt x="18" y="40"/>
                </a:lnTo>
                <a:lnTo>
                  <a:pt x="18" y="40"/>
                </a:lnTo>
                <a:lnTo>
                  <a:pt x="12" y="54"/>
                </a:lnTo>
                <a:lnTo>
                  <a:pt x="7" y="66"/>
                </a:lnTo>
                <a:lnTo>
                  <a:pt x="7" y="66"/>
                </a:lnTo>
                <a:lnTo>
                  <a:pt x="2" y="87"/>
                </a:lnTo>
                <a:lnTo>
                  <a:pt x="0" y="104"/>
                </a:lnTo>
                <a:lnTo>
                  <a:pt x="0" y="104"/>
                </a:lnTo>
                <a:lnTo>
                  <a:pt x="0" y="116"/>
                </a:lnTo>
                <a:lnTo>
                  <a:pt x="0" y="116"/>
                </a:lnTo>
                <a:lnTo>
                  <a:pt x="0" y="119"/>
                </a:lnTo>
                <a:lnTo>
                  <a:pt x="0" y="119"/>
                </a:lnTo>
                <a:lnTo>
                  <a:pt x="2" y="114"/>
                </a:lnTo>
                <a:lnTo>
                  <a:pt x="2" y="114"/>
                </a:lnTo>
                <a:lnTo>
                  <a:pt x="3" y="106"/>
                </a:lnTo>
                <a:lnTo>
                  <a:pt x="3" y="106"/>
                </a:lnTo>
                <a:lnTo>
                  <a:pt x="8" y="89"/>
                </a:lnTo>
                <a:lnTo>
                  <a:pt x="17" y="69"/>
                </a:lnTo>
                <a:lnTo>
                  <a:pt x="17" y="69"/>
                </a:lnTo>
                <a:lnTo>
                  <a:pt x="23" y="57"/>
                </a:lnTo>
                <a:lnTo>
                  <a:pt x="32" y="45"/>
                </a:lnTo>
                <a:lnTo>
                  <a:pt x="32" y="45"/>
                </a:lnTo>
                <a:lnTo>
                  <a:pt x="40" y="35"/>
                </a:lnTo>
                <a:lnTo>
                  <a:pt x="52" y="24"/>
                </a:lnTo>
                <a:lnTo>
                  <a:pt x="52" y="24"/>
                </a:lnTo>
                <a:lnTo>
                  <a:pt x="65" y="14"/>
                </a:lnTo>
                <a:lnTo>
                  <a:pt x="80" y="7"/>
                </a:lnTo>
                <a:lnTo>
                  <a:pt x="80" y="7"/>
                </a:lnTo>
                <a:lnTo>
                  <a:pt x="99" y="0"/>
                </a:lnTo>
                <a:lnTo>
                  <a:pt x="99" y="0"/>
                </a:lnTo>
                <a:lnTo>
                  <a:pt x="104" y="0"/>
                </a:lnTo>
                <a:lnTo>
                  <a:pt x="104" y="0"/>
                </a:lnTo>
                <a:lnTo>
                  <a:pt x="104" y="0"/>
                </a:lnTo>
                <a:lnTo>
                  <a:pt x="10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2" name="Freeform 101"/>
          <p:cNvSpPr>
            <a:spLocks noEditPoints="1"/>
          </p:cNvSpPr>
          <p:nvPr>
            <p:custDataLst>
              <p:tags r:id="rId106"/>
            </p:custDataLst>
          </p:nvPr>
        </p:nvSpPr>
        <p:spPr bwMode="auto">
          <a:xfrm>
            <a:off x="1148935" y="2415468"/>
            <a:ext cx="108074" cy="106519"/>
          </a:xfrm>
          <a:custGeom>
            <a:avLst/>
            <a:gdLst>
              <a:gd name="T0" fmla="*/ 77 w 148"/>
              <a:gd name="T1" fmla="*/ 39 h 146"/>
              <a:gd name="T2" fmla="*/ 86 w 148"/>
              <a:gd name="T3" fmla="*/ 25 h 146"/>
              <a:gd name="T4" fmla="*/ 101 w 148"/>
              <a:gd name="T5" fmla="*/ 19 h 146"/>
              <a:gd name="T6" fmla="*/ 104 w 148"/>
              <a:gd name="T7" fmla="*/ 19 h 146"/>
              <a:gd name="T8" fmla="*/ 109 w 148"/>
              <a:gd name="T9" fmla="*/ 20 h 146"/>
              <a:gd name="T10" fmla="*/ 121 w 148"/>
              <a:gd name="T11" fmla="*/ 27 h 146"/>
              <a:gd name="T12" fmla="*/ 126 w 148"/>
              <a:gd name="T13" fmla="*/ 40 h 146"/>
              <a:gd name="T14" fmla="*/ 126 w 148"/>
              <a:gd name="T15" fmla="*/ 45 h 146"/>
              <a:gd name="T16" fmla="*/ 121 w 148"/>
              <a:gd name="T17" fmla="*/ 61 h 146"/>
              <a:gd name="T18" fmla="*/ 108 w 148"/>
              <a:gd name="T19" fmla="*/ 69 h 146"/>
              <a:gd name="T20" fmla="*/ 108 w 148"/>
              <a:gd name="T21" fmla="*/ 74 h 146"/>
              <a:gd name="T22" fmla="*/ 106 w 148"/>
              <a:gd name="T23" fmla="*/ 81 h 146"/>
              <a:gd name="T24" fmla="*/ 101 w 148"/>
              <a:gd name="T25" fmla="*/ 92 h 146"/>
              <a:gd name="T26" fmla="*/ 93 w 148"/>
              <a:gd name="T27" fmla="*/ 99 h 146"/>
              <a:gd name="T28" fmla="*/ 81 w 148"/>
              <a:gd name="T29" fmla="*/ 104 h 146"/>
              <a:gd name="T30" fmla="*/ 74 w 148"/>
              <a:gd name="T31" fmla="*/ 104 h 146"/>
              <a:gd name="T32" fmla="*/ 72 w 148"/>
              <a:gd name="T33" fmla="*/ 104 h 146"/>
              <a:gd name="T34" fmla="*/ 64 w 148"/>
              <a:gd name="T35" fmla="*/ 103 h 146"/>
              <a:gd name="T36" fmla="*/ 57 w 148"/>
              <a:gd name="T37" fmla="*/ 113 h 146"/>
              <a:gd name="T38" fmla="*/ 47 w 148"/>
              <a:gd name="T39" fmla="*/ 116 h 146"/>
              <a:gd name="T40" fmla="*/ 46 w 148"/>
              <a:gd name="T41" fmla="*/ 116 h 146"/>
              <a:gd name="T42" fmla="*/ 39 w 148"/>
              <a:gd name="T43" fmla="*/ 114 h 146"/>
              <a:gd name="T44" fmla="*/ 30 w 148"/>
              <a:gd name="T45" fmla="*/ 104 h 146"/>
              <a:gd name="T46" fmla="*/ 30 w 148"/>
              <a:gd name="T47" fmla="*/ 97 h 146"/>
              <a:gd name="T48" fmla="*/ 34 w 148"/>
              <a:gd name="T49" fmla="*/ 87 h 146"/>
              <a:gd name="T50" fmla="*/ 44 w 148"/>
              <a:gd name="T51" fmla="*/ 81 h 146"/>
              <a:gd name="T52" fmla="*/ 42 w 148"/>
              <a:gd name="T53" fmla="*/ 76 h 146"/>
              <a:gd name="T54" fmla="*/ 42 w 148"/>
              <a:gd name="T55" fmla="*/ 69 h 146"/>
              <a:gd name="T56" fmla="*/ 46 w 148"/>
              <a:gd name="T57" fmla="*/ 57 h 146"/>
              <a:gd name="T58" fmla="*/ 52 w 148"/>
              <a:gd name="T59" fmla="*/ 47 h 146"/>
              <a:gd name="T60" fmla="*/ 62 w 148"/>
              <a:gd name="T61" fmla="*/ 42 h 146"/>
              <a:gd name="T62" fmla="*/ 74 w 148"/>
              <a:gd name="T63" fmla="*/ 39 h 146"/>
              <a:gd name="T64" fmla="*/ 77 w 148"/>
              <a:gd name="T65" fmla="*/ 39 h 146"/>
              <a:gd name="T66" fmla="*/ 77 w 148"/>
              <a:gd name="T67" fmla="*/ 39 h 146"/>
              <a:gd name="T68" fmla="*/ 59 w 148"/>
              <a:gd name="T69" fmla="*/ 0 h 146"/>
              <a:gd name="T70" fmla="*/ 54 w 148"/>
              <a:gd name="T71" fmla="*/ 0 h 146"/>
              <a:gd name="T72" fmla="*/ 34 w 148"/>
              <a:gd name="T73" fmla="*/ 10 h 146"/>
              <a:gd name="T74" fmla="*/ 17 w 148"/>
              <a:gd name="T75" fmla="*/ 25 h 146"/>
              <a:gd name="T76" fmla="*/ 7 w 148"/>
              <a:gd name="T77" fmla="*/ 44 h 146"/>
              <a:gd name="T78" fmla="*/ 0 w 148"/>
              <a:gd name="T79" fmla="*/ 66 h 146"/>
              <a:gd name="T80" fmla="*/ 0 w 148"/>
              <a:gd name="T81" fmla="*/ 81 h 146"/>
              <a:gd name="T82" fmla="*/ 10 w 148"/>
              <a:gd name="T83" fmla="*/ 108 h 146"/>
              <a:gd name="T84" fmla="*/ 29 w 148"/>
              <a:gd name="T85" fmla="*/ 129 h 146"/>
              <a:gd name="T86" fmla="*/ 54 w 148"/>
              <a:gd name="T87" fmla="*/ 143 h 146"/>
              <a:gd name="T88" fmla="*/ 69 w 148"/>
              <a:gd name="T89" fmla="*/ 146 h 146"/>
              <a:gd name="T90" fmla="*/ 74 w 148"/>
              <a:gd name="T91" fmla="*/ 146 h 146"/>
              <a:gd name="T92" fmla="*/ 101 w 148"/>
              <a:gd name="T93" fmla="*/ 141 h 146"/>
              <a:gd name="T94" fmla="*/ 124 w 148"/>
              <a:gd name="T95" fmla="*/ 126 h 146"/>
              <a:gd name="T96" fmla="*/ 141 w 148"/>
              <a:gd name="T97" fmla="*/ 104 h 146"/>
              <a:gd name="T98" fmla="*/ 148 w 148"/>
              <a:gd name="T99" fmla="*/ 77 h 146"/>
              <a:gd name="T100" fmla="*/ 148 w 148"/>
              <a:gd name="T101" fmla="*/ 64 h 146"/>
              <a:gd name="T102" fmla="*/ 141 w 148"/>
              <a:gd name="T103" fmla="*/ 39 h 146"/>
              <a:gd name="T104" fmla="*/ 124 w 148"/>
              <a:gd name="T105" fmla="*/ 19 h 146"/>
              <a:gd name="T106" fmla="*/ 103 w 148"/>
              <a:gd name="T107" fmla="*/ 4 h 146"/>
              <a:gd name="T108" fmla="*/ 59 w 148"/>
              <a:gd name="T10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46">
                <a:moveTo>
                  <a:pt x="77" y="39"/>
                </a:moveTo>
                <a:lnTo>
                  <a:pt x="77" y="39"/>
                </a:lnTo>
                <a:lnTo>
                  <a:pt x="81" y="32"/>
                </a:lnTo>
                <a:lnTo>
                  <a:pt x="86" y="25"/>
                </a:lnTo>
                <a:lnTo>
                  <a:pt x="93" y="20"/>
                </a:lnTo>
                <a:lnTo>
                  <a:pt x="101" y="19"/>
                </a:lnTo>
                <a:lnTo>
                  <a:pt x="101" y="19"/>
                </a:lnTo>
                <a:lnTo>
                  <a:pt x="104" y="19"/>
                </a:lnTo>
                <a:lnTo>
                  <a:pt x="104" y="19"/>
                </a:lnTo>
                <a:lnTo>
                  <a:pt x="109" y="20"/>
                </a:lnTo>
                <a:lnTo>
                  <a:pt x="113" y="22"/>
                </a:lnTo>
                <a:lnTo>
                  <a:pt x="121" y="27"/>
                </a:lnTo>
                <a:lnTo>
                  <a:pt x="126" y="35"/>
                </a:lnTo>
                <a:lnTo>
                  <a:pt x="126" y="40"/>
                </a:lnTo>
                <a:lnTo>
                  <a:pt x="126" y="45"/>
                </a:lnTo>
                <a:lnTo>
                  <a:pt x="126" y="45"/>
                </a:lnTo>
                <a:lnTo>
                  <a:pt x="124" y="54"/>
                </a:lnTo>
                <a:lnTo>
                  <a:pt x="121" y="61"/>
                </a:lnTo>
                <a:lnTo>
                  <a:pt x="114" y="66"/>
                </a:lnTo>
                <a:lnTo>
                  <a:pt x="108" y="69"/>
                </a:lnTo>
                <a:lnTo>
                  <a:pt x="108" y="69"/>
                </a:lnTo>
                <a:lnTo>
                  <a:pt x="108" y="74"/>
                </a:lnTo>
                <a:lnTo>
                  <a:pt x="108" y="74"/>
                </a:lnTo>
                <a:lnTo>
                  <a:pt x="106" y="81"/>
                </a:lnTo>
                <a:lnTo>
                  <a:pt x="104" y="86"/>
                </a:lnTo>
                <a:lnTo>
                  <a:pt x="101" y="92"/>
                </a:lnTo>
                <a:lnTo>
                  <a:pt x="96" y="96"/>
                </a:lnTo>
                <a:lnTo>
                  <a:pt x="93" y="99"/>
                </a:lnTo>
                <a:lnTo>
                  <a:pt x="86" y="103"/>
                </a:lnTo>
                <a:lnTo>
                  <a:pt x="81" y="104"/>
                </a:lnTo>
                <a:lnTo>
                  <a:pt x="74" y="104"/>
                </a:lnTo>
                <a:lnTo>
                  <a:pt x="74" y="104"/>
                </a:lnTo>
                <a:lnTo>
                  <a:pt x="72" y="104"/>
                </a:lnTo>
                <a:lnTo>
                  <a:pt x="72" y="104"/>
                </a:lnTo>
                <a:lnTo>
                  <a:pt x="64" y="103"/>
                </a:lnTo>
                <a:lnTo>
                  <a:pt x="64" y="103"/>
                </a:lnTo>
                <a:lnTo>
                  <a:pt x="62" y="108"/>
                </a:lnTo>
                <a:lnTo>
                  <a:pt x="57" y="113"/>
                </a:lnTo>
                <a:lnTo>
                  <a:pt x="54" y="116"/>
                </a:lnTo>
                <a:lnTo>
                  <a:pt x="47" y="116"/>
                </a:lnTo>
                <a:lnTo>
                  <a:pt x="47" y="116"/>
                </a:lnTo>
                <a:lnTo>
                  <a:pt x="46" y="116"/>
                </a:lnTo>
                <a:lnTo>
                  <a:pt x="46" y="116"/>
                </a:lnTo>
                <a:lnTo>
                  <a:pt x="39" y="114"/>
                </a:lnTo>
                <a:lnTo>
                  <a:pt x="34" y="109"/>
                </a:lnTo>
                <a:lnTo>
                  <a:pt x="30" y="104"/>
                </a:lnTo>
                <a:lnTo>
                  <a:pt x="30" y="97"/>
                </a:lnTo>
                <a:lnTo>
                  <a:pt x="30" y="97"/>
                </a:lnTo>
                <a:lnTo>
                  <a:pt x="30" y="91"/>
                </a:lnTo>
                <a:lnTo>
                  <a:pt x="34" y="87"/>
                </a:lnTo>
                <a:lnTo>
                  <a:pt x="39" y="84"/>
                </a:lnTo>
                <a:lnTo>
                  <a:pt x="44" y="81"/>
                </a:lnTo>
                <a:lnTo>
                  <a:pt x="44" y="81"/>
                </a:lnTo>
                <a:lnTo>
                  <a:pt x="42" y="76"/>
                </a:lnTo>
                <a:lnTo>
                  <a:pt x="42" y="69"/>
                </a:lnTo>
                <a:lnTo>
                  <a:pt x="42" y="69"/>
                </a:lnTo>
                <a:lnTo>
                  <a:pt x="42" y="64"/>
                </a:lnTo>
                <a:lnTo>
                  <a:pt x="46" y="57"/>
                </a:lnTo>
                <a:lnTo>
                  <a:pt x="49" y="52"/>
                </a:lnTo>
                <a:lnTo>
                  <a:pt x="52" y="47"/>
                </a:lnTo>
                <a:lnTo>
                  <a:pt x="57" y="44"/>
                </a:lnTo>
                <a:lnTo>
                  <a:pt x="62" y="42"/>
                </a:lnTo>
                <a:lnTo>
                  <a:pt x="69" y="40"/>
                </a:lnTo>
                <a:lnTo>
                  <a:pt x="74" y="39"/>
                </a:lnTo>
                <a:lnTo>
                  <a:pt x="74" y="39"/>
                </a:lnTo>
                <a:lnTo>
                  <a:pt x="77" y="39"/>
                </a:lnTo>
                <a:lnTo>
                  <a:pt x="77" y="39"/>
                </a:lnTo>
                <a:lnTo>
                  <a:pt x="77" y="39"/>
                </a:lnTo>
                <a:close/>
                <a:moveTo>
                  <a:pt x="59" y="0"/>
                </a:moveTo>
                <a:lnTo>
                  <a:pt x="59" y="0"/>
                </a:lnTo>
                <a:lnTo>
                  <a:pt x="54" y="0"/>
                </a:lnTo>
                <a:lnTo>
                  <a:pt x="54" y="0"/>
                </a:lnTo>
                <a:lnTo>
                  <a:pt x="44" y="5"/>
                </a:lnTo>
                <a:lnTo>
                  <a:pt x="34" y="10"/>
                </a:lnTo>
                <a:lnTo>
                  <a:pt x="25" y="17"/>
                </a:lnTo>
                <a:lnTo>
                  <a:pt x="17" y="25"/>
                </a:lnTo>
                <a:lnTo>
                  <a:pt x="12" y="34"/>
                </a:lnTo>
                <a:lnTo>
                  <a:pt x="7" y="44"/>
                </a:lnTo>
                <a:lnTo>
                  <a:pt x="2" y="54"/>
                </a:lnTo>
                <a:lnTo>
                  <a:pt x="0" y="66"/>
                </a:lnTo>
                <a:lnTo>
                  <a:pt x="0" y="66"/>
                </a:lnTo>
                <a:lnTo>
                  <a:pt x="0" y="81"/>
                </a:lnTo>
                <a:lnTo>
                  <a:pt x="4" y="96"/>
                </a:lnTo>
                <a:lnTo>
                  <a:pt x="10" y="108"/>
                </a:lnTo>
                <a:lnTo>
                  <a:pt x="19" y="119"/>
                </a:lnTo>
                <a:lnTo>
                  <a:pt x="29" y="129"/>
                </a:lnTo>
                <a:lnTo>
                  <a:pt x="41" y="138"/>
                </a:lnTo>
                <a:lnTo>
                  <a:pt x="54" y="143"/>
                </a:lnTo>
                <a:lnTo>
                  <a:pt x="69" y="146"/>
                </a:lnTo>
                <a:lnTo>
                  <a:pt x="69" y="146"/>
                </a:lnTo>
                <a:lnTo>
                  <a:pt x="74" y="146"/>
                </a:lnTo>
                <a:lnTo>
                  <a:pt x="74" y="146"/>
                </a:lnTo>
                <a:lnTo>
                  <a:pt x="89" y="144"/>
                </a:lnTo>
                <a:lnTo>
                  <a:pt x="101" y="141"/>
                </a:lnTo>
                <a:lnTo>
                  <a:pt x="114" y="134"/>
                </a:lnTo>
                <a:lnTo>
                  <a:pt x="124" y="126"/>
                </a:lnTo>
                <a:lnTo>
                  <a:pt x="133" y="116"/>
                </a:lnTo>
                <a:lnTo>
                  <a:pt x="141" y="104"/>
                </a:lnTo>
                <a:lnTo>
                  <a:pt x="146" y="92"/>
                </a:lnTo>
                <a:lnTo>
                  <a:pt x="148" y="77"/>
                </a:lnTo>
                <a:lnTo>
                  <a:pt x="148" y="77"/>
                </a:lnTo>
                <a:lnTo>
                  <a:pt x="148" y="64"/>
                </a:lnTo>
                <a:lnTo>
                  <a:pt x="145" y="51"/>
                </a:lnTo>
                <a:lnTo>
                  <a:pt x="141" y="39"/>
                </a:lnTo>
                <a:lnTo>
                  <a:pt x="133" y="27"/>
                </a:lnTo>
                <a:lnTo>
                  <a:pt x="124" y="19"/>
                </a:lnTo>
                <a:lnTo>
                  <a:pt x="114" y="10"/>
                </a:lnTo>
                <a:lnTo>
                  <a:pt x="103" y="4"/>
                </a:lnTo>
                <a:lnTo>
                  <a:pt x="89" y="0"/>
                </a:lnTo>
                <a:lnTo>
                  <a:pt x="59" y="0"/>
                </a:lnTo>
                <a:close/>
              </a:path>
            </a:pathLst>
          </a:custGeom>
          <a:solidFill>
            <a:srgbClr val="94D5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3" name="Freeform 102"/>
          <p:cNvSpPr/>
          <p:nvPr>
            <p:custDataLst>
              <p:tags r:id="rId107"/>
            </p:custDataLst>
          </p:nvPr>
        </p:nvSpPr>
        <p:spPr bwMode="auto">
          <a:xfrm>
            <a:off x="1170705" y="2428686"/>
            <a:ext cx="69976" cy="71531"/>
          </a:xfrm>
          <a:custGeom>
            <a:avLst/>
            <a:gdLst>
              <a:gd name="T0" fmla="*/ 47 w 96"/>
              <a:gd name="T1" fmla="*/ 20 h 97"/>
              <a:gd name="T2" fmla="*/ 56 w 96"/>
              <a:gd name="T3" fmla="*/ 6 h 97"/>
              <a:gd name="T4" fmla="*/ 71 w 96"/>
              <a:gd name="T5" fmla="*/ 0 h 97"/>
              <a:gd name="T6" fmla="*/ 74 w 96"/>
              <a:gd name="T7" fmla="*/ 0 h 97"/>
              <a:gd name="T8" fmla="*/ 79 w 96"/>
              <a:gd name="T9" fmla="*/ 1 h 97"/>
              <a:gd name="T10" fmla="*/ 91 w 96"/>
              <a:gd name="T11" fmla="*/ 8 h 97"/>
              <a:gd name="T12" fmla="*/ 96 w 96"/>
              <a:gd name="T13" fmla="*/ 21 h 97"/>
              <a:gd name="T14" fmla="*/ 96 w 96"/>
              <a:gd name="T15" fmla="*/ 26 h 97"/>
              <a:gd name="T16" fmla="*/ 91 w 96"/>
              <a:gd name="T17" fmla="*/ 42 h 97"/>
              <a:gd name="T18" fmla="*/ 78 w 96"/>
              <a:gd name="T19" fmla="*/ 50 h 97"/>
              <a:gd name="T20" fmla="*/ 78 w 96"/>
              <a:gd name="T21" fmla="*/ 55 h 97"/>
              <a:gd name="T22" fmla="*/ 76 w 96"/>
              <a:gd name="T23" fmla="*/ 62 h 97"/>
              <a:gd name="T24" fmla="*/ 71 w 96"/>
              <a:gd name="T25" fmla="*/ 73 h 97"/>
              <a:gd name="T26" fmla="*/ 63 w 96"/>
              <a:gd name="T27" fmla="*/ 80 h 97"/>
              <a:gd name="T28" fmla="*/ 51 w 96"/>
              <a:gd name="T29" fmla="*/ 85 h 97"/>
              <a:gd name="T30" fmla="*/ 44 w 96"/>
              <a:gd name="T31" fmla="*/ 85 h 97"/>
              <a:gd name="T32" fmla="*/ 42 w 96"/>
              <a:gd name="T33" fmla="*/ 85 h 97"/>
              <a:gd name="T34" fmla="*/ 34 w 96"/>
              <a:gd name="T35" fmla="*/ 84 h 97"/>
              <a:gd name="T36" fmla="*/ 27 w 96"/>
              <a:gd name="T37" fmla="*/ 94 h 97"/>
              <a:gd name="T38" fmla="*/ 17 w 96"/>
              <a:gd name="T39" fmla="*/ 97 h 97"/>
              <a:gd name="T40" fmla="*/ 16 w 96"/>
              <a:gd name="T41" fmla="*/ 97 h 97"/>
              <a:gd name="T42" fmla="*/ 9 w 96"/>
              <a:gd name="T43" fmla="*/ 95 h 97"/>
              <a:gd name="T44" fmla="*/ 0 w 96"/>
              <a:gd name="T45" fmla="*/ 85 h 97"/>
              <a:gd name="T46" fmla="*/ 0 w 96"/>
              <a:gd name="T47" fmla="*/ 78 h 97"/>
              <a:gd name="T48" fmla="*/ 4 w 96"/>
              <a:gd name="T49" fmla="*/ 68 h 97"/>
              <a:gd name="T50" fmla="*/ 14 w 96"/>
              <a:gd name="T51" fmla="*/ 62 h 97"/>
              <a:gd name="T52" fmla="*/ 12 w 96"/>
              <a:gd name="T53" fmla="*/ 57 h 97"/>
              <a:gd name="T54" fmla="*/ 12 w 96"/>
              <a:gd name="T55" fmla="*/ 50 h 97"/>
              <a:gd name="T56" fmla="*/ 16 w 96"/>
              <a:gd name="T57" fmla="*/ 38 h 97"/>
              <a:gd name="T58" fmla="*/ 22 w 96"/>
              <a:gd name="T59" fmla="*/ 28 h 97"/>
              <a:gd name="T60" fmla="*/ 32 w 96"/>
              <a:gd name="T61" fmla="*/ 23 h 97"/>
              <a:gd name="T62" fmla="*/ 44 w 96"/>
              <a:gd name="T63" fmla="*/ 20 h 97"/>
              <a:gd name="T64" fmla="*/ 47 w 96"/>
              <a:gd name="T65" fmla="*/ 20 h 97"/>
              <a:gd name="T66" fmla="*/ 47 w 96"/>
              <a:gd name="T67"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97">
                <a:moveTo>
                  <a:pt x="47" y="20"/>
                </a:moveTo>
                <a:lnTo>
                  <a:pt x="47" y="20"/>
                </a:lnTo>
                <a:lnTo>
                  <a:pt x="51" y="13"/>
                </a:lnTo>
                <a:lnTo>
                  <a:pt x="56" y="6"/>
                </a:lnTo>
                <a:lnTo>
                  <a:pt x="63" y="1"/>
                </a:lnTo>
                <a:lnTo>
                  <a:pt x="71" y="0"/>
                </a:lnTo>
                <a:lnTo>
                  <a:pt x="71" y="0"/>
                </a:lnTo>
                <a:lnTo>
                  <a:pt x="74" y="0"/>
                </a:lnTo>
                <a:lnTo>
                  <a:pt x="74" y="0"/>
                </a:lnTo>
                <a:lnTo>
                  <a:pt x="79" y="1"/>
                </a:lnTo>
                <a:lnTo>
                  <a:pt x="83" y="3"/>
                </a:lnTo>
                <a:lnTo>
                  <a:pt x="91" y="8"/>
                </a:lnTo>
                <a:lnTo>
                  <a:pt x="96" y="16"/>
                </a:lnTo>
                <a:lnTo>
                  <a:pt x="96" y="21"/>
                </a:lnTo>
                <a:lnTo>
                  <a:pt x="96" y="26"/>
                </a:lnTo>
                <a:lnTo>
                  <a:pt x="96" y="26"/>
                </a:lnTo>
                <a:lnTo>
                  <a:pt x="94" y="35"/>
                </a:lnTo>
                <a:lnTo>
                  <a:pt x="91" y="42"/>
                </a:lnTo>
                <a:lnTo>
                  <a:pt x="84" y="47"/>
                </a:lnTo>
                <a:lnTo>
                  <a:pt x="78" y="50"/>
                </a:lnTo>
                <a:lnTo>
                  <a:pt x="78" y="50"/>
                </a:lnTo>
                <a:lnTo>
                  <a:pt x="78" y="55"/>
                </a:lnTo>
                <a:lnTo>
                  <a:pt x="78" y="55"/>
                </a:lnTo>
                <a:lnTo>
                  <a:pt x="76" y="62"/>
                </a:lnTo>
                <a:lnTo>
                  <a:pt x="74" y="67"/>
                </a:lnTo>
                <a:lnTo>
                  <a:pt x="71" y="73"/>
                </a:lnTo>
                <a:lnTo>
                  <a:pt x="66" y="77"/>
                </a:lnTo>
                <a:lnTo>
                  <a:pt x="63" y="80"/>
                </a:lnTo>
                <a:lnTo>
                  <a:pt x="56" y="84"/>
                </a:lnTo>
                <a:lnTo>
                  <a:pt x="51" y="85"/>
                </a:lnTo>
                <a:lnTo>
                  <a:pt x="44" y="85"/>
                </a:lnTo>
                <a:lnTo>
                  <a:pt x="44" y="85"/>
                </a:lnTo>
                <a:lnTo>
                  <a:pt x="42" y="85"/>
                </a:lnTo>
                <a:lnTo>
                  <a:pt x="42" y="85"/>
                </a:lnTo>
                <a:lnTo>
                  <a:pt x="34" y="84"/>
                </a:lnTo>
                <a:lnTo>
                  <a:pt x="34" y="84"/>
                </a:lnTo>
                <a:lnTo>
                  <a:pt x="32" y="89"/>
                </a:lnTo>
                <a:lnTo>
                  <a:pt x="27" y="94"/>
                </a:lnTo>
                <a:lnTo>
                  <a:pt x="24" y="97"/>
                </a:lnTo>
                <a:lnTo>
                  <a:pt x="17" y="97"/>
                </a:lnTo>
                <a:lnTo>
                  <a:pt x="17" y="97"/>
                </a:lnTo>
                <a:lnTo>
                  <a:pt x="16" y="97"/>
                </a:lnTo>
                <a:lnTo>
                  <a:pt x="16" y="97"/>
                </a:lnTo>
                <a:lnTo>
                  <a:pt x="9" y="95"/>
                </a:lnTo>
                <a:lnTo>
                  <a:pt x="4" y="90"/>
                </a:lnTo>
                <a:lnTo>
                  <a:pt x="0" y="85"/>
                </a:lnTo>
                <a:lnTo>
                  <a:pt x="0" y="78"/>
                </a:lnTo>
                <a:lnTo>
                  <a:pt x="0" y="78"/>
                </a:lnTo>
                <a:lnTo>
                  <a:pt x="0" y="72"/>
                </a:lnTo>
                <a:lnTo>
                  <a:pt x="4" y="68"/>
                </a:lnTo>
                <a:lnTo>
                  <a:pt x="9" y="65"/>
                </a:lnTo>
                <a:lnTo>
                  <a:pt x="14" y="62"/>
                </a:lnTo>
                <a:lnTo>
                  <a:pt x="14" y="62"/>
                </a:lnTo>
                <a:lnTo>
                  <a:pt x="12" y="57"/>
                </a:lnTo>
                <a:lnTo>
                  <a:pt x="12" y="50"/>
                </a:lnTo>
                <a:lnTo>
                  <a:pt x="12" y="50"/>
                </a:lnTo>
                <a:lnTo>
                  <a:pt x="12" y="45"/>
                </a:lnTo>
                <a:lnTo>
                  <a:pt x="16" y="38"/>
                </a:lnTo>
                <a:lnTo>
                  <a:pt x="19" y="33"/>
                </a:lnTo>
                <a:lnTo>
                  <a:pt x="22" y="28"/>
                </a:lnTo>
                <a:lnTo>
                  <a:pt x="27" y="25"/>
                </a:lnTo>
                <a:lnTo>
                  <a:pt x="32" y="23"/>
                </a:lnTo>
                <a:lnTo>
                  <a:pt x="39" y="21"/>
                </a:lnTo>
                <a:lnTo>
                  <a:pt x="44" y="20"/>
                </a:lnTo>
                <a:lnTo>
                  <a:pt x="44" y="20"/>
                </a:lnTo>
                <a:lnTo>
                  <a:pt x="47" y="20"/>
                </a:lnTo>
                <a:lnTo>
                  <a:pt x="47" y="20"/>
                </a:lnTo>
                <a:lnTo>
                  <a:pt x="47" y="2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4" name="Freeform 103"/>
          <p:cNvSpPr/>
          <p:nvPr>
            <p:custDataLst>
              <p:tags r:id="rId108"/>
            </p:custDataLst>
          </p:nvPr>
        </p:nvSpPr>
        <p:spPr bwMode="auto">
          <a:xfrm>
            <a:off x="1148935" y="2415468"/>
            <a:ext cx="108074" cy="106519"/>
          </a:xfrm>
          <a:custGeom>
            <a:avLst/>
            <a:gdLst>
              <a:gd name="T0" fmla="*/ 59 w 148"/>
              <a:gd name="T1" fmla="*/ 0 h 146"/>
              <a:gd name="T2" fmla="*/ 59 w 148"/>
              <a:gd name="T3" fmla="*/ 0 h 146"/>
              <a:gd name="T4" fmla="*/ 54 w 148"/>
              <a:gd name="T5" fmla="*/ 0 h 146"/>
              <a:gd name="T6" fmla="*/ 54 w 148"/>
              <a:gd name="T7" fmla="*/ 0 h 146"/>
              <a:gd name="T8" fmla="*/ 44 w 148"/>
              <a:gd name="T9" fmla="*/ 5 h 146"/>
              <a:gd name="T10" fmla="*/ 34 w 148"/>
              <a:gd name="T11" fmla="*/ 10 h 146"/>
              <a:gd name="T12" fmla="*/ 25 w 148"/>
              <a:gd name="T13" fmla="*/ 17 h 146"/>
              <a:gd name="T14" fmla="*/ 17 w 148"/>
              <a:gd name="T15" fmla="*/ 25 h 146"/>
              <a:gd name="T16" fmla="*/ 12 w 148"/>
              <a:gd name="T17" fmla="*/ 34 h 146"/>
              <a:gd name="T18" fmla="*/ 7 w 148"/>
              <a:gd name="T19" fmla="*/ 44 h 146"/>
              <a:gd name="T20" fmla="*/ 2 w 148"/>
              <a:gd name="T21" fmla="*/ 54 h 146"/>
              <a:gd name="T22" fmla="*/ 0 w 148"/>
              <a:gd name="T23" fmla="*/ 66 h 146"/>
              <a:gd name="T24" fmla="*/ 0 w 148"/>
              <a:gd name="T25" fmla="*/ 66 h 146"/>
              <a:gd name="T26" fmla="*/ 0 w 148"/>
              <a:gd name="T27" fmla="*/ 81 h 146"/>
              <a:gd name="T28" fmla="*/ 4 w 148"/>
              <a:gd name="T29" fmla="*/ 96 h 146"/>
              <a:gd name="T30" fmla="*/ 10 w 148"/>
              <a:gd name="T31" fmla="*/ 108 h 146"/>
              <a:gd name="T32" fmla="*/ 19 w 148"/>
              <a:gd name="T33" fmla="*/ 119 h 146"/>
              <a:gd name="T34" fmla="*/ 29 w 148"/>
              <a:gd name="T35" fmla="*/ 129 h 146"/>
              <a:gd name="T36" fmla="*/ 41 w 148"/>
              <a:gd name="T37" fmla="*/ 138 h 146"/>
              <a:gd name="T38" fmla="*/ 54 w 148"/>
              <a:gd name="T39" fmla="*/ 143 h 146"/>
              <a:gd name="T40" fmla="*/ 69 w 148"/>
              <a:gd name="T41" fmla="*/ 146 h 146"/>
              <a:gd name="T42" fmla="*/ 69 w 148"/>
              <a:gd name="T43" fmla="*/ 146 h 146"/>
              <a:gd name="T44" fmla="*/ 74 w 148"/>
              <a:gd name="T45" fmla="*/ 146 h 146"/>
              <a:gd name="T46" fmla="*/ 74 w 148"/>
              <a:gd name="T47" fmla="*/ 146 h 146"/>
              <a:gd name="T48" fmla="*/ 89 w 148"/>
              <a:gd name="T49" fmla="*/ 144 h 146"/>
              <a:gd name="T50" fmla="*/ 101 w 148"/>
              <a:gd name="T51" fmla="*/ 141 h 146"/>
              <a:gd name="T52" fmla="*/ 114 w 148"/>
              <a:gd name="T53" fmla="*/ 134 h 146"/>
              <a:gd name="T54" fmla="*/ 124 w 148"/>
              <a:gd name="T55" fmla="*/ 126 h 146"/>
              <a:gd name="T56" fmla="*/ 133 w 148"/>
              <a:gd name="T57" fmla="*/ 116 h 146"/>
              <a:gd name="T58" fmla="*/ 141 w 148"/>
              <a:gd name="T59" fmla="*/ 104 h 146"/>
              <a:gd name="T60" fmla="*/ 146 w 148"/>
              <a:gd name="T61" fmla="*/ 92 h 146"/>
              <a:gd name="T62" fmla="*/ 148 w 148"/>
              <a:gd name="T63" fmla="*/ 77 h 146"/>
              <a:gd name="T64" fmla="*/ 148 w 148"/>
              <a:gd name="T65" fmla="*/ 77 h 146"/>
              <a:gd name="T66" fmla="*/ 148 w 148"/>
              <a:gd name="T67" fmla="*/ 64 h 146"/>
              <a:gd name="T68" fmla="*/ 145 w 148"/>
              <a:gd name="T69" fmla="*/ 51 h 146"/>
              <a:gd name="T70" fmla="*/ 141 w 148"/>
              <a:gd name="T71" fmla="*/ 39 h 146"/>
              <a:gd name="T72" fmla="*/ 133 w 148"/>
              <a:gd name="T73" fmla="*/ 27 h 146"/>
              <a:gd name="T74" fmla="*/ 124 w 148"/>
              <a:gd name="T75" fmla="*/ 19 h 146"/>
              <a:gd name="T76" fmla="*/ 114 w 148"/>
              <a:gd name="T77" fmla="*/ 10 h 146"/>
              <a:gd name="T78" fmla="*/ 103 w 148"/>
              <a:gd name="T79" fmla="*/ 4 h 146"/>
              <a:gd name="T80" fmla="*/ 89 w 148"/>
              <a:gd name="T81" fmla="*/ 0 h 146"/>
              <a:gd name="T82" fmla="*/ 59 w 148"/>
              <a:gd name="T8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8" h="146">
                <a:moveTo>
                  <a:pt x="59" y="0"/>
                </a:moveTo>
                <a:lnTo>
                  <a:pt x="59" y="0"/>
                </a:lnTo>
                <a:lnTo>
                  <a:pt x="54" y="0"/>
                </a:lnTo>
                <a:lnTo>
                  <a:pt x="54" y="0"/>
                </a:lnTo>
                <a:lnTo>
                  <a:pt x="44" y="5"/>
                </a:lnTo>
                <a:lnTo>
                  <a:pt x="34" y="10"/>
                </a:lnTo>
                <a:lnTo>
                  <a:pt x="25" y="17"/>
                </a:lnTo>
                <a:lnTo>
                  <a:pt x="17" y="25"/>
                </a:lnTo>
                <a:lnTo>
                  <a:pt x="12" y="34"/>
                </a:lnTo>
                <a:lnTo>
                  <a:pt x="7" y="44"/>
                </a:lnTo>
                <a:lnTo>
                  <a:pt x="2" y="54"/>
                </a:lnTo>
                <a:lnTo>
                  <a:pt x="0" y="66"/>
                </a:lnTo>
                <a:lnTo>
                  <a:pt x="0" y="66"/>
                </a:lnTo>
                <a:lnTo>
                  <a:pt x="0" y="81"/>
                </a:lnTo>
                <a:lnTo>
                  <a:pt x="4" y="96"/>
                </a:lnTo>
                <a:lnTo>
                  <a:pt x="10" y="108"/>
                </a:lnTo>
                <a:lnTo>
                  <a:pt x="19" y="119"/>
                </a:lnTo>
                <a:lnTo>
                  <a:pt x="29" y="129"/>
                </a:lnTo>
                <a:lnTo>
                  <a:pt x="41" y="138"/>
                </a:lnTo>
                <a:lnTo>
                  <a:pt x="54" y="143"/>
                </a:lnTo>
                <a:lnTo>
                  <a:pt x="69" y="146"/>
                </a:lnTo>
                <a:lnTo>
                  <a:pt x="69" y="146"/>
                </a:lnTo>
                <a:lnTo>
                  <a:pt x="74" y="146"/>
                </a:lnTo>
                <a:lnTo>
                  <a:pt x="74" y="146"/>
                </a:lnTo>
                <a:lnTo>
                  <a:pt x="89" y="144"/>
                </a:lnTo>
                <a:lnTo>
                  <a:pt x="101" y="141"/>
                </a:lnTo>
                <a:lnTo>
                  <a:pt x="114" y="134"/>
                </a:lnTo>
                <a:lnTo>
                  <a:pt x="124" y="126"/>
                </a:lnTo>
                <a:lnTo>
                  <a:pt x="133" y="116"/>
                </a:lnTo>
                <a:lnTo>
                  <a:pt x="141" y="104"/>
                </a:lnTo>
                <a:lnTo>
                  <a:pt x="146" y="92"/>
                </a:lnTo>
                <a:lnTo>
                  <a:pt x="148" y="77"/>
                </a:lnTo>
                <a:lnTo>
                  <a:pt x="148" y="77"/>
                </a:lnTo>
                <a:lnTo>
                  <a:pt x="148" y="64"/>
                </a:lnTo>
                <a:lnTo>
                  <a:pt x="145" y="51"/>
                </a:lnTo>
                <a:lnTo>
                  <a:pt x="141" y="39"/>
                </a:lnTo>
                <a:lnTo>
                  <a:pt x="133" y="27"/>
                </a:lnTo>
                <a:lnTo>
                  <a:pt x="124" y="19"/>
                </a:lnTo>
                <a:lnTo>
                  <a:pt x="114" y="10"/>
                </a:lnTo>
                <a:lnTo>
                  <a:pt x="103" y="4"/>
                </a:lnTo>
                <a:lnTo>
                  <a:pt x="89" y="0"/>
                </a:lnTo>
                <a:lnTo>
                  <a:pt x="5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5" name="Freeform 104"/>
          <p:cNvSpPr/>
          <p:nvPr>
            <p:custDataLst>
              <p:tags r:id="rId109"/>
            </p:custDataLst>
          </p:nvPr>
        </p:nvSpPr>
        <p:spPr bwMode="auto">
          <a:xfrm>
            <a:off x="1179258" y="2442681"/>
            <a:ext cx="48206" cy="48206"/>
          </a:xfrm>
          <a:custGeom>
            <a:avLst/>
            <a:gdLst>
              <a:gd name="T0" fmla="*/ 32 w 66"/>
              <a:gd name="T1" fmla="*/ 0 h 65"/>
              <a:gd name="T2" fmla="*/ 32 w 66"/>
              <a:gd name="T3" fmla="*/ 0 h 65"/>
              <a:gd name="T4" fmla="*/ 27 w 66"/>
              <a:gd name="T5" fmla="*/ 1 h 65"/>
              <a:gd name="T6" fmla="*/ 20 w 66"/>
              <a:gd name="T7" fmla="*/ 3 h 65"/>
              <a:gd name="T8" fmla="*/ 15 w 66"/>
              <a:gd name="T9" fmla="*/ 5 h 65"/>
              <a:gd name="T10" fmla="*/ 10 w 66"/>
              <a:gd name="T11" fmla="*/ 8 h 65"/>
              <a:gd name="T12" fmla="*/ 7 w 66"/>
              <a:gd name="T13" fmla="*/ 13 h 65"/>
              <a:gd name="T14" fmla="*/ 4 w 66"/>
              <a:gd name="T15" fmla="*/ 18 h 65"/>
              <a:gd name="T16" fmla="*/ 0 w 66"/>
              <a:gd name="T17" fmla="*/ 25 h 65"/>
              <a:gd name="T18" fmla="*/ 0 w 66"/>
              <a:gd name="T19" fmla="*/ 30 h 65"/>
              <a:gd name="T20" fmla="*/ 0 w 66"/>
              <a:gd name="T21" fmla="*/ 30 h 65"/>
              <a:gd name="T22" fmla="*/ 0 w 66"/>
              <a:gd name="T23" fmla="*/ 37 h 65"/>
              <a:gd name="T24" fmla="*/ 2 w 66"/>
              <a:gd name="T25" fmla="*/ 42 h 65"/>
              <a:gd name="T26" fmla="*/ 2 w 66"/>
              <a:gd name="T27" fmla="*/ 42 h 65"/>
              <a:gd name="T28" fmla="*/ 5 w 66"/>
              <a:gd name="T29" fmla="*/ 42 h 65"/>
              <a:gd name="T30" fmla="*/ 5 w 66"/>
              <a:gd name="T31" fmla="*/ 42 h 65"/>
              <a:gd name="T32" fmla="*/ 7 w 66"/>
              <a:gd name="T33" fmla="*/ 42 h 65"/>
              <a:gd name="T34" fmla="*/ 7 w 66"/>
              <a:gd name="T35" fmla="*/ 42 h 65"/>
              <a:gd name="T36" fmla="*/ 14 w 66"/>
              <a:gd name="T37" fmla="*/ 43 h 65"/>
              <a:gd name="T38" fmla="*/ 19 w 66"/>
              <a:gd name="T39" fmla="*/ 48 h 65"/>
              <a:gd name="T40" fmla="*/ 22 w 66"/>
              <a:gd name="T41" fmla="*/ 53 h 65"/>
              <a:gd name="T42" fmla="*/ 24 w 66"/>
              <a:gd name="T43" fmla="*/ 60 h 65"/>
              <a:gd name="T44" fmla="*/ 24 w 66"/>
              <a:gd name="T45" fmla="*/ 60 h 65"/>
              <a:gd name="T46" fmla="*/ 22 w 66"/>
              <a:gd name="T47" fmla="*/ 64 h 65"/>
              <a:gd name="T48" fmla="*/ 22 w 66"/>
              <a:gd name="T49" fmla="*/ 64 h 65"/>
              <a:gd name="T50" fmla="*/ 30 w 66"/>
              <a:gd name="T51" fmla="*/ 65 h 65"/>
              <a:gd name="T52" fmla="*/ 30 w 66"/>
              <a:gd name="T53" fmla="*/ 65 h 65"/>
              <a:gd name="T54" fmla="*/ 32 w 66"/>
              <a:gd name="T55" fmla="*/ 65 h 65"/>
              <a:gd name="T56" fmla="*/ 32 w 66"/>
              <a:gd name="T57" fmla="*/ 65 h 65"/>
              <a:gd name="T58" fmla="*/ 39 w 66"/>
              <a:gd name="T59" fmla="*/ 65 h 65"/>
              <a:gd name="T60" fmla="*/ 44 w 66"/>
              <a:gd name="T61" fmla="*/ 64 h 65"/>
              <a:gd name="T62" fmla="*/ 51 w 66"/>
              <a:gd name="T63" fmla="*/ 60 h 65"/>
              <a:gd name="T64" fmla="*/ 54 w 66"/>
              <a:gd name="T65" fmla="*/ 57 h 65"/>
              <a:gd name="T66" fmla="*/ 59 w 66"/>
              <a:gd name="T67" fmla="*/ 53 h 65"/>
              <a:gd name="T68" fmla="*/ 62 w 66"/>
              <a:gd name="T69" fmla="*/ 47 h 65"/>
              <a:gd name="T70" fmla="*/ 64 w 66"/>
              <a:gd name="T71" fmla="*/ 42 h 65"/>
              <a:gd name="T72" fmla="*/ 66 w 66"/>
              <a:gd name="T73" fmla="*/ 35 h 65"/>
              <a:gd name="T74" fmla="*/ 66 w 66"/>
              <a:gd name="T75" fmla="*/ 35 h 65"/>
              <a:gd name="T76" fmla="*/ 66 w 66"/>
              <a:gd name="T77" fmla="*/ 30 h 65"/>
              <a:gd name="T78" fmla="*/ 66 w 66"/>
              <a:gd name="T79" fmla="*/ 30 h 65"/>
              <a:gd name="T80" fmla="*/ 61 w 66"/>
              <a:gd name="T81" fmla="*/ 30 h 65"/>
              <a:gd name="T82" fmla="*/ 61 w 66"/>
              <a:gd name="T83" fmla="*/ 30 h 65"/>
              <a:gd name="T84" fmla="*/ 57 w 66"/>
              <a:gd name="T85" fmla="*/ 30 h 65"/>
              <a:gd name="T86" fmla="*/ 57 w 66"/>
              <a:gd name="T87" fmla="*/ 30 h 65"/>
              <a:gd name="T88" fmla="*/ 52 w 66"/>
              <a:gd name="T89" fmla="*/ 28 h 65"/>
              <a:gd name="T90" fmla="*/ 49 w 66"/>
              <a:gd name="T91" fmla="*/ 27 h 65"/>
              <a:gd name="T92" fmla="*/ 40 w 66"/>
              <a:gd name="T93" fmla="*/ 22 h 65"/>
              <a:gd name="T94" fmla="*/ 35 w 66"/>
              <a:gd name="T95" fmla="*/ 13 h 65"/>
              <a:gd name="T96" fmla="*/ 35 w 66"/>
              <a:gd name="T97" fmla="*/ 8 h 65"/>
              <a:gd name="T98" fmla="*/ 35 w 66"/>
              <a:gd name="T99" fmla="*/ 3 h 65"/>
              <a:gd name="T100" fmla="*/ 35 w 66"/>
              <a:gd name="T101" fmla="*/ 3 h 65"/>
              <a:gd name="T102" fmla="*/ 35 w 66"/>
              <a:gd name="T103" fmla="*/ 0 h 65"/>
              <a:gd name="T104" fmla="*/ 35 w 66"/>
              <a:gd name="T105" fmla="*/ 0 h 65"/>
              <a:gd name="T106" fmla="*/ 35 w 66"/>
              <a:gd name="T107" fmla="*/ 0 h 65"/>
              <a:gd name="T108" fmla="*/ 35 w 66"/>
              <a:gd name="T109" fmla="*/ 0 h 65"/>
              <a:gd name="T110" fmla="*/ 32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2" y="0"/>
                </a:moveTo>
                <a:lnTo>
                  <a:pt x="32" y="0"/>
                </a:lnTo>
                <a:lnTo>
                  <a:pt x="27" y="1"/>
                </a:lnTo>
                <a:lnTo>
                  <a:pt x="20" y="3"/>
                </a:lnTo>
                <a:lnTo>
                  <a:pt x="15" y="5"/>
                </a:lnTo>
                <a:lnTo>
                  <a:pt x="10" y="8"/>
                </a:lnTo>
                <a:lnTo>
                  <a:pt x="7" y="13"/>
                </a:lnTo>
                <a:lnTo>
                  <a:pt x="4" y="18"/>
                </a:lnTo>
                <a:lnTo>
                  <a:pt x="0" y="25"/>
                </a:lnTo>
                <a:lnTo>
                  <a:pt x="0" y="30"/>
                </a:lnTo>
                <a:lnTo>
                  <a:pt x="0" y="30"/>
                </a:lnTo>
                <a:lnTo>
                  <a:pt x="0" y="37"/>
                </a:lnTo>
                <a:lnTo>
                  <a:pt x="2" y="42"/>
                </a:lnTo>
                <a:lnTo>
                  <a:pt x="2" y="42"/>
                </a:lnTo>
                <a:lnTo>
                  <a:pt x="5" y="42"/>
                </a:lnTo>
                <a:lnTo>
                  <a:pt x="5" y="42"/>
                </a:lnTo>
                <a:lnTo>
                  <a:pt x="7" y="42"/>
                </a:lnTo>
                <a:lnTo>
                  <a:pt x="7" y="42"/>
                </a:lnTo>
                <a:lnTo>
                  <a:pt x="14" y="43"/>
                </a:lnTo>
                <a:lnTo>
                  <a:pt x="19" y="48"/>
                </a:lnTo>
                <a:lnTo>
                  <a:pt x="22" y="53"/>
                </a:lnTo>
                <a:lnTo>
                  <a:pt x="24" y="60"/>
                </a:lnTo>
                <a:lnTo>
                  <a:pt x="24" y="60"/>
                </a:lnTo>
                <a:lnTo>
                  <a:pt x="22" y="64"/>
                </a:lnTo>
                <a:lnTo>
                  <a:pt x="22" y="64"/>
                </a:lnTo>
                <a:lnTo>
                  <a:pt x="30" y="65"/>
                </a:lnTo>
                <a:lnTo>
                  <a:pt x="30" y="65"/>
                </a:lnTo>
                <a:lnTo>
                  <a:pt x="32" y="65"/>
                </a:lnTo>
                <a:lnTo>
                  <a:pt x="32" y="65"/>
                </a:lnTo>
                <a:lnTo>
                  <a:pt x="39" y="65"/>
                </a:lnTo>
                <a:lnTo>
                  <a:pt x="44" y="64"/>
                </a:lnTo>
                <a:lnTo>
                  <a:pt x="51" y="60"/>
                </a:lnTo>
                <a:lnTo>
                  <a:pt x="54" y="57"/>
                </a:lnTo>
                <a:lnTo>
                  <a:pt x="59" y="53"/>
                </a:lnTo>
                <a:lnTo>
                  <a:pt x="62" y="47"/>
                </a:lnTo>
                <a:lnTo>
                  <a:pt x="64" y="42"/>
                </a:lnTo>
                <a:lnTo>
                  <a:pt x="66" y="35"/>
                </a:lnTo>
                <a:lnTo>
                  <a:pt x="66" y="35"/>
                </a:lnTo>
                <a:lnTo>
                  <a:pt x="66" y="30"/>
                </a:lnTo>
                <a:lnTo>
                  <a:pt x="66" y="30"/>
                </a:lnTo>
                <a:lnTo>
                  <a:pt x="61" y="30"/>
                </a:lnTo>
                <a:lnTo>
                  <a:pt x="61" y="30"/>
                </a:lnTo>
                <a:lnTo>
                  <a:pt x="57" y="30"/>
                </a:lnTo>
                <a:lnTo>
                  <a:pt x="57" y="30"/>
                </a:lnTo>
                <a:lnTo>
                  <a:pt x="52" y="28"/>
                </a:lnTo>
                <a:lnTo>
                  <a:pt x="49" y="27"/>
                </a:lnTo>
                <a:lnTo>
                  <a:pt x="40" y="22"/>
                </a:lnTo>
                <a:lnTo>
                  <a:pt x="35" y="13"/>
                </a:lnTo>
                <a:lnTo>
                  <a:pt x="35" y="8"/>
                </a:lnTo>
                <a:lnTo>
                  <a:pt x="35" y="3"/>
                </a:lnTo>
                <a:lnTo>
                  <a:pt x="35" y="3"/>
                </a:lnTo>
                <a:lnTo>
                  <a:pt x="35" y="0"/>
                </a:lnTo>
                <a:lnTo>
                  <a:pt x="35" y="0"/>
                </a:lnTo>
                <a:lnTo>
                  <a:pt x="35" y="0"/>
                </a:lnTo>
                <a:lnTo>
                  <a:pt x="35" y="0"/>
                </a:lnTo>
                <a:lnTo>
                  <a:pt x="32" y="0"/>
                </a:lnTo>
                <a:close/>
              </a:path>
            </a:pathLst>
          </a:custGeom>
          <a:solidFill>
            <a:srgbClr val="7A79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6" name="Freeform 105"/>
          <p:cNvSpPr/>
          <p:nvPr>
            <p:custDataLst>
              <p:tags r:id="rId110"/>
            </p:custDataLst>
          </p:nvPr>
        </p:nvSpPr>
        <p:spPr bwMode="auto">
          <a:xfrm>
            <a:off x="1179258" y="2442681"/>
            <a:ext cx="48206" cy="48206"/>
          </a:xfrm>
          <a:custGeom>
            <a:avLst/>
            <a:gdLst>
              <a:gd name="T0" fmla="*/ 32 w 66"/>
              <a:gd name="T1" fmla="*/ 0 h 65"/>
              <a:gd name="T2" fmla="*/ 32 w 66"/>
              <a:gd name="T3" fmla="*/ 0 h 65"/>
              <a:gd name="T4" fmla="*/ 27 w 66"/>
              <a:gd name="T5" fmla="*/ 1 h 65"/>
              <a:gd name="T6" fmla="*/ 20 w 66"/>
              <a:gd name="T7" fmla="*/ 3 h 65"/>
              <a:gd name="T8" fmla="*/ 15 w 66"/>
              <a:gd name="T9" fmla="*/ 5 h 65"/>
              <a:gd name="T10" fmla="*/ 10 w 66"/>
              <a:gd name="T11" fmla="*/ 8 h 65"/>
              <a:gd name="T12" fmla="*/ 7 w 66"/>
              <a:gd name="T13" fmla="*/ 13 h 65"/>
              <a:gd name="T14" fmla="*/ 4 w 66"/>
              <a:gd name="T15" fmla="*/ 18 h 65"/>
              <a:gd name="T16" fmla="*/ 0 w 66"/>
              <a:gd name="T17" fmla="*/ 25 h 65"/>
              <a:gd name="T18" fmla="*/ 0 w 66"/>
              <a:gd name="T19" fmla="*/ 30 h 65"/>
              <a:gd name="T20" fmla="*/ 0 w 66"/>
              <a:gd name="T21" fmla="*/ 30 h 65"/>
              <a:gd name="T22" fmla="*/ 0 w 66"/>
              <a:gd name="T23" fmla="*/ 37 h 65"/>
              <a:gd name="T24" fmla="*/ 2 w 66"/>
              <a:gd name="T25" fmla="*/ 42 h 65"/>
              <a:gd name="T26" fmla="*/ 2 w 66"/>
              <a:gd name="T27" fmla="*/ 42 h 65"/>
              <a:gd name="T28" fmla="*/ 5 w 66"/>
              <a:gd name="T29" fmla="*/ 42 h 65"/>
              <a:gd name="T30" fmla="*/ 5 w 66"/>
              <a:gd name="T31" fmla="*/ 42 h 65"/>
              <a:gd name="T32" fmla="*/ 7 w 66"/>
              <a:gd name="T33" fmla="*/ 42 h 65"/>
              <a:gd name="T34" fmla="*/ 7 w 66"/>
              <a:gd name="T35" fmla="*/ 42 h 65"/>
              <a:gd name="T36" fmla="*/ 14 w 66"/>
              <a:gd name="T37" fmla="*/ 43 h 65"/>
              <a:gd name="T38" fmla="*/ 19 w 66"/>
              <a:gd name="T39" fmla="*/ 48 h 65"/>
              <a:gd name="T40" fmla="*/ 22 w 66"/>
              <a:gd name="T41" fmla="*/ 53 h 65"/>
              <a:gd name="T42" fmla="*/ 24 w 66"/>
              <a:gd name="T43" fmla="*/ 60 h 65"/>
              <a:gd name="T44" fmla="*/ 24 w 66"/>
              <a:gd name="T45" fmla="*/ 60 h 65"/>
              <a:gd name="T46" fmla="*/ 22 w 66"/>
              <a:gd name="T47" fmla="*/ 64 h 65"/>
              <a:gd name="T48" fmla="*/ 22 w 66"/>
              <a:gd name="T49" fmla="*/ 64 h 65"/>
              <a:gd name="T50" fmla="*/ 30 w 66"/>
              <a:gd name="T51" fmla="*/ 65 h 65"/>
              <a:gd name="T52" fmla="*/ 30 w 66"/>
              <a:gd name="T53" fmla="*/ 65 h 65"/>
              <a:gd name="T54" fmla="*/ 32 w 66"/>
              <a:gd name="T55" fmla="*/ 65 h 65"/>
              <a:gd name="T56" fmla="*/ 32 w 66"/>
              <a:gd name="T57" fmla="*/ 65 h 65"/>
              <a:gd name="T58" fmla="*/ 39 w 66"/>
              <a:gd name="T59" fmla="*/ 65 h 65"/>
              <a:gd name="T60" fmla="*/ 44 w 66"/>
              <a:gd name="T61" fmla="*/ 64 h 65"/>
              <a:gd name="T62" fmla="*/ 51 w 66"/>
              <a:gd name="T63" fmla="*/ 60 h 65"/>
              <a:gd name="T64" fmla="*/ 54 w 66"/>
              <a:gd name="T65" fmla="*/ 57 h 65"/>
              <a:gd name="T66" fmla="*/ 59 w 66"/>
              <a:gd name="T67" fmla="*/ 53 h 65"/>
              <a:gd name="T68" fmla="*/ 62 w 66"/>
              <a:gd name="T69" fmla="*/ 47 h 65"/>
              <a:gd name="T70" fmla="*/ 64 w 66"/>
              <a:gd name="T71" fmla="*/ 42 h 65"/>
              <a:gd name="T72" fmla="*/ 66 w 66"/>
              <a:gd name="T73" fmla="*/ 35 h 65"/>
              <a:gd name="T74" fmla="*/ 66 w 66"/>
              <a:gd name="T75" fmla="*/ 35 h 65"/>
              <a:gd name="T76" fmla="*/ 66 w 66"/>
              <a:gd name="T77" fmla="*/ 30 h 65"/>
              <a:gd name="T78" fmla="*/ 66 w 66"/>
              <a:gd name="T79" fmla="*/ 30 h 65"/>
              <a:gd name="T80" fmla="*/ 61 w 66"/>
              <a:gd name="T81" fmla="*/ 30 h 65"/>
              <a:gd name="T82" fmla="*/ 61 w 66"/>
              <a:gd name="T83" fmla="*/ 30 h 65"/>
              <a:gd name="T84" fmla="*/ 57 w 66"/>
              <a:gd name="T85" fmla="*/ 30 h 65"/>
              <a:gd name="T86" fmla="*/ 57 w 66"/>
              <a:gd name="T87" fmla="*/ 30 h 65"/>
              <a:gd name="T88" fmla="*/ 52 w 66"/>
              <a:gd name="T89" fmla="*/ 28 h 65"/>
              <a:gd name="T90" fmla="*/ 49 w 66"/>
              <a:gd name="T91" fmla="*/ 27 h 65"/>
              <a:gd name="T92" fmla="*/ 40 w 66"/>
              <a:gd name="T93" fmla="*/ 22 h 65"/>
              <a:gd name="T94" fmla="*/ 35 w 66"/>
              <a:gd name="T95" fmla="*/ 13 h 65"/>
              <a:gd name="T96" fmla="*/ 35 w 66"/>
              <a:gd name="T97" fmla="*/ 8 h 65"/>
              <a:gd name="T98" fmla="*/ 35 w 66"/>
              <a:gd name="T99" fmla="*/ 3 h 65"/>
              <a:gd name="T100" fmla="*/ 35 w 66"/>
              <a:gd name="T101" fmla="*/ 3 h 65"/>
              <a:gd name="T102" fmla="*/ 35 w 66"/>
              <a:gd name="T103" fmla="*/ 0 h 65"/>
              <a:gd name="T104" fmla="*/ 35 w 66"/>
              <a:gd name="T105" fmla="*/ 0 h 65"/>
              <a:gd name="T106" fmla="*/ 35 w 66"/>
              <a:gd name="T107" fmla="*/ 0 h 65"/>
              <a:gd name="T108" fmla="*/ 35 w 66"/>
              <a:gd name="T109" fmla="*/ 0 h 65"/>
              <a:gd name="T110" fmla="*/ 32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2" y="0"/>
                </a:moveTo>
                <a:lnTo>
                  <a:pt x="32" y="0"/>
                </a:lnTo>
                <a:lnTo>
                  <a:pt x="27" y="1"/>
                </a:lnTo>
                <a:lnTo>
                  <a:pt x="20" y="3"/>
                </a:lnTo>
                <a:lnTo>
                  <a:pt x="15" y="5"/>
                </a:lnTo>
                <a:lnTo>
                  <a:pt x="10" y="8"/>
                </a:lnTo>
                <a:lnTo>
                  <a:pt x="7" y="13"/>
                </a:lnTo>
                <a:lnTo>
                  <a:pt x="4" y="18"/>
                </a:lnTo>
                <a:lnTo>
                  <a:pt x="0" y="25"/>
                </a:lnTo>
                <a:lnTo>
                  <a:pt x="0" y="30"/>
                </a:lnTo>
                <a:lnTo>
                  <a:pt x="0" y="30"/>
                </a:lnTo>
                <a:lnTo>
                  <a:pt x="0" y="37"/>
                </a:lnTo>
                <a:lnTo>
                  <a:pt x="2" y="42"/>
                </a:lnTo>
                <a:lnTo>
                  <a:pt x="2" y="42"/>
                </a:lnTo>
                <a:lnTo>
                  <a:pt x="5" y="42"/>
                </a:lnTo>
                <a:lnTo>
                  <a:pt x="5" y="42"/>
                </a:lnTo>
                <a:lnTo>
                  <a:pt x="7" y="42"/>
                </a:lnTo>
                <a:lnTo>
                  <a:pt x="7" y="42"/>
                </a:lnTo>
                <a:lnTo>
                  <a:pt x="14" y="43"/>
                </a:lnTo>
                <a:lnTo>
                  <a:pt x="19" y="48"/>
                </a:lnTo>
                <a:lnTo>
                  <a:pt x="22" y="53"/>
                </a:lnTo>
                <a:lnTo>
                  <a:pt x="24" y="60"/>
                </a:lnTo>
                <a:lnTo>
                  <a:pt x="24" y="60"/>
                </a:lnTo>
                <a:lnTo>
                  <a:pt x="22" y="64"/>
                </a:lnTo>
                <a:lnTo>
                  <a:pt x="22" y="64"/>
                </a:lnTo>
                <a:lnTo>
                  <a:pt x="30" y="65"/>
                </a:lnTo>
                <a:lnTo>
                  <a:pt x="30" y="65"/>
                </a:lnTo>
                <a:lnTo>
                  <a:pt x="32" y="65"/>
                </a:lnTo>
                <a:lnTo>
                  <a:pt x="32" y="65"/>
                </a:lnTo>
                <a:lnTo>
                  <a:pt x="39" y="65"/>
                </a:lnTo>
                <a:lnTo>
                  <a:pt x="44" y="64"/>
                </a:lnTo>
                <a:lnTo>
                  <a:pt x="51" y="60"/>
                </a:lnTo>
                <a:lnTo>
                  <a:pt x="54" y="57"/>
                </a:lnTo>
                <a:lnTo>
                  <a:pt x="59" y="53"/>
                </a:lnTo>
                <a:lnTo>
                  <a:pt x="62" y="47"/>
                </a:lnTo>
                <a:lnTo>
                  <a:pt x="64" y="42"/>
                </a:lnTo>
                <a:lnTo>
                  <a:pt x="66" y="35"/>
                </a:lnTo>
                <a:lnTo>
                  <a:pt x="66" y="35"/>
                </a:lnTo>
                <a:lnTo>
                  <a:pt x="66" y="30"/>
                </a:lnTo>
                <a:lnTo>
                  <a:pt x="66" y="30"/>
                </a:lnTo>
                <a:lnTo>
                  <a:pt x="61" y="30"/>
                </a:lnTo>
                <a:lnTo>
                  <a:pt x="61" y="30"/>
                </a:lnTo>
                <a:lnTo>
                  <a:pt x="57" y="30"/>
                </a:lnTo>
                <a:lnTo>
                  <a:pt x="57" y="30"/>
                </a:lnTo>
                <a:lnTo>
                  <a:pt x="52" y="28"/>
                </a:lnTo>
                <a:lnTo>
                  <a:pt x="49" y="27"/>
                </a:lnTo>
                <a:lnTo>
                  <a:pt x="40" y="22"/>
                </a:lnTo>
                <a:lnTo>
                  <a:pt x="35" y="13"/>
                </a:lnTo>
                <a:lnTo>
                  <a:pt x="35" y="8"/>
                </a:lnTo>
                <a:lnTo>
                  <a:pt x="35" y="3"/>
                </a:lnTo>
                <a:lnTo>
                  <a:pt x="35" y="3"/>
                </a:lnTo>
                <a:lnTo>
                  <a:pt x="35" y="0"/>
                </a:lnTo>
                <a:lnTo>
                  <a:pt x="35" y="0"/>
                </a:lnTo>
                <a:lnTo>
                  <a:pt x="35" y="0"/>
                </a:lnTo>
                <a:lnTo>
                  <a:pt x="35" y="0"/>
                </a:lnTo>
                <a:lnTo>
                  <a:pt x="32"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7" name="Freeform 106"/>
          <p:cNvSpPr/>
          <p:nvPr>
            <p:custDataLst>
              <p:tags r:id="rId111"/>
            </p:custDataLst>
          </p:nvPr>
        </p:nvSpPr>
        <p:spPr bwMode="auto">
          <a:xfrm>
            <a:off x="1205693" y="2428686"/>
            <a:ext cx="34988" cy="36543"/>
          </a:xfrm>
          <a:custGeom>
            <a:avLst/>
            <a:gdLst>
              <a:gd name="T0" fmla="*/ 24 w 49"/>
              <a:gd name="T1" fmla="*/ 0 h 50"/>
              <a:gd name="T2" fmla="*/ 24 w 49"/>
              <a:gd name="T3" fmla="*/ 0 h 50"/>
              <a:gd name="T4" fmla="*/ 16 w 49"/>
              <a:gd name="T5" fmla="*/ 1 h 50"/>
              <a:gd name="T6" fmla="*/ 9 w 49"/>
              <a:gd name="T7" fmla="*/ 6 h 50"/>
              <a:gd name="T8" fmla="*/ 4 w 49"/>
              <a:gd name="T9" fmla="*/ 13 h 50"/>
              <a:gd name="T10" fmla="*/ 0 w 49"/>
              <a:gd name="T11" fmla="*/ 20 h 50"/>
              <a:gd name="T12" fmla="*/ 0 w 49"/>
              <a:gd name="T13" fmla="*/ 20 h 50"/>
              <a:gd name="T14" fmla="*/ 0 w 49"/>
              <a:gd name="T15" fmla="*/ 23 h 50"/>
              <a:gd name="T16" fmla="*/ 0 w 49"/>
              <a:gd name="T17" fmla="*/ 23 h 50"/>
              <a:gd name="T18" fmla="*/ 0 w 49"/>
              <a:gd name="T19" fmla="*/ 28 h 50"/>
              <a:gd name="T20" fmla="*/ 0 w 49"/>
              <a:gd name="T21" fmla="*/ 33 h 50"/>
              <a:gd name="T22" fmla="*/ 5 w 49"/>
              <a:gd name="T23" fmla="*/ 42 h 50"/>
              <a:gd name="T24" fmla="*/ 14 w 49"/>
              <a:gd name="T25" fmla="*/ 47 h 50"/>
              <a:gd name="T26" fmla="*/ 17 w 49"/>
              <a:gd name="T27" fmla="*/ 48 h 50"/>
              <a:gd name="T28" fmla="*/ 22 w 49"/>
              <a:gd name="T29" fmla="*/ 50 h 50"/>
              <a:gd name="T30" fmla="*/ 22 w 49"/>
              <a:gd name="T31" fmla="*/ 50 h 50"/>
              <a:gd name="T32" fmla="*/ 26 w 49"/>
              <a:gd name="T33" fmla="*/ 50 h 50"/>
              <a:gd name="T34" fmla="*/ 26 w 49"/>
              <a:gd name="T35" fmla="*/ 50 h 50"/>
              <a:gd name="T36" fmla="*/ 31 w 49"/>
              <a:gd name="T37" fmla="*/ 50 h 50"/>
              <a:gd name="T38" fmla="*/ 31 w 49"/>
              <a:gd name="T39" fmla="*/ 50 h 50"/>
              <a:gd name="T40" fmla="*/ 37 w 49"/>
              <a:gd name="T41" fmla="*/ 47 h 50"/>
              <a:gd name="T42" fmla="*/ 44 w 49"/>
              <a:gd name="T43" fmla="*/ 42 h 50"/>
              <a:gd name="T44" fmla="*/ 47 w 49"/>
              <a:gd name="T45" fmla="*/ 35 h 50"/>
              <a:gd name="T46" fmla="*/ 49 w 49"/>
              <a:gd name="T47" fmla="*/ 26 h 50"/>
              <a:gd name="T48" fmla="*/ 49 w 49"/>
              <a:gd name="T49" fmla="*/ 26 h 50"/>
              <a:gd name="T50" fmla="*/ 49 w 49"/>
              <a:gd name="T51" fmla="*/ 21 h 50"/>
              <a:gd name="T52" fmla="*/ 49 w 49"/>
              <a:gd name="T53" fmla="*/ 16 h 50"/>
              <a:gd name="T54" fmla="*/ 44 w 49"/>
              <a:gd name="T55" fmla="*/ 8 h 50"/>
              <a:gd name="T56" fmla="*/ 36 w 49"/>
              <a:gd name="T57" fmla="*/ 3 h 50"/>
              <a:gd name="T58" fmla="*/ 32 w 49"/>
              <a:gd name="T59" fmla="*/ 1 h 50"/>
              <a:gd name="T60" fmla="*/ 27 w 49"/>
              <a:gd name="T61" fmla="*/ 0 h 50"/>
              <a:gd name="T62" fmla="*/ 27 w 49"/>
              <a:gd name="T63" fmla="*/ 0 h 50"/>
              <a:gd name="T64" fmla="*/ 24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4" y="0"/>
                </a:moveTo>
                <a:lnTo>
                  <a:pt x="24" y="0"/>
                </a:lnTo>
                <a:lnTo>
                  <a:pt x="16" y="1"/>
                </a:lnTo>
                <a:lnTo>
                  <a:pt x="9" y="6"/>
                </a:lnTo>
                <a:lnTo>
                  <a:pt x="4" y="13"/>
                </a:lnTo>
                <a:lnTo>
                  <a:pt x="0" y="20"/>
                </a:lnTo>
                <a:lnTo>
                  <a:pt x="0" y="20"/>
                </a:lnTo>
                <a:lnTo>
                  <a:pt x="0" y="23"/>
                </a:lnTo>
                <a:lnTo>
                  <a:pt x="0" y="23"/>
                </a:lnTo>
                <a:lnTo>
                  <a:pt x="0" y="28"/>
                </a:lnTo>
                <a:lnTo>
                  <a:pt x="0" y="33"/>
                </a:lnTo>
                <a:lnTo>
                  <a:pt x="5" y="42"/>
                </a:lnTo>
                <a:lnTo>
                  <a:pt x="14" y="47"/>
                </a:lnTo>
                <a:lnTo>
                  <a:pt x="17" y="48"/>
                </a:lnTo>
                <a:lnTo>
                  <a:pt x="22" y="50"/>
                </a:lnTo>
                <a:lnTo>
                  <a:pt x="22" y="50"/>
                </a:lnTo>
                <a:lnTo>
                  <a:pt x="26" y="50"/>
                </a:lnTo>
                <a:lnTo>
                  <a:pt x="26" y="50"/>
                </a:lnTo>
                <a:lnTo>
                  <a:pt x="31" y="50"/>
                </a:lnTo>
                <a:lnTo>
                  <a:pt x="31" y="50"/>
                </a:lnTo>
                <a:lnTo>
                  <a:pt x="37" y="47"/>
                </a:lnTo>
                <a:lnTo>
                  <a:pt x="44" y="42"/>
                </a:lnTo>
                <a:lnTo>
                  <a:pt x="47" y="35"/>
                </a:lnTo>
                <a:lnTo>
                  <a:pt x="49" y="26"/>
                </a:lnTo>
                <a:lnTo>
                  <a:pt x="49" y="26"/>
                </a:lnTo>
                <a:lnTo>
                  <a:pt x="49" y="21"/>
                </a:lnTo>
                <a:lnTo>
                  <a:pt x="49" y="16"/>
                </a:lnTo>
                <a:lnTo>
                  <a:pt x="44" y="8"/>
                </a:lnTo>
                <a:lnTo>
                  <a:pt x="36" y="3"/>
                </a:lnTo>
                <a:lnTo>
                  <a:pt x="32" y="1"/>
                </a:lnTo>
                <a:lnTo>
                  <a:pt x="27" y="0"/>
                </a:lnTo>
                <a:lnTo>
                  <a:pt x="27" y="0"/>
                </a:lnTo>
                <a:lnTo>
                  <a:pt x="24"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8" name="Freeform 107"/>
          <p:cNvSpPr/>
          <p:nvPr>
            <p:custDataLst>
              <p:tags r:id="rId112"/>
            </p:custDataLst>
          </p:nvPr>
        </p:nvSpPr>
        <p:spPr bwMode="auto">
          <a:xfrm>
            <a:off x="1205693" y="2428686"/>
            <a:ext cx="34988" cy="36543"/>
          </a:xfrm>
          <a:custGeom>
            <a:avLst/>
            <a:gdLst>
              <a:gd name="T0" fmla="*/ 24 w 49"/>
              <a:gd name="T1" fmla="*/ 0 h 50"/>
              <a:gd name="T2" fmla="*/ 24 w 49"/>
              <a:gd name="T3" fmla="*/ 0 h 50"/>
              <a:gd name="T4" fmla="*/ 16 w 49"/>
              <a:gd name="T5" fmla="*/ 1 h 50"/>
              <a:gd name="T6" fmla="*/ 9 w 49"/>
              <a:gd name="T7" fmla="*/ 6 h 50"/>
              <a:gd name="T8" fmla="*/ 4 w 49"/>
              <a:gd name="T9" fmla="*/ 13 h 50"/>
              <a:gd name="T10" fmla="*/ 0 w 49"/>
              <a:gd name="T11" fmla="*/ 20 h 50"/>
              <a:gd name="T12" fmla="*/ 0 w 49"/>
              <a:gd name="T13" fmla="*/ 20 h 50"/>
              <a:gd name="T14" fmla="*/ 0 w 49"/>
              <a:gd name="T15" fmla="*/ 23 h 50"/>
              <a:gd name="T16" fmla="*/ 0 w 49"/>
              <a:gd name="T17" fmla="*/ 23 h 50"/>
              <a:gd name="T18" fmla="*/ 0 w 49"/>
              <a:gd name="T19" fmla="*/ 28 h 50"/>
              <a:gd name="T20" fmla="*/ 0 w 49"/>
              <a:gd name="T21" fmla="*/ 33 h 50"/>
              <a:gd name="T22" fmla="*/ 5 w 49"/>
              <a:gd name="T23" fmla="*/ 42 h 50"/>
              <a:gd name="T24" fmla="*/ 14 w 49"/>
              <a:gd name="T25" fmla="*/ 47 h 50"/>
              <a:gd name="T26" fmla="*/ 17 w 49"/>
              <a:gd name="T27" fmla="*/ 48 h 50"/>
              <a:gd name="T28" fmla="*/ 22 w 49"/>
              <a:gd name="T29" fmla="*/ 50 h 50"/>
              <a:gd name="T30" fmla="*/ 22 w 49"/>
              <a:gd name="T31" fmla="*/ 50 h 50"/>
              <a:gd name="T32" fmla="*/ 26 w 49"/>
              <a:gd name="T33" fmla="*/ 50 h 50"/>
              <a:gd name="T34" fmla="*/ 26 w 49"/>
              <a:gd name="T35" fmla="*/ 50 h 50"/>
              <a:gd name="T36" fmla="*/ 31 w 49"/>
              <a:gd name="T37" fmla="*/ 50 h 50"/>
              <a:gd name="T38" fmla="*/ 31 w 49"/>
              <a:gd name="T39" fmla="*/ 50 h 50"/>
              <a:gd name="T40" fmla="*/ 37 w 49"/>
              <a:gd name="T41" fmla="*/ 47 h 50"/>
              <a:gd name="T42" fmla="*/ 44 w 49"/>
              <a:gd name="T43" fmla="*/ 42 h 50"/>
              <a:gd name="T44" fmla="*/ 47 w 49"/>
              <a:gd name="T45" fmla="*/ 35 h 50"/>
              <a:gd name="T46" fmla="*/ 49 w 49"/>
              <a:gd name="T47" fmla="*/ 26 h 50"/>
              <a:gd name="T48" fmla="*/ 49 w 49"/>
              <a:gd name="T49" fmla="*/ 26 h 50"/>
              <a:gd name="T50" fmla="*/ 49 w 49"/>
              <a:gd name="T51" fmla="*/ 21 h 50"/>
              <a:gd name="T52" fmla="*/ 49 w 49"/>
              <a:gd name="T53" fmla="*/ 16 h 50"/>
              <a:gd name="T54" fmla="*/ 44 w 49"/>
              <a:gd name="T55" fmla="*/ 8 h 50"/>
              <a:gd name="T56" fmla="*/ 36 w 49"/>
              <a:gd name="T57" fmla="*/ 3 h 50"/>
              <a:gd name="T58" fmla="*/ 32 w 49"/>
              <a:gd name="T59" fmla="*/ 1 h 50"/>
              <a:gd name="T60" fmla="*/ 27 w 49"/>
              <a:gd name="T61" fmla="*/ 0 h 50"/>
              <a:gd name="T62" fmla="*/ 27 w 49"/>
              <a:gd name="T63" fmla="*/ 0 h 50"/>
              <a:gd name="T64" fmla="*/ 24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4" y="0"/>
                </a:moveTo>
                <a:lnTo>
                  <a:pt x="24" y="0"/>
                </a:lnTo>
                <a:lnTo>
                  <a:pt x="16" y="1"/>
                </a:lnTo>
                <a:lnTo>
                  <a:pt x="9" y="6"/>
                </a:lnTo>
                <a:lnTo>
                  <a:pt x="4" y="13"/>
                </a:lnTo>
                <a:lnTo>
                  <a:pt x="0" y="20"/>
                </a:lnTo>
                <a:lnTo>
                  <a:pt x="0" y="20"/>
                </a:lnTo>
                <a:lnTo>
                  <a:pt x="0" y="23"/>
                </a:lnTo>
                <a:lnTo>
                  <a:pt x="0" y="23"/>
                </a:lnTo>
                <a:lnTo>
                  <a:pt x="0" y="28"/>
                </a:lnTo>
                <a:lnTo>
                  <a:pt x="0" y="33"/>
                </a:lnTo>
                <a:lnTo>
                  <a:pt x="5" y="42"/>
                </a:lnTo>
                <a:lnTo>
                  <a:pt x="14" y="47"/>
                </a:lnTo>
                <a:lnTo>
                  <a:pt x="17" y="48"/>
                </a:lnTo>
                <a:lnTo>
                  <a:pt x="22" y="50"/>
                </a:lnTo>
                <a:lnTo>
                  <a:pt x="22" y="50"/>
                </a:lnTo>
                <a:lnTo>
                  <a:pt x="26" y="50"/>
                </a:lnTo>
                <a:lnTo>
                  <a:pt x="26" y="50"/>
                </a:lnTo>
                <a:lnTo>
                  <a:pt x="31" y="50"/>
                </a:lnTo>
                <a:lnTo>
                  <a:pt x="31" y="50"/>
                </a:lnTo>
                <a:lnTo>
                  <a:pt x="37" y="47"/>
                </a:lnTo>
                <a:lnTo>
                  <a:pt x="44" y="42"/>
                </a:lnTo>
                <a:lnTo>
                  <a:pt x="47" y="35"/>
                </a:lnTo>
                <a:lnTo>
                  <a:pt x="49" y="26"/>
                </a:lnTo>
                <a:lnTo>
                  <a:pt x="49" y="26"/>
                </a:lnTo>
                <a:lnTo>
                  <a:pt x="49" y="21"/>
                </a:lnTo>
                <a:lnTo>
                  <a:pt x="49" y="16"/>
                </a:lnTo>
                <a:lnTo>
                  <a:pt x="44" y="8"/>
                </a:lnTo>
                <a:lnTo>
                  <a:pt x="36" y="3"/>
                </a:lnTo>
                <a:lnTo>
                  <a:pt x="32" y="1"/>
                </a:lnTo>
                <a:lnTo>
                  <a:pt x="27" y="0"/>
                </a:lnTo>
                <a:lnTo>
                  <a:pt x="27" y="0"/>
                </a:lnTo>
                <a:lnTo>
                  <a:pt x="2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9" name="Freeform 108"/>
          <p:cNvSpPr/>
          <p:nvPr>
            <p:custDataLst>
              <p:tags r:id="rId113"/>
            </p:custDataLst>
          </p:nvPr>
        </p:nvSpPr>
        <p:spPr bwMode="auto">
          <a:xfrm>
            <a:off x="1170705" y="2473781"/>
            <a:ext cx="26435" cy="26435"/>
          </a:xfrm>
          <a:custGeom>
            <a:avLst/>
            <a:gdLst>
              <a:gd name="T0" fmla="*/ 17 w 36"/>
              <a:gd name="T1" fmla="*/ 0 h 35"/>
              <a:gd name="T2" fmla="*/ 17 w 36"/>
              <a:gd name="T3" fmla="*/ 0 h 35"/>
              <a:gd name="T4" fmla="*/ 14 w 36"/>
              <a:gd name="T5" fmla="*/ 0 h 35"/>
              <a:gd name="T6" fmla="*/ 14 w 36"/>
              <a:gd name="T7" fmla="*/ 0 h 35"/>
              <a:gd name="T8" fmla="*/ 9 w 36"/>
              <a:gd name="T9" fmla="*/ 3 h 35"/>
              <a:gd name="T10" fmla="*/ 4 w 36"/>
              <a:gd name="T11" fmla="*/ 6 h 35"/>
              <a:gd name="T12" fmla="*/ 0 w 36"/>
              <a:gd name="T13" fmla="*/ 10 h 35"/>
              <a:gd name="T14" fmla="*/ 0 w 36"/>
              <a:gd name="T15" fmla="*/ 16 h 35"/>
              <a:gd name="T16" fmla="*/ 0 w 36"/>
              <a:gd name="T17" fmla="*/ 16 h 35"/>
              <a:gd name="T18" fmla="*/ 0 w 36"/>
              <a:gd name="T19" fmla="*/ 23 h 35"/>
              <a:gd name="T20" fmla="*/ 4 w 36"/>
              <a:gd name="T21" fmla="*/ 28 h 35"/>
              <a:gd name="T22" fmla="*/ 9 w 36"/>
              <a:gd name="T23" fmla="*/ 33 h 35"/>
              <a:gd name="T24" fmla="*/ 16 w 36"/>
              <a:gd name="T25" fmla="*/ 35 h 35"/>
              <a:gd name="T26" fmla="*/ 16 w 36"/>
              <a:gd name="T27" fmla="*/ 35 h 35"/>
              <a:gd name="T28" fmla="*/ 17 w 36"/>
              <a:gd name="T29" fmla="*/ 35 h 35"/>
              <a:gd name="T30" fmla="*/ 17 w 36"/>
              <a:gd name="T31" fmla="*/ 35 h 35"/>
              <a:gd name="T32" fmla="*/ 24 w 36"/>
              <a:gd name="T33" fmla="*/ 35 h 35"/>
              <a:gd name="T34" fmla="*/ 27 w 36"/>
              <a:gd name="T35" fmla="*/ 32 h 35"/>
              <a:gd name="T36" fmla="*/ 32 w 36"/>
              <a:gd name="T37" fmla="*/ 27 h 35"/>
              <a:gd name="T38" fmla="*/ 34 w 36"/>
              <a:gd name="T39" fmla="*/ 22 h 35"/>
              <a:gd name="T40" fmla="*/ 34 w 36"/>
              <a:gd name="T41" fmla="*/ 22 h 35"/>
              <a:gd name="T42" fmla="*/ 36 w 36"/>
              <a:gd name="T43" fmla="*/ 18 h 35"/>
              <a:gd name="T44" fmla="*/ 36 w 36"/>
              <a:gd name="T45" fmla="*/ 18 h 35"/>
              <a:gd name="T46" fmla="*/ 34 w 36"/>
              <a:gd name="T47" fmla="*/ 11 h 35"/>
              <a:gd name="T48" fmla="*/ 31 w 36"/>
              <a:gd name="T49" fmla="*/ 6 h 35"/>
              <a:gd name="T50" fmla="*/ 26 w 36"/>
              <a:gd name="T51" fmla="*/ 1 h 35"/>
              <a:gd name="T52" fmla="*/ 19 w 36"/>
              <a:gd name="T53" fmla="*/ 0 h 35"/>
              <a:gd name="T54" fmla="*/ 19 w 36"/>
              <a:gd name="T55" fmla="*/ 0 h 35"/>
              <a:gd name="T56" fmla="*/ 17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7" y="0"/>
                </a:moveTo>
                <a:lnTo>
                  <a:pt x="17" y="0"/>
                </a:lnTo>
                <a:lnTo>
                  <a:pt x="14" y="0"/>
                </a:lnTo>
                <a:lnTo>
                  <a:pt x="14" y="0"/>
                </a:lnTo>
                <a:lnTo>
                  <a:pt x="9" y="3"/>
                </a:lnTo>
                <a:lnTo>
                  <a:pt x="4" y="6"/>
                </a:lnTo>
                <a:lnTo>
                  <a:pt x="0" y="10"/>
                </a:lnTo>
                <a:lnTo>
                  <a:pt x="0" y="16"/>
                </a:lnTo>
                <a:lnTo>
                  <a:pt x="0" y="16"/>
                </a:lnTo>
                <a:lnTo>
                  <a:pt x="0" y="23"/>
                </a:lnTo>
                <a:lnTo>
                  <a:pt x="4" y="28"/>
                </a:lnTo>
                <a:lnTo>
                  <a:pt x="9" y="33"/>
                </a:lnTo>
                <a:lnTo>
                  <a:pt x="16" y="35"/>
                </a:lnTo>
                <a:lnTo>
                  <a:pt x="16" y="35"/>
                </a:lnTo>
                <a:lnTo>
                  <a:pt x="17" y="35"/>
                </a:lnTo>
                <a:lnTo>
                  <a:pt x="17" y="35"/>
                </a:lnTo>
                <a:lnTo>
                  <a:pt x="24" y="35"/>
                </a:lnTo>
                <a:lnTo>
                  <a:pt x="27" y="32"/>
                </a:lnTo>
                <a:lnTo>
                  <a:pt x="32" y="27"/>
                </a:lnTo>
                <a:lnTo>
                  <a:pt x="34" y="22"/>
                </a:lnTo>
                <a:lnTo>
                  <a:pt x="34" y="22"/>
                </a:lnTo>
                <a:lnTo>
                  <a:pt x="36" y="18"/>
                </a:lnTo>
                <a:lnTo>
                  <a:pt x="36" y="18"/>
                </a:lnTo>
                <a:lnTo>
                  <a:pt x="34" y="11"/>
                </a:lnTo>
                <a:lnTo>
                  <a:pt x="31" y="6"/>
                </a:lnTo>
                <a:lnTo>
                  <a:pt x="26" y="1"/>
                </a:lnTo>
                <a:lnTo>
                  <a:pt x="19" y="0"/>
                </a:lnTo>
                <a:lnTo>
                  <a:pt x="19" y="0"/>
                </a:lnTo>
                <a:lnTo>
                  <a:pt x="17"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0" name="Freeform 109"/>
          <p:cNvSpPr/>
          <p:nvPr>
            <p:custDataLst>
              <p:tags r:id="rId114"/>
            </p:custDataLst>
          </p:nvPr>
        </p:nvSpPr>
        <p:spPr bwMode="auto">
          <a:xfrm>
            <a:off x="1170705" y="2473781"/>
            <a:ext cx="26435" cy="26435"/>
          </a:xfrm>
          <a:custGeom>
            <a:avLst/>
            <a:gdLst>
              <a:gd name="T0" fmla="*/ 17 w 36"/>
              <a:gd name="T1" fmla="*/ 0 h 35"/>
              <a:gd name="T2" fmla="*/ 17 w 36"/>
              <a:gd name="T3" fmla="*/ 0 h 35"/>
              <a:gd name="T4" fmla="*/ 14 w 36"/>
              <a:gd name="T5" fmla="*/ 0 h 35"/>
              <a:gd name="T6" fmla="*/ 14 w 36"/>
              <a:gd name="T7" fmla="*/ 0 h 35"/>
              <a:gd name="T8" fmla="*/ 9 w 36"/>
              <a:gd name="T9" fmla="*/ 3 h 35"/>
              <a:gd name="T10" fmla="*/ 4 w 36"/>
              <a:gd name="T11" fmla="*/ 6 h 35"/>
              <a:gd name="T12" fmla="*/ 0 w 36"/>
              <a:gd name="T13" fmla="*/ 10 h 35"/>
              <a:gd name="T14" fmla="*/ 0 w 36"/>
              <a:gd name="T15" fmla="*/ 16 h 35"/>
              <a:gd name="T16" fmla="*/ 0 w 36"/>
              <a:gd name="T17" fmla="*/ 16 h 35"/>
              <a:gd name="T18" fmla="*/ 0 w 36"/>
              <a:gd name="T19" fmla="*/ 23 h 35"/>
              <a:gd name="T20" fmla="*/ 4 w 36"/>
              <a:gd name="T21" fmla="*/ 28 h 35"/>
              <a:gd name="T22" fmla="*/ 9 w 36"/>
              <a:gd name="T23" fmla="*/ 33 h 35"/>
              <a:gd name="T24" fmla="*/ 16 w 36"/>
              <a:gd name="T25" fmla="*/ 35 h 35"/>
              <a:gd name="T26" fmla="*/ 16 w 36"/>
              <a:gd name="T27" fmla="*/ 35 h 35"/>
              <a:gd name="T28" fmla="*/ 17 w 36"/>
              <a:gd name="T29" fmla="*/ 35 h 35"/>
              <a:gd name="T30" fmla="*/ 17 w 36"/>
              <a:gd name="T31" fmla="*/ 35 h 35"/>
              <a:gd name="T32" fmla="*/ 24 w 36"/>
              <a:gd name="T33" fmla="*/ 35 h 35"/>
              <a:gd name="T34" fmla="*/ 27 w 36"/>
              <a:gd name="T35" fmla="*/ 32 h 35"/>
              <a:gd name="T36" fmla="*/ 32 w 36"/>
              <a:gd name="T37" fmla="*/ 27 h 35"/>
              <a:gd name="T38" fmla="*/ 34 w 36"/>
              <a:gd name="T39" fmla="*/ 22 h 35"/>
              <a:gd name="T40" fmla="*/ 34 w 36"/>
              <a:gd name="T41" fmla="*/ 22 h 35"/>
              <a:gd name="T42" fmla="*/ 36 w 36"/>
              <a:gd name="T43" fmla="*/ 18 h 35"/>
              <a:gd name="T44" fmla="*/ 36 w 36"/>
              <a:gd name="T45" fmla="*/ 18 h 35"/>
              <a:gd name="T46" fmla="*/ 34 w 36"/>
              <a:gd name="T47" fmla="*/ 11 h 35"/>
              <a:gd name="T48" fmla="*/ 31 w 36"/>
              <a:gd name="T49" fmla="*/ 6 h 35"/>
              <a:gd name="T50" fmla="*/ 26 w 36"/>
              <a:gd name="T51" fmla="*/ 1 h 35"/>
              <a:gd name="T52" fmla="*/ 19 w 36"/>
              <a:gd name="T53" fmla="*/ 0 h 35"/>
              <a:gd name="T54" fmla="*/ 19 w 36"/>
              <a:gd name="T55" fmla="*/ 0 h 35"/>
              <a:gd name="T56" fmla="*/ 17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7" y="0"/>
                </a:moveTo>
                <a:lnTo>
                  <a:pt x="17" y="0"/>
                </a:lnTo>
                <a:lnTo>
                  <a:pt x="14" y="0"/>
                </a:lnTo>
                <a:lnTo>
                  <a:pt x="14" y="0"/>
                </a:lnTo>
                <a:lnTo>
                  <a:pt x="9" y="3"/>
                </a:lnTo>
                <a:lnTo>
                  <a:pt x="4" y="6"/>
                </a:lnTo>
                <a:lnTo>
                  <a:pt x="0" y="10"/>
                </a:lnTo>
                <a:lnTo>
                  <a:pt x="0" y="16"/>
                </a:lnTo>
                <a:lnTo>
                  <a:pt x="0" y="16"/>
                </a:lnTo>
                <a:lnTo>
                  <a:pt x="0" y="23"/>
                </a:lnTo>
                <a:lnTo>
                  <a:pt x="4" y="28"/>
                </a:lnTo>
                <a:lnTo>
                  <a:pt x="9" y="33"/>
                </a:lnTo>
                <a:lnTo>
                  <a:pt x="16" y="35"/>
                </a:lnTo>
                <a:lnTo>
                  <a:pt x="16" y="35"/>
                </a:lnTo>
                <a:lnTo>
                  <a:pt x="17" y="35"/>
                </a:lnTo>
                <a:lnTo>
                  <a:pt x="17" y="35"/>
                </a:lnTo>
                <a:lnTo>
                  <a:pt x="24" y="35"/>
                </a:lnTo>
                <a:lnTo>
                  <a:pt x="27" y="32"/>
                </a:lnTo>
                <a:lnTo>
                  <a:pt x="32" y="27"/>
                </a:lnTo>
                <a:lnTo>
                  <a:pt x="34" y="22"/>
                </a:lnTo>
                <a:lnTo>
                  <a:pt x="34" y="22"/>
                </a:lnTo>
                <a:lnTo>
                  <a:pt x="36" y="18"/>
                </a:lnTo>
                <a:lnTo>
                  <a:pt x="36" y="18"/>
                </a:lnTo>
                <a:lnTo>
                  <a:pt x="34" y="11"/>
                </a:lnTo>
                <a:lnTo>
                  <a:pt x="31" y="6"/>
                </a:lnTo>
                <a:lnTo>
                  <a:pt x="26" y="1"/>
                </a:lnTo>
                <a:lnTo>
                  <a:pt x="19" y="0"/>
                </a:lnTo>
                <a:lnTo>
                  <a:pt x="19" y="0"/>
                </a:lnTo>
                <a:lnTo>
                  <a:pt x="17"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1" name="Freeform 110"/>
          <p:cNvSpPr/>
          <p:nvPr>
            <p:custDataLst>
              <p:tags r:id="rId115"/>
            </p:custDataLst>
          </p:nvPr>
        </p:nvSpPr>
        <p:spPr bwMode="auto">
          <a:xfrm>
            <a:off x="1099174" y="2498662"/>
            <a:ext cx="0" cy="23325"/>
          </a:xfrm>
          <a:custGeom>
            <a:avLst/>
            <a:gdLst>
              <a:gd name="T0" fmla="*/ 0 h 32"/>
              <a:gd name="T1" fmla="*/ 0 h 32"/>
              <a:gd name="T2" fmla="*/ 12 h 32"/>
              <a:gd name="T3" fmla="*/ 24 h 32"/>
              <a:gd name="T4" fmla="*/ 24 h 32"/>
              <a:gd name="T5" fmla="*/ 32 h 32"/>
              <a:gd name="T6" fmla="*/ 32 h 32"/>
              <a:gd name="T7" fmla="*/ 0 h 3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2">
                <a:moveTo>
                  <a:pt x="0" y="0"/>
                </a:moveTo>
                <a:lnTo>
                  <a:pt x="0" y="0"/>
                </a:lnTo>
                <a:lnTo>
                  <a:pt x="0" y="12"/>
                </a:lnTo>
                <a:lnTo>
                  <a:pt x="0" y="24"/>
                </a:lnTo>
                <a:lnTo>
                  <a:pt x="0" y="24"/>
                </a:lnTo>
                <a:lnTo>
                  <a:pt x="0" y="32"/>
                </a:lnTo>
                <a:lnTo>
                  <a:pt x="0" y="32"/>
                </a:lnTo>
                <a:lnTo>
                  <a:pt x="0"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2" name="Freeform 111"/>
          <p:cNvSpPr/>
          <p:nvPr>
            <p:custDataLst>
              <p:tags r:id="rId116"/>
            </p:custDataLst>
          </p:nvPr>
        </p:nvSpPr>
        <p:spPr bwMode="auto">
          <a:xfrm>
            <a:off x="1099174" y="2498662"/>
            <a:ext cx="0" cy="23325"/>
          </a:xfrm>
          <a:custGeom>
            <a:avLst/>
            <a:gdLst>
              <a:gd name="T0" fmla="*/ 0 h 32"/>
              <a:gd name="T1" fmla="*/ 0 h 32"/>
              <a:gd name="T2" fmla="*/ 12 h 32"/>
              <a:gd name="T3" fmla="*/ 24 h 32"/>
              <a:gd name="T4" fmla="*/ 24 h 32"/>
              <a:gd name="T5" fmla="*/ 32 h 32"/>
              <a:gd name="T6" fmla="*/ 32 h 32"/>
              <a:gd name="T7" fmla="*/ 0 h 3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2">
                <a:moveTo>
                  <a:pt x="0" y="0"/>
                </a:moveTo>
                <a:lnTo>
                  <a:pt x="0" y="0"/>
                </a:lnTo>
                <a:lnTo>
                  <a:pt x="0" y="12"/>
                </a:lnTo>
                <a:lnTo>
                  <a:pt x="0" y="24"/>
                </a:lnTo>
                <a:lnTo>
                  <a:pt x="0" y="24"/>
                </a:lnTo>
                <a:lnTo>
                  <a:pt x="0" y="32"/>
                </a:lnTo>
                <a:lnTo>
                  <a:pt x="0" y="32"/>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3" name="Freeform 112"/>
          <p:cNvSpPr>
            <a:spLocks noEditPoints="1"/>
          </p:cNvSpPr>
          <p:nvPr>
            <p:custDataLst>
              <p:tags r:id="rId117"/>
            </p:custDataLst>
          </p:nvPr>
        </p:nvSpPr>
        <p:spPr bwMode="auto">
          <a:xfrm>
            <a:off x="1090622" y="2406916"/>
            <a:ext cx="296231" cy="230143"/>
          </a:xfrm>
          <a:custGeom>
            <a:avLst/>
            <a:gdLst>
              <a:gd name="T0" fmla="*/ 0 w 406"/>
              <a:gd name="T1" fmla="*/ 143 h 316"/>
              <a:gd name="T2" fmla="*/ 6 w 406"/>
              <a:gd name="T3" fmla="*/ 195 h 316"/>
              <a:gd name="T4" fmla="*/ 27 w 406"/>
              <a:gd name="T5" fmla="*/ 240 h 316"/>
              <a:gd name="T6" fmla="*/ 58 w 406"/>
              <a:gd name="T7" fmla="*/ 276 h 316"/>
              <a:gd name="T8" fmla="*/ 97 w 406"/>
              <a:gd name="T9" fmla="*/ 302 h 316"/>
              <a:gd name="T10" fmla="*/ 142 w 406"/>
              <a:gd name="T11" fmla="*/ 314 h 316"/>
              <a:gd name="T12" fmla="*/ 278 w 406"/>
              <a:gd name="T13" fmla="*/ 316 h 316"/>
              <a:gd name="T14" fmla="*/ 315 w 406"/>
              <a:gd name="T15" fmla="*/ 309 h 316"/>
              <a:gd name="T16" fmla="*/ 349 w 406"/>
              <a:gd name="T17" fmla="*/ 292 h 316"/>
              <a:gd name="T18" fmla="*/ 376 w 406"/>
              <a:gd name="T19" fmla="*/ 266 h 316"/>
              <a:gd name="T20" fmla="*/ 396 w 406"/>
              <a:gd name="T21" fmla="*/ 232 h 316"/>
              <a:gd name="T22" fmla="*/ 404 w 406"/>
              <a:gd name="T23" fmla="*/ 192 h 316"/>
              <a:gd name="T24" fmla="*/ 406 w 406"/>
              <a:gd name="T25" fmla="*/ 120 h 316"/>
              <a:gd name="T26" fmla="*/ 401 w 406"/>
              <a:gd name="T27" fmla="*/ 84 h 316"/>
              <a:gd name="T28" fmla="*/ 387 w 406"/>
              <a:gd name="T29" fmla="*/ 54 h 316"/>
              <a:gd name="T30" fmla="*/ 366 w 406"/>
              <a:gd name="T31" fmla="*/ 27 h 316"/>
              <a:gd name="T32" fmla="*/ 339 w 406"/>
              <a:gd name="T33" fmla="*/ 11 h 316"/>
              <a:gd name="T34" fmla="*/ 307 w 406"/>
              <a:gd name="T35" fmla="*/ 0 h 316"/>
              <a:gd name="T36" fmla="*/ 131 w 406"/>
              <a:gd name="T37" fmla="*/ 0 h 316"/>
              <a:gd name="T38" fmla="*/ 92 w 406"/>
              <a:gd name="T39" fmla="*/ 7 h 316"/>
              <a:gd name="T40" fmla="*/ 58 w 406"/>
              <a:gd name="T41" fmla="*/ 24 h 316"/>
              <a:gd name="T42" fmla="*/ 30 w 406"/>
              <a:gd name="T43" fmla="*/ 52 h 316"/>
              <a:gd name="T44" fmla="*/ 10 w 406"/>
              <a:gd name="T45" fmla="*/ 86 h 316"/>
              <a:gd name="T46" fmla="*/ 1 w 406"/>
              <a:gd name="T47" fmla="*/ 128 h 316"/>
              <a:gd name="T48" fmla="*/ 23 w 406"/>
              <a:gd name="T49" fmla="*/ 141 h 316"/>
              <a:gd name="T50" fmla="*/ 25 w 406"/>
              <a:gd name="T51" fmla="*/ 118 h 316"/>
              <a:gd name="T52" fmla="*/ 37 w 406"/>
              <a:gd name="T53" fmla="*/ 86 h 316"/>
              <a:gd name="T54" fmla="*/ 55 w 406"/>
              <a:gd name="T55" fmla="*/ 59 h 316"/>
              <a:gd name="T56" fmla="*/ 80 w 406"/>
              <a:gd name="T57" fmla="*/ 39 h 316"/>
              <a:gd name="T58" fmla="*/ 109 w 406"/>
              <a:gd name="T59" fmla="*/ 27 h 316"/>
              <a:gd name="T60" fmla="*/ 295 w 406"/>
              <a:gd name="T61" fmla="*/ 26 h 316"/>
              <a:gd name="T62" fmla="*/ 329 w 406"/>
              <a:gd name="T63" fmla="*/ 32 h 316"/>
              <a:gd name="T64" fmla="*/ 367 w 406"/>
              <a:gd name="T65" fmla="*/ 68 h 316"/>
              <a:gd name="T66" fmla="*/ 382 w 406"/>
              <a:gd name="T67" fmla="*/ 120 h 316"/>
              <a:gd name="T68" fmla="*/ 382 w 406"/>
              <a:gd name="T69" fmla="*/ 190 h 316"/>
              <a:gd name="T70" fmla="*/ 374 w 406"/>
              <a:gd name="T71" fmla="*/ 222 h 316"/>
              <a:gd name="T72" fmla="*/ 337 w 406"/>
              <a:gd name="T73" fmla="*/ 272 h 316"/>
              <a:gd name="T74" fmla="*/ 308 w 406"/>
              <a:gd name="T75" fmla="*/ 286 h 316"/>
              <a:gd name="T76" fmla="*/ 278 w 406"/>
              <a:gd name="T77" fmla="*/ 291 h 316"/>
              <a:gd name="T78" fmla="*/ 146 w 406"/>
              <a:gd name="T79" fmla="*/ 291 h 316"/>
              <a:gd name="T80" fmla="*/ 105 w 406"/>
              <a:gd name="T81" fmla="*/ 279 h 316"/>
              <a:gd name="T82" fmla="*/ 72 w 406"/>
              <a:gd name="T83" fmla="*/ 257 h 316"/>
              <a:gd name="T84" fmla="*/ 47 w 406"/>
              <a:gd name="T85" fmla="*/ 225 h 316"/>
              <a:gd name="T86" fmla="*/ 28 w 406"/>
              <a:gd name="T87" fmla="*/ 187 h 316"/>
              <a:gd name="T88" fmla="*/ 23 w 406"/>
              <a:gd name="T89"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6" h="316">
                <a:moveTo>
                  <a:pt x="0" y="141"/>
                </a:moveTo>
                <a:lnTo>
                  <a:pt x="0" y="143"/>
                </a:lnTo>
                <a:lnTo>
                  <a:pt x="0" y="143"/>
                </a:lnTo>
                <a:lnTo>
                  <a:pt x="1" y="161"/>
                </a:lnTo>
                <a:lnTo>
                  <a:pt x="3" y="178"/>
                </a:lnTo>
                <a:lnTo>
                  <a:pt x="6" y="195"/>
                </a:lnTo>
                <a:lnTo>
                  <a:pt x="13" y="210"/>
                </a:lnTo>
                <a:lnTo>
                  <a:pt x="20" y="225"/>
                </a:lnTo>
                <a:lnTo>
                  <a:pt x="27" y="240"/>
                </a:lnTo>
                <a:lnTo>
                  <a:pt x="37" y="254"/>
                </a:lnTo>
                <a:lnTo>
                  <a:pt x="47" y="266"/>
                </a:lnTo>
                <a:lnTo>
                  <a:pt x="58" y="276"/>
                </a:lnTo>
                <a:lnTo>
                  <a:pt x="70" y="286"/>
                </a:lnTo>
                <a:lnTo>
                  <a:pt x="84" y="296"/>
                </a:lnTo>
                <a:lnTo>
                  <a:pt x="97" y="302"/>
                </a:lnTo>
                <a:lnTo>
                  <a:pt x="112" y="307"/>
                </a:lnTo>
                <a:lnTo>
                  <a:pt x="127" y="312"/>
                </a:lnTo>
                <a:lnTo>
                  <a:pt x="142" y="314"/>
                </a:lnTo>
                <a:lnTo>
                  <a:pt x="159" y="316"/>
                </a:lnTo>
                <a:lnTo>
                  <a:pt x="278" y="316"/>
                </a:lnTo>
                <a:lnTo>
                  <a:pt x="278" y="316"/>
                </a:lnTo>
                <a:lnTo>
                  <a:pt x="292" y="316"/>
                </a:lnTo>
                <a:lnTo>
                  <a:pt x="303" y="312"/>
                </a:lnTo>
                <a:lnTo>
                  <a:pt x="315" y="309"/>
                </a:lnTo>
                <a:lnTo>
                  <a:pt x="327" y="306"/>
                </a:lnTo>
                <a:lnTo>
                  <a:pt x="339" y="299"/>
                </a:lnTo>
                <a:lnTo>
                  <a:pt x="349" y="292"/>
                </a:lnTo>
                <a:lnTo>
                  <a:pt x="359" y="284"/>
                </a:lnTo>
                <a:lnTo>
                  <a:pt x="369" y="276"/>
                </a:lnTo>
                <a:lnTo>
                  <a:pt x="376" y="266"/>
                </a:lnTo>
                <a:lnTo>
                  <a:pt x="384" y="255"/>
                </a:lnTo>
                <a:lnTo>
                  <a:pt x="391" y="244"/>
                </a:lnTo>
                <a:lnTo>
                  <a:pt x="396" y="232"/>
                </a:lnTo>
                <a:lnTo>
                  <a:pt x="399" y="219"/>
                </a:lnTo>
                <a:lnTo>
                  <a:pt x="402" y="207"/>
                </a:lnTo>
                <a:lnTo>
                  <a:pt x="404" y="192"/>
                </a:lnTo>
                <a:lnTo>
                  <a:pt x="406" y="178"/>
                </a:lnTo>
                <a:lnTo>
                  <a:pt x="406" y="120"/>
                </a:lnTo>
                <a:lnTo>
                  <a:pt x="406" y="120"/>
                </a:lnTo>
                <a:lnTo>
                  <a:pt x="406" y="108"/>
                </a:lnTo>
                <a:lnTo>
                  <a:pt x="404" y="96"/>
                </a:lnTo>
                <a:lnTo>
                  <a:pt x="401" y="84"/>
                </a:lnTo>
                <a:lnTo>
                  <a:pt x="397" y="74"/>
                </a:lnTo>
                <a:lnTo>
                  <a:pt x="392" y="63"/>
                </a:lnTo>
                <a:lnTo>
                  <a:pt x="387" y="54"/>
                </a:lnTo>
                <a:lnTo>
                  <a:pt x="381" y="44"/>
                </a:lnTo>
                <a:lnTo>
                  <a:pt x="374" y="36"/>
                </a:lnTo>
                <a:lnTo>
                  <a:pt x="366" y="27"/>
                </a:lnTo>
                <a:lnTo>
                  <a:pt x="357" y="21"/>
                </a:lnTo>
                <a:lnTo>
                  <a:pt x="347" y="16"/>
                </a:lnTo>
                <a:lnTo>
                  <a:pt x="339" y="11"/>
                </a:lnTo>
                <a:lnTo>
                  <a:pt x="329" y="5"/>
                </a:lnTo>
                <a:lnTo>
                  <a:pt x="317" y="4"/>
                </a:lnTo>
                <a:lnTo>
                  <a:pt x="307" y="0"/>
                </a:lnTo>
                <a:lnTo>
                  <a:pt x="295" y="0"/>
                </a:lnTo>
                <a:lnTo>
                  <a:pt x="131" y="0"/>
                </a:lnTo>
                <a:lnTo>
                  <a:pt x="131" y="0"/>
                </a:lnTo>
                <a:lnTo>
                  <a:pt x="117" y="0"/>
                </a:lnTo>
                <a:lnTo>
                  <a:pt x="104" y="4"/>
                </a:lnTo>
                <a:lnTo>
                  <a:pt x="92" y="7"/>
                </a:lnTo>
                <a:lnTo>
                  <a:pt x="80" y="12"/>
                </a:lnTo>
                <a:lnTo>
                  <a:pt x="69" y="17"/>
                </a:lnTo>
                <a:lnTo>
                  <a:pt x="58" y="24"/>
                </a:lnTo>
                <a:lnTo>
                  <a:pt x="48" y="32"/>
                </a:lnTo>
                <a:lnTo>
                  <a:pt x="38" y="42"/>
                </a:lnTo>
                <a:lnTo>
                  <a:pt x="30" y="52"/>
                </a:lnTo>
                <a:lnTo>
                  <a:pt x="23" y="63"/>
                </a:lnTo>
                <a:lnTo>
                  <a:pt x="16" y="74"/>
                </a:lnTo>
                <a:lnTo>
                  <a:pt x="10" y="86"/>
                </a:lnTo>
                <a:lnTo>
                  <a:pt x="6" y="99"/>
                </a:lnTo>
                <a:lnTo>
                  <a:pt x="3" y="113"/>
                </a:lnTo>
                <a:lnTo>
                  <a:pt x="1" y="128"/>
                </a:lnTo>
                <a:lnTo>
                  <a:pt x="0" y="141"/>
                </a:lnTo>
                <a:lnTo>
                  <a:pt x="0" y="141"/>
                </a:lnTo>
                <a:close/>
                <a:moveTo>
                  <a:pt x="23" y="141"/>
                </a:moveTo>
                <a:lnTo>
                  <a:pt x="23" y="141"/>
                </a:lnTo>
                <a:lnTo>
                  <a:pt x="23" y="130"/>
                </a:lnTo>
                <a:lnTo>
                  <a:pt x="25" y="118"/>
                </a:lnTo>
                <a:lnTo>
                  <a:pt x="28" y="108"/>
                </a:lnTo>
                <a:lnTo>
                  <a:pt x="32" y="96"/>
                </a:lnTo>
                <a:lnTo>
                  <a:pt x="37" y="86"/>
                </a:lnTo>
                <a:lnTo>
                  <a:pt x="42" y="76"/>
                </a:lnTo>
                <a:lnTo>
                  <a:pt x="48" y="68"/>
                </a:lnTo>
                <a:lnTo>
                  <a:pt x="55" y="59"/>
                </a:lnTo>
                <a:lnTo>
                  <a:pt x="62" y="52"/>
                </a:lnTo>
                <a:lnTo>
                  <a:pt x="70" y="46"/>
                </a:lnTo>
                <a:lnTo>
                  <a:pt x="80" y="39"/>
                </a:lnTo>
                <a:lnTo>
                  <a:pt x="89" y="34"/>
                </a:lnTo>
                <a:lnTo>
                  <a:pt x="99" y="31"/>
                </a:lnTo>
                <a:lnTo>
                  <a:pt x="109" y="27"/>
                </a:lnTo>
                <a:lnTo>
                  <a:pt x="121" y="26"/>
                </a:lnTo>
                <a:lnTo>
                  <a:pt x="131" y="26"/>
                </a:lnTo>
                <a:lnTo>
                  <a:pt x="295" y="26"/>
                </a:lnTo>
                <a:lnTo>
                  <a:pt x="295" y="26"/>
                </a:lnTo>
                <a:lnTo>
                  <a:pt x="312" y="27"/>
                </a:lnTo>
                <a:lnTo>
                  <a:pt x="329" y="32"/>
                </a:lnTo>
                <a:lnTo>
                  <a:pt x="344" y="42"/>
                </a:lnTo>
                <a:lnTo>
                  <a:pt x="357" y="52"/>
                </a:lnTo>
                <a:lnTo>
                  <a:pt x="367" y="68"/>
                </a:lnTo>
                <a:lnTo>
                  <a:pt x="376" y="83"/>
                </a:lnTo>
                <a:lnTo>
                  <a:pt x="381" y="101"/>
                </a:lnTo>
                <a:lnTo>
                  <a:pt x="382" y="120"/>
                </a:lnTo>
                <a:lnTo>
                  <a:pt x="382" y="178"/>
                </a:lnTo>
                <a:lnTo>
                  <a:pt x="382" y="178"/>
                </a:lnTo>
                <a:lnTo>
                  <a:pt x="382" y="190"/>
                </a:lnTo>
                <a:lnTo>
                  <a:pt x="381" y="202"/>
                </a:lnTo>
                <a:lnTo>
                  <a:pt x="377" y="212"/>
                </a:lnTo>
                <a:lnTo>
                  <a:pt x="374" y="222"/>
                </a:lnTo>
                <a:lnTo>
                  <a:pt x="366" y="242"/>
                </a:lnTo>
                <a:lnTo>
                  <a:pt x="352" y="259"/>
                </a:lnTo>
                <a:lnTo>
                  <a:pt x="337" y="272"/>
                </a:lnTo>
                <a:lnTo>
                  <a:pt x="327" y="277"/>
                </a:lnTo>
                <a:lnTo>
                  <a:pt x="319" y="282"/>
                </a:lnTo>
                <a:lnTo>
                  <a:pt x="308" y="286"/>
                </a:lnTo>
                <a:lnTo>
                  <a:pt x="298" y="289"/>
                </a:lnTo>
                <a:lnTo>
                  <a:pt x="288" y="291"/>
                </a:lnTo>
                <a:lnTo>
                  <a:pt x="278" y="291"/>
                </a:lnTo>
                <a:lnTo>
                  <a:pt x="159" y="291"/>
                </a:lnTo>
                <a:lnTo>
                  <a:pt x="159" y="291"/>
                </a:lnTo>
                <a:lnTo>
                  <a:pt x="146" y="291"/>
                </a:lnTo>
                <a:lnTo>
                  <a:pt x="132" y="287"/>
                </a:lnTo>
                <a:lnTo>
                  <a:pt x="119" y="284"/>
                </a:lnTo>
                <a:lnTo>
                  <a:pt x="105" y="279"/>
                </a:lnTo>
                <a:lnTo>
                  <a:pt x="94" y="274"/>
                </a:lnTo>
                <a:lnTo>
                  <a:pt x="84" y="266"/>
                </a:lnTo>
                <a:lnTo>
                  <a:pt x="72" y="257"/>
                </a:lnTo>
                <a:lnTo>
                  <a:pt x="63" y="247"/>
                </a:lnTo>
                <a:lnTo>
                  <a:pt x="53" y="237"/>
                </a:lnTo>
                <a:lnTo>
                  <a:pt x="47" y="225"/>
                </a:lnTo>
                <a:lnTo>
                  <a:pt x="40" y="213"/>
                </a:lnTo>
                <a:lnTo>
                  <a:pt x="33" y="200"/>
                </a:lnTo>
                <a:lnTo>
                  <a:pt x="28" y="187"/>
                </a:lnTo>
                <a:lnTo>
                  <a:pt x="25" y="173"/>
                </a:lnTo>
                <a:lnTo>
                  <a:pt x="23" y="158"/>
                </a:lnTo>
                <a:lnTo>
                  <a:pt x="23" y="143"/>
                </a:lnTo>
                <a:lnTo>
                  <a:pt x="23" y="141"/>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2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4" name="Freeform 113"/>
          <p:cNvSpPr/>
          <p:nvPr>
            <p:custDataLst>
              <p:tags r:id="rId118"/>
            </p:custDataLst>
          </p:nvPr>
        </p:nvSpPr>
        <p:spPr bwMode="auto">
          <a:xfrm>
            <a:off x="1376745" y="2477669"/>
            <a:ext cx="153169" cy="33433"/>
          </a:xfrm>
          <a:custGeom>
            <a:avLst/>
            <a:gdLst>
              <a:gd name="T0" fmla="*/ 0 w 210"/>
              <a:gd name="T1" fmla="*/ 45 h 47"/>
              <a:gd name="T2" fmla="*/ 188 w 210"/>
              <a:gd name="T3" fmla="*/ 47 h 47"/>
              <a:gd name="T4" fmla="*/ 188 w 210"/>
              <a:gd name="T5" fmla="*/ 47 h 47"/>
              <a:gd name="T6" fmla="*/ 197 w 210"/>
              <a:gd name="T7" fmla="*/ 45 h 47"/>
              <a:gd name="T8" fmla="*/ 203 w 210"/>
              <a:gd name="T9" fmla="*/ 40 h 47"/>
              <a:gd name="T10" fmla="*/ 208 w 210"/>
              <a:gd name="T11" fmla="*/ 33 h 47"/>
              <a:gd name="T12" fmla="*/ 210 w 210"/>
              <a:gd name="T13" fmla="*/ 25 h 47"/>
              <a:gd name="T14" fmla="*/ 210 w 210"/>
              <a:gd name="T15" fmla="*/ 23 h 47"/>
              <a:gd name="T16" fmla="*/ 210 w 210"/>
              <a:gd name="T17" fmla="*/ 23 h 47"/>
              <a:gd name="T18" fmla="*/ 208 w 210"/>
              <a:gd name="T19" fmla="*/ 15 h 47"/>
              <a:gd name="T20" fmla="*/ 203 w 210"/>
              <a:gd name="T21" fmla="*/ 6 h 47"/>
              <a:gd name="T22" fmla="*/ 197 w 210"/>
              <a:gd name="T23" fmla="*/ 3 h 47"/>
              <a:gd name="T24" fmla="*/ 188 w 210"/>
              <a:gd name="T25" fmla="*/ 1 h 47"/>
              <a:gd name="T26" fmla="*/ 0 w 210"/>
              <a:gd name="T27" fmla="*/ 0 h 47"/>
              <a:gd name="T28" fmla="*/ 0 w 210"/>
              <a:gd name="T29"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47">
                <a:moveTo>
                  <a:pt x="0" y="45"/>
                </a:moveTo>
                <a:lnTo>
                  <a:pt x="188" y="47"/>
                </a:lnTo>
                <a:lnTo>
                  <a:pt x="188" y="47"/>
                </a:lnTo>
                <a:lnTo>
                  <a:pt x="197" y="45"/>
                </a:lnTo>
                <a:lnTo>
                  <a:pt x="203" y="40"/>
                </a:lnTo>
                <a:lnTo>
                  <a:pt x="208" y="33"/>
                </a:lnTo>
                <a:lnTo>
                  <a:pt x="210" y="25"/>
                </a:lnTo>
                <a:lnTo>
                  <a:pt x="210" y="23"/>
                </a:lnTo>
                <a:lnTo>
                  <a:pt x="210" y="23"/>
                </a:lnTo>
                <a:lnTo>
                  <a:pt x="208" y="15"/>
                </a:lnTo>
                <a:lnTo>
                  <a:pt x="203" y="6"/>
                </a:lnTo>
                <a:lnTo>
                  <a:pt x="197" y="3"/>
                </a:lnTo>
                <a:lnTo>
                  <a:pt x="188" y="1"/>
                </a:lnTo>
                <a:lnTo>
                  <a:pt x="0" y="0"/>
                </a:lnTo>
                <a:lnTo>
                  <a:pt x="0" y="45"/>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5" name="Freeform 114"/>
          <p:cNvSpPr/>
          <p:nvPr>
            <p:custDataLst>
              <p:tags r:id="rId119"/>
            </p:custDataLst>
          </p:nvPr>
        </p:nvSpPr>
        <p:spPr bwMode="auto">
          <a:xfrm>
            <a:off x="635778" y="3421566"/>
            <a:ext cx="730082" cy="1252568"/>
          </a:xfrm>
          <a:custGeom>
            <a:avLst/>
            <a:gdLst>
              <a:gd name="T0" fmla="*/ 616 w 1002"/>
              <a:gd name="T1" fmla="*/ 1718 h 1718"/>
              <a:gd name="T2" fmla="*/ 0 w 1002"/>
              <a:gd name="T3" fmla="*/ 1627 h 1718"/>
              <a:gd name="T4" fmla="*/ 4 w 1002"/>
              <a:gd name="T5" fmla="*/ 1538 h 1718"/>
              <a:gd name="T6" fmla="*/ 17 w 1002"/>
              <a:gd name="T7" fmla="*/ 1198 h 1718"/>
              <a:gd name="T8" fmla="*/ 47 w 1002"/>
              <a:gd name="T9" fmla="*/ 674 h 1718"/>
              <a:gd name="T10" fmla="*/ 89 w 1002"/>
              <a:gd name="T11" fmla="*/ 47 h 1718"/>
              <a:gd name="T12" fmla="*/ 116 w 1002"/>
              <a:gd name="T13" fmla="*/ 35 h 1718"/>
              <a:gd name="T14" fmla="*/ 167 w 1002"/>
              <a:gd name="T15" fmla="*/ 17 h 1718"/>
              <a:gd name="T16" fmla="*/ 215 w 1002"/>
              <a:gd name="T17" fmla="*/ 5 h 1718"/>
              <a:gd name="T18" fmla="*/ 259 w 1002"/>
              <a:gd name="T19" fmla="*/ 0 h 1718"/>
              <a:gd name="T20" fmla="*/ 299 w 1002"/>
              <a:gd name="T21" fmla="*/ 0 h 1718"/>
              <a:gd name="T22" fmla="*/ 334 w 1002"/>
              <a:gd name="T23" fmla="*/ 3 h 1718"/>
              <a:gd name="T24" fmla="*/ 383 w 1002"/>
              <a:gd name="T25" fmla="*/ 17 h 1718"/>
              <a:gd name="T26" fmla="*/ 435 w 1002"/>
              <a:gd name="T27" fmla="*/ 42 h 1718"/>
              <a:gd name="T28" fmla="*/ 474 w 1002"/>
              <a:gd name="T29" fmla="*/ 70 h 1718"/>
              <a:gd name="T30" fmla="*/ 497 w 1002"/>
              <a:gd name="T31" fmla="*/ 95 h 1718"/>
              <a:gd name="T32" fmla="*/ 512 w 1002"/>
              <a:gd name="T33" fmla="*/ 112 h 1718"/>
              <a:gd name="T34" fmla="*/ 519 w 1002"/>
              <a:gd name="T35" fmla="*/ 104 h 1718"/>
              <a:gd name="T36" fmla="*/ 558 w 1002"/>
              <a:gd name="T37" fmla="*/ 70 h 1718"/>
              <a:gd name="T38" fmla="*/ 598 w 1002"/>
              <a:gd name="T39" fmla="*/ 42 h 1718"/>
              <a:gd name="T40" fmla="*/ 652 w 1002"/>
              <a:gd name="T41" fmla="*/ 18 h 1718"/>
              <a:gd name="T42" fmla="*/ 699 w 1002"/>
              <a:gd name="T43" fmla="*/ 5 h 1718"/>
              <a:gd name="T44" fmla="*/ 734 w 1002"/>
              <a:gd name="T45" fmla="*/ 1 h 1718"/>
              <a:gd name="T46" fmla="*/ 771 w 1002"/>
              <a:gd name="T47" fmla="*/ 1 h 1718"/>
              <a:gd name="T48" fmla="*/ 811 w 1002"/>
              <a:gd name="T49" fmla="*/ 7 h 1718"/>
              <a:gd name="T50" fmla="*/ 853 w 1002"/>
              <a:gd name="T51" fmla="*/ 18 h 1718"/>
              <a:gd name="T52" fmla="*/ 897 w 1002"/>
              <a:gd name="T53" fmla="*/ 37 h 1718"/>
              <a:gd name="T54" fmla="*/ 918 w 1002"/>
              <a:gd name="T55" fmla="*/ 48 h 1718"/>
              <a:gd name="T56" fmla="*/ 959 w 1002"/>
              <a:gd name="T57" fmla="*/ 674 h 1718"/>
              <a:gd name="T58" fmla="*/ 987 w 1002"/>
              <a:gd name="T59" fmla="*/ 1198 h 1718"/>
              <a:gd name="T60" fmla="*/ 1001 w 1002"/>
              <a:gd name="T61" fmla="*/ 1536 h 1718"/>
              <a:gd name="T62" fmla="*/ 1002 w 1002"/>
              <a:gd name="T63" fmla="*/ 1627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2" h="1718">
                <a:moveTo>
                  <a:pt x="1002" y="1627"/>
                </a:moveTo>
                <a:lnTo>
                  <a:pt x="616" y="1718"/>
                </a:lnTo>
                <a:lnTo>
                  <a:pt x="418" y="1718"/>
                </a:lnTo>
                <a:lnTo>
                  <a:pt x="0" y="1627"/>
                </a:lnTo>
                <a:lnTo>
                  <a:pt x="0" y="1627"/>
                </a:lnTo>
                <a:lnTo>
                  <a:pt x="4" y="1538"/>
                </a:lnTo>
                <a:lnTo>
                  <a:pt x="5" y="1436"/>
                </a:lnTo>
                <a:lnTo>
                  <a:pt x="17" y="1198"/>
                </a:lnTo>
                <a:lnTo>
                  <a:pt x="31" y="938"/>
                </a:lnTo>
                <a:lnTo>
                  <a:pt x="47" y="674"/>
                </a:lnTo>
                <a:lnTo>
                  <a:pt x="76" y="233"/>
                </a:lnTo>
                <a:lnTo>
                  <a:pt x="89" y="47"/>
                </a:lnTo>
                <a:lnTo>
                  <a:pt x="89" y="47"/>
                </a:lnTo>
                <a:lnTo>
                  <a:pt x="116" y="35"/>
                </a:lnTo>
                <a:lnTo>
                  <a:pt x="141" y="25"/>
                </a:lnTo>
                <a:lnTo>
                  <a:pt x="167" y="17"/>
                </a:lnTo>
                <a:lnTo>
                  <a:pt x="192" y="10"/>
                </a:lnTo>
                <a:lnTo>
                  <a:pt x="215" y="5"/>
                </a:lnTo>
                <a:lnTo>
                  <a:pt x="237" y="1"/>
                </a:lnTo>
                <a:lnTo>
                  <a:pt x="259" y="0"/>
                </a:lnTo>
                <a:lnTo>
                  <a:pt x="279" y="0"/>
                </a:lnTo>
                <a:lnTo>
                  <a:pt x="299" y="0"/>
                </a:lnTo>
                <a:lnTo>
                  <a:pt x="318" y="1"/>
                </a:lnTo>
                <a:lnTo>
                  <a:pt x="334" y="3"/>
                </a:lnTo>
                <a:lnTo>
                  <a:pt x="353" y="7"/>
                </a:lnTo>
                <a:lnTo>
                  <a:pt x="383" y="17"/>
                </a:lnTo>
                <a:lnTo>
                  <a:pt x="410" y="28"/>
                </a:lnTo>
                <a:lnTo>
                  <a:pt x="435" y="42"/>
                </a:lnTo>
                <a:lnTo>
                  <a:pt x="455" y="55"/>
                </a:lnTo>
                <a:lnTo>
                  <a:pt x="474" y="70"/>
                </a:lnTo>
                <a:lnTo>
                  <a:pt x="487" y="84"/>
                </a:lnTo>
                <a:lnTo>
                  <a:pt x="497" y="95"/>
                </a:lnTo>
                <a:lnTo>
                  <a:pt x="506" y="104"/>
                </a:lnTo>
                <a:lnTo>
                  <a:pt x="512" y="112"/>
                </a:lnTo>
                <a:lnTo>
                  <a:pt x="512" y="112"/>
                </a:lnTo>
                <a:lnTo>
                  <a:pt x="519" y="104"/>
                </a:lnTo>
                <a:lnTo>
                  <a:pt x="541" y="84"/>
                </a:lnTo>
                <a:lnTo>
                  <a:pt x="558" y="70"/>
                </a:lnTo>
                <a:lnTo>
                  <a:pt x="576" y="57"/>
                </a:lnTo>
                <a:lnTo>
                  <a:pt x="598" y="42"/>
                </a:lnTo>
                <a:lnTo>
                  <a:pt x="623" y="30"/>
                </a:lnTo>
                <a:lnTo>
                  <a:pt x="652" y="18"/>
                </a:lnTo>
                <a:lnTo>
                  <a:pt x="683" y="8"/>
                </a:lnTo>
                <a:lnTo>
                  <a:pt x="699" y="5"/>
                </a:lnTo>
                <a:lnTo>
                  <a:pt x="717" y="3"/>
                </a:lnTo>
                <a:lnTo>
                  <a:pt x="734" y="1"/>
                </a:lnTo>
                <a:lnTo>
                  <a:pt x="752" y="1"/>
                </a:lnTo>
                <a:lnTo>
                  <a:pt x="771" y="1"/>
                </a:lnTo>
                <a:lnTo>
                  <a:pt x="791" y="3"/>
                </a:lnTo>
                <a:lnTo>
                  <a:pt x="811" y="7"/>
                </a:lnTo>
                <a:lnTo>
                  <a:pt x="831" y="12"/>
                </a:lnTo>
                <a:lnTo>
                  <a:pt x="853" y="18"/>
                </a:lnTo>
                <a:lnTo>
                  <a:pt x="875" y="27"/>
                </a:lnTo>
                <a:lnTo>
                  <a:pt x="897" y="37"/>
                </a:lnTo>
                <a:lnTo>
                  <a:pt x="918" y="48"/>
                </a:lnTo>
                <a:lnTo>
                  <a:pt x="918" y="48"/>
                </a:lnTo>
                <a:lnTo>
                  <a:pt x="932" y="233"/>
                </a:lnTo>
                <a:lnTo>
                  <a:pt x="959" y="674"/>
                </a:lnTo>
                <a:lnTo>
                  <a:pt x="974" y="936"/>
                </a:lnTo>
                <a:lnTo>
                  <a:pt x="987" y="1198"/>
                </a:lnTo>
                <a:lnTo>
                  <a:pt x="997" y="1434"/>
                </a:lnTo>
                <a:lnTo>
                  <a:pt x="1001" y="1536"/>
                </a:lnTo>
                <a:lnTo>
                  <a:pt x="1002" y="1627"/>
                </a:lnTo>
                <a:lnTo>
                  <a:pt x="1002" y="1627"/>
                </a:lnTo>
                <a:close/>
              </a:path>
            </a:pathLst>
          </a:custGeom>
          <a:solidFill>
            <a:srgbClr val="D1BEA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6" name="Freeform 115"/>
          <p:cNvSpPr/>
          <p:nvPr>
            <p:custDataLst>
              <p:tags r:id="rId120"/>
            </p:custDataLst>
          </p:nvPr>
        </p:nvSpPr>
        <p:spPr bwMode="auto">
          <a:xfrm>
            <a:off x="854259" y="3421566"/>
            <a:ext cx="307894" cy="196710"/>
          </a:xfrm>
          <a:custGeom>
            <a:avLst/>
            <a:gdLst>
              <a:gd name="T0" fmla="*/ 0 w 423"/>
              <a:gd name="T1" fmla="*/ 0 h 268"/>
              <a:gd name="T2" fmla="*/ 85 w 423"/>
              <a:gd name="T3" fmla="*/ 267 h 268"/>
              <a:gd name="T4" fmla="*/ 211 w 423"/>
              <a:gd name="T5" fmla="*/ 154 h 268"/>
              <a:gd name="T6" fmla="*/ 337 w 423"/>
              <a:gd name="T7" fmla="*/ 268 h 268"/>
              <a:gd name="T8" fmla="*/ 423 w 423"/>
              <a:gd name="T9" fmla="*/ 0 h 268"/>
              <a:gd name="T10" fmla="*/ 211 w 423"/>
              <a:gd name="T11" fmla="*/ 112 h 268"/>
              <a:gd name="T12" fmla="*/ 0 w 423"/>
              <a:gd name="T13" fmla="*/ 0 h 268"/>
            </a:gdLst>
            <a:ahLst/>
            <a:cxnLst>
              <a:cxn ang="0">
                <a:pos x="T0" y="T1"/>
              </a:cxn>
              <a:cxn ang="0">
                <a:pos x="T2" y="T3"/>
              </a:cxn>
              <a:cxn ang="0">
                <a:pos x="T4" y="T5"/>
              </a:cxn>
              <a:cxn ang="0">
                <a:pos x="T6" y="T7"/>
              </a:cxn>
              <a:cxn ang="0">
                <a:pos x="T8" y="T9"/>
              </a:cxn>
              <a:cxn ang="0">
                <a:pos x="T10" y="T11"/>
              </a:cxn>
              <a:cxn ang="0">
                <a:pos x="T12" y="T13"/>
              </a:cxn>
            </a:cxnLst>
            <a:rect l="0" t="0" r="r" b="b"/>
            <a:pathLst>
              <a:path w="423" h="268">
                <a:moveTo>
                  <a:pt x="0" y="0"/>
                </a:moveTo>
                <a:lnTo>
                  <a:pt x="85" y="267"/>
                </a:lnTo>
                <a:lnTo>
                  <a:pt x="211" y="154"/>
                </a:lnTo>
                <a:lnTo>
                  <a:pt x="337" y="268"/>
                </a:lnTo>
                <a:lnTo>
                  <a:pt x="423" y="0"/>
                </a:lnTo>
                <a:lnTo>
                  <a:pt x="211" y="112"/>
                </a:lnTo>
                <a:lnTo>
                  <a:pt x="0" y="0"/>
                </a:lnTo>
                <a:close/>
              </a:path>
            </a:pathLst>
          </a:custGeom>
          <a:solidFill>
            <a:srgbClr val="C2B09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7" name="Freeform 116"/>
          <p:cNvSpPr/>
          <p:nvPr>
            <p:custDataLst>
              <p:tags r:id="rId121"/>
            </p:custDataLst>
          </p:nvPr>
        </p:nvSpPr>
        <p:spPr bwMode="auto">
          <a:xfrm>
            <a:off x="854259" y="3370250"/>
            <a:ext cx="154724" cy="208373"/>
          </a:xfrm>
          <a:custGeom>
            <a:avLst/>
            <a:gdLst>
              <a:gd name="T0" fmla="*/ 211 w 211"/>
              <a:gd name="T1" fmla="*/ 183 h 286"/>
              <a:gd name="T2" fmla="*/ 80 w 211"/>
              <a:gd name="T3" fmla="*/ 0 h 286"/>
              <a:gd name="T4" fmla="*/ 0 w 211"/>
              <a:gd name="T5" fmla="*/ 71 h 286"/>
              <a:gd name="T6" fmla="*/ 87 w 211"/>
              <a:gd name="T7" fmla="*/ 286 h 286"/>
              <a:gd name="T8" fmla="*/ 211 w 211"/>
              <a:gd name="T9" fmla="*/ 183 h 286"/>
            </a:gdLst>
            <a:ahLst/>
            <a:cxnLst>
              <a:cxn ang="0">
                <a:pos x="T0" y="T1"/>
              </a:cxn>
              <a:cxn ang="0">
                <a:pos x="T2" y="T3"/>
              </a:cxn>
              <a:cxn ang="0">
                <a:pos x="T4" y="T5"/>
              </a:cxn>
              <a:cxn ang="0">
                <a:pos x="T6" y="T7"/>
              </a:cxn>
              <a:cxn ang="0">
                <a:pos x="T8" y="T9"/>
              </a:cxn>
            </a:cxnLst>
            <a:rect l="0" t="0" r="r" b="b"/>
            <a:pathLst>
              <a:path w="211" h="286">
                <a:moveTo>
                  <a:pt x="211" y="183"/>
                </a:moveTo>
                <a:lnTo>
                  <a:pt x="80" y="0"/>
                </a:lnTo>
                <a:lnTo>
                  <a:pt x="0" y="71"/>
                </a:lnTo>
                <a:lnTo>
                  <a:pt x="87" y="286"/>
                </a:lnTo>
                <a:lnTo>
                  <a:pt x="211" y="183"/>
                </a:lnTo>
                <a:close/>
              </a:path>
            </a:pathLst>
          </a:custGeom>
          <a:solidFill>
            <a:srgbClr val="F0D4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75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8" name="Freeform 117"/>
          <p:cNvSpPr/>
          <p:nvPr>
            <p:custDataLst>
              <p:tags r:id="rId122"/>
            </p:custDataLst>
          </p:nvPr>
        </p:nvSpPr>
        <p:spPr bwMode="auto">
          <a:xfrm>
            <a:off x="1008983" y="3370250"/>
            <a:ext cx="153169" cy="209928"/>
          </a:xfrm>
          <a:custGeom>
            <a:avLst/>
            <a:gdLst>
              <a:gd name="T0" fmla="*/ 0 w 212"/>
              <a:gd name="T1" fmla="*/ 183 h 287"/>
              <a:gd name="T2" fmla="*/ 131 w 212"/>
              <a:gd name="T3" fmla="*/ 0 h 287"/>
              <a:gd name="T4" fmla="*/ 212 w 212"/>
              <a:gd name="T5" fmla="*/ 71 h 287"/>
              <a:gd name="T6" fmla="*/ 123 w 212"/>
              <a:gd name="T7" fmla="*/ 287 h 287"/>
              <a:gd name="T8" fmla="*/ 0 w 212"/>
              <a:gd name="T9" fmla="*/ 183 h 287"/>
            </a:gdLst>
            <a:ahLst/>
            <a:cxnLst>
              <a:cxn ang="0">
                <a:pos x="T0" y="T1"/>
              </a:cxn>
              <a:cxn ang="0">
                <a:pos x="T2" y="T3"/>
              </a:cxn>
              <a:cxn ang="0">
                <a:pos x="T4" y="T5"/>
              </a:cxn>
              <a:cxn ang="0">
                <a:pos x="T6" y="T7"/>
              </a:cxn>
              <a:cxn ang="0">
                <a:pos x="T8" y="T9"/>
              </a:cxn>
            </a:cxnLst>
            <a:rect l="0" t="0" r="r" b="b"/>
            <a:pathLst>
              <a:path w="212" h="287">
                <a:moveTo>
                  <a:pt x="0" y="183"/>
                </a:moveTo>
                <a:lnTo>
                  <a:pt x="131" y="0"/>
                </a:lnTo>
                <a:lnTo>
                  <a:pt x="212" y="71"/>
                </a:lnTo>
                <a:lnTo>
                  <a:pt x="123" y="287"/>
                </a:lnTo>
                <a:lnTo>
                  <a:pt x="0" y="183"/>
                </a:lnTo>
                <a:close/>
              </a:path>
            </a:pathLst>
          </a:custGeom>
          <a:solidFill>
            <a:srgbClr val="F0D4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75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9" name="Freeform 118"/>
          <p:cNvSpPr/>
          <p:nvPr>
            <p:custDataLst>
              <p:tags r:id="rId123"/>
            </p:custDataLst>
          </p:nvPr>
        </p:nvSpPr>
        <p:spPr bwMode="auto">
          <a:xfrm>
            <a:off x="596125" y="3405238"/>
            <a:ext cx="275238" cy="1345869"/>
          </a:xfrm>
          <a:custGeom>
            <a:avLst/>
            <a:gdLst>
              <a:gd name="T0" fmla="*/ 379 w 379"/>
              <a:gd name="T1" fmla="*/ 0 h 1847"/>
              <a:gd name="T2" fmla="*/ 377 w 379"/>
              <a:gd name="T3" fmla="*/ 1847 h 1847"/>
              <a:gd name="T4" fmla="*/ 0 w 379"/>
              <a:gd name="T5" fmla="*/ 1847 h 1847"/>
              <a:gd name="T6" fmla="*/ 117 w 379"/>
              <a:gd name="T7" fmla="*/ 91 h 1847"/>
              <a:gd name="T8" fmla="*/ 117 w 379"/>
              <a:gd name="T9" fmla="*/ 91 h 1847"/>
              <a:gd name="T10" fmla="*/ 116 w 379"/>
              <a:gd name="T11" fmla="*/ 86 h 1847"/>
              <a:gd name="T12" fmla="*/ 116 w 379"/>
              <a:gd name="T13" fmla="*/ 81 h 1847"/>
              <a:gd name="T14" fmla="*/ 119 w 379"/>
              <a:gd name="T15" fmla="*/ 71 h 1847"/>
              <a:gd name="T16" fmla="*/ 126 w 379"/>
              <a:gd name="T17" fmla="*/ 64 h 1847"/>
              <a:gd name="T18" fmla="*/ 131 w 379"/>
              <a:gd name="T19" fmla="*/ 61 h 1847"/>
              <a:gd name="T20" fmla="*/ 136 w 379"/>
              <a:gd name="T21" fmla="*/ 59 h 1847"/>
              <a:gd name="T22" fmla="*/ 379 w 379"/>
              <a:gd name="T23" fmla="*/ 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9" h="1847">
                <a:moveTo>
                  <a:pt x="379" y="0"/>
                </a:moveTo>
                <a:lnTo>
                  <a:pt x="377" y="1847"/>
                </a:lnTo>
                <a:lnTo>
                  <a:pt x="0" y="1847"/>
                </a:lnTo>
                <a:lnTo>
                  <a:pt x="117" y="91"/>
                </a:lnTo>
                <a:lnTo>
                  <a:pt x="117" y="91"/>
                </a:lnTo>
                <a:lnTo>
                  <a:pt x="116" y="86"/>
                </a:lnTo>
                <a:lnTo>
                  <a:pt x="116" y="81"/>
                </a:lnTo>
                <a:lnTo>
                  <a:pt x="119" y="71"/>
                </a:lnTo>
                <a:lnTo>
                  <a:pt x="126" y="64"/>
                </a:lnTo>
                <a:lnTo>
                  <a:pt x="131" y="61"/>
                </a:lnTo>
                <a:lnTo>
                  <a:pt x="136" y="59"/>
                </a:lnTo>
                <a:lnTo>
                  <a:pt x="379"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0" name="Freeform 119"/>
          <p:cNvSpPr/>
          <p:nvPr>
            <p:custDataLst>
              <p:tags r:id="rId124"/>
            </p:custDataLst>
          </p:nvPr>
        </p:nvSpPr>
        <p:spPr bwMode="auto">
          <a:xfrm>
            <a:off x="1141937" y="3405238"/>
            <a:ext cx="275238" cy="1347424"/>
          </a:xfrm>
          <a:custGeom>
            <a:avLst/>
            <a:gdLst>
              <a:gd name="T0" fmla="*/ 2 w 378"/>
              <a:gd name="T1" fmla="*/ 0 h 1849"/>
              <a:gd name="T2" fmla="*/ 0 w 378"/>
              <a:gd name="T3" fmla="*/ 1847 h 1849"/>
              <a:gd name="T4" fmla="*/ 378 w 378"/>
              <a:gd name="T5" fmla="*/ 1849 h 1849"/>
              <a:gd name="T6" fmla="*/ 265 w 378"/>
              <a:gd name="T7" fmla="*/ 93 h 1849"/>
              <a:gd name="T8" fmla="*/ 265 w 378"/>
              <a:gd name="T9" fmla="*/ 93 h 1849"/>
              <a:gd name="T10" fmla="*/ 265 w 378"/>
              <a:gd name="T11" fmla="*/ 88 h 1849"/>
              <a:gd name="T12" fmla="*/ 265 w 378"/>
              <a:gd name="T13" fmla="*/ 81 h 1849"/>
              <a:gd name="T14" fmla="*/ 262 w 378"/>
              <a:gd name="T15" fmla="*/ 72 h 1849"/>
              <a:gd name="T16" fmla="*/ 255 w 378"/>
              <a:gd name="T17" fmla="*/ 64 h 1849"/>
              <a:gd name="T18" fmla="*/ 250 w 378"/>
              <a:gd name="T19" fmla="*/ 62 h 1849"/>
              <a:gd name="T20" fmla="*/ 245 w 378"/>
              <a:gd name="T21" fmla="*/ 61 h 1849"/>
              <a:gd name="T22" fmla="*/ 2 w 378"/>
              <a:gd name="T23" fmla="*/ 0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1849">
                <a:moveTo>
                  <a:pt x="2" y="0"/>
                </a:moveTo>
                <a:lnTo>
                  <a:pt x="0" y="1847"/>
                </a:lnTo>
                <a:lnTo>
                  <a:pt x="378" y="1849"/>
                </a:lnTo>
                <a:lnTo>
                  <a:pt x="265" y="93"/>
                </a:lnTo>
                <a:lnTo>
                  <a:pt x="265" y="93"/>
                </a:lnTo>
                <a:lnTo>
                  <a:pt x="265" y="88"/>
                </a:lnTo>
                <a:lnTo>
                  <a:pt x="265" y="81"/>
                </a:lnTo>
                <a:lnTo>
                  <a:pt x="262" y="72"/>
                </a:lnTo>
                <a:lnTo>
                  <a:pt x="255" y="64"/>
                </a:lnTo>
                <a:lnTo>
                  <a:pt x="250" y="62"/>
                </a:lnTo>
                <a:lnTo>
                  <a:pt x="245" y="61"/>
                </a:lnTo>
                <a:lnTo>
                  <a:pt x="2"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1" name="Freeform 120"/>
          <p:cNvSpPr/>
          <p:nvPr>
            <p:custDataLst>
              <p:tags r:id="rId125"/>
            </p:custDataLst>
          </p:nvPr>
        </p:nvSpPr>
        <p:spPr bwMode="auto">
          <a:xfrm>
            <a:off x="972440" y="3503982"/>
            <a:ext cx="71531" cy="59868"/>
          </a:xfrm>
          <a:custGeom>
            <a:avLst/>
            <a:gdLst>
              <a:gd name="T0" fmla="*/ 97 w 97"/>
              <a:gd name="T1" fmla="*/ 42 h 82"/>
              <a:gd name="T2" fmla="*/ 82 w 97"/>
              <a:gd name="T3" fmla="*/ 82 h 82"/>
              <a:gd name="T4" fmla="*/ 13 w 97"/>
              <a:gd name="T5" fmla="*/ 82 h 82"/>
              <a:gd name="T6" fmla="*/ 0 w 97"/>
              <a:gd name="T7" fmla="*/ 40 h 82"/>
              <a:gd name="T8" fmla="*/ 48 w 97"/>
              <a:gd name="T9" fmla="*/ 0 h 82"/>
              <a:gd name="T10" fmla="*/ 97 w 97"/>
              <a:gd name="T11" fmla="*/ 42 h 82"/>
            </a:gdLst>
            <a:ahLst/>
            <a:cxnLst>
              <a:cxn ang="0">
                <a:pos x="T0" y="T1"/>
              </a:cxn>
              <a:cxn ang="0">
                <a:pos x="T2" y="T3"/>
              </a:cxn>
              <a:cxn ang="0">
                <a:pos x="T4" y="T5"/>
              </a:cxn>
              <a:cxn ang="0">
                <a:pos x="T6" y="T7"/>
              </a:cxn>
              <a:cxn ang="0">
                <a:pos x="T8" y="T9"/>
              </a:cxn>
              <a:cxn ang="0">
                <a:pos x="T10" y="T11"/>
              </a:cxn>
            </a:cxnLst>
            <a:rect l="0" t="0" r="r" b="b"/>
            <a:pathLst>
              <a:path w="97" h="82">
                <a:moveTo>
                  <a:pt x="97" y="42"/>
                </a:moveTo>
                <a:lnTo>
                  <a:pt x="82" y="82"/>
                </a:lnTo>
                <a:lnTo>
                  <a:pt x="13" y="82"/>
                </a:lnTo>
                <a:lnTo>
                  <a:pt x="0" y="40"/>
                </a:lnTo>
                <a:lnTo>
                  <a:pt x="48" y="0"/>
                </a:lnTo>
                <a:lnTo>
                  <a:pt x="97" y="42"/>
                </a:lnTo>
                <a:close/>
              </a:path>
            </a:pathLst>
          </a:custGeom>
          <a:solidFill>
            <a:srgbClr val="A63E2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2" name="Freeform 121"/>
          <p:cNvSpPr/>
          <p:nvPr>
            <p:custDataLst>
              <p:tags r:id="rId126"/>
            </p:custDataLst>
          </p:nvPr>
        </p:nvSpPr>
        <p:spPr bwMode="auto">
          <a:xfrm>
            <a:off x="946005" y="3563850"/>
            <a:ext cx="122847" cy="646111"/>
          </a:xfrm>
          <a:custGeom>
            <a:avLst/>
            <a:gdLst>
              <a:gd name="T0" fmla="*/ 167 w 167"/>
              <a:gd name="T1" fmla="*/ 785 h 888"/>
              <a:gd name="T2" fmla="*/ 84 w 167"/>
              <a:gd name="T3" fmla="*/ 888 h 888"/>
              <a:gd name="T4" fmla="*/ 84 w 167"/>
              <a:gd name="T5" fmla="*/ 888 h 888"/>
              <a:gd name="T6" fmla="*/ 0 w 167"/>
              <a:gd name="T7" fmla="*/ 785 h 888"/>
              <a:gd name="T8" fmla="*/ 50 w 167"/>
              <a:gd name="T9" fmla="*/ 0 h 888"/>
              <a:gd name="T10" fmla="*/ 119 w 167"/>
              <a:gd name="T11" fmla="*/ 0 h 888"/>
              <a:gd name="T12" fmla="*/ 167 w 167"/>
              <a:gd name="T13" fmla="*/ 785 h 888"/>
            </a:gdLst>
            <a:ahLst/>
            <a:cxnLst>
              <a:cxn ang="0">
                <a:pos x="T0" y="T1"/>
              </a:cxn>
              <a:cxn ang="0">
                <a:pos x="T2" y="T3"/>
              </a:cxn>
              <a:cxn ang="0">
                <a:pos x="T4" y="T5"/>
              </a:cxn>
              <a:cxn ang="0">
                <a:pos x="T6" y="T7"/>
              </a:cxn>
              <a:cxn ang="0">
                <a:pos x="T8" y="T9"/>
              </a:cxn>
              <a:cxn ang="0">
                <a:pos x="T10" y="T11"/>
              </a:cxn>
              <a:cxn ang="0">
                <a:pos x="T12" y="T13"/>
              </a:cxn>
            </a:cxnLst>
            <a:rect l="0" t="0" r="r" b="b"/>
            <a:pathLst>
              <a:path w="167" h="888">
                <a:moveTo>
                  <a:pt x="167" y="785"/>
                </a:moveTo>
                <a:lnTo>
                  <a:pt x="84" y="888"/>
                </a:lnTo>
                <a:lnTo>
                  <a:pt x="84" y="888"/>
                </a:lnTo>
                <a:lnTo>
                  <a:pt x="0" y="785"/>
                </a:lnTo>
                <a:lnTo>
                  <a:pt x="50" y="0"/>
                </a:lnTo>
                <a:lnTo>
                  <a:pt x="119" y="0"/>
                </a:lnTo>
                <a:lnTo>
                  <a:pt x="167" y="785"/>
                </a:lnTo>
                <a:close/>
              </a:path>
            </a:pathLst>
          </a:custGeom>
          <a:solidFill>
            <a:srgbClr val="A63E2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3" name="Freeform 122"/>
          <p:cNvSpPr/>
          <p:nvPr>
            <p:custDataLst>
              <p:tags r:id="rId127"/>
            </p:custDataLst>
          </p:nvPr>
        </p:nvSpPr>
        <p:spPr bwMode="auto">
          <a:xfrm>
            <a:off x="1626326" y="3205418"/>
            <a:ext cx="1205140" cy="1590785"/>
          </a:xfrm>
          <a:custGeom>
            <a:avLst/>
            <a:gdLst>
              <a:gd name="T0" fmla="*/ 1547 w 1551"/>
              <a:gd name="T1" fmla="*/ 2182 h 2182"/>
              <a:gd name="T2" fmla="*/ 0 w 1551"/>
              <a:gd name="T3" fmla="*/ 2181 h 2182"/>
              <a:gd name="T4" fmla="*/ 3 w 1551"/>
              <a:gd name="T5" fmla="*/ 0 h 2182"/>
              <a:gd name="T6" fmla="*/ 1551 w 1551"/>
              <a:gd name="T7" fmla="*/ 2 h 2182"/>
              <a:gd name="T8" fmla="*/ 1547 w 1551"/>
              <a:gd name="T9" fmla="*/ 2182 h 2182"/>
            </a:gdLst>
            <a:ahLst/>
            <a:cxnLst>
              <a:cxn ang="0">
                <a:pos x="T0" y="T1"/>
              </a:cxn>
              <a:cxn ang="0">
                <a:pos x="T2" y="T3"/>
              </a:cxn>
              <a:cxn ang="0">
                <a:pos x="T4" y="T5"/>
              </a:cxn>
              <a:cxn ang="0">
                <a:pos x="T6" y="T7"/>
              </a:cxn>
              <a:cxn ang="0">
                <a:pos x="T8" y="T9"/>
              </a:cxn>
            </a:cxnLst>
            <a:rect l="0" t="0" r="r" b="b"/>
            <a:pathLst>
              <a:path w="1551" h="2182">
                <a:moveTo>
                  <a:pt x="1547" y="2182"/>
                </a:moveTo>
                <a:lnTo>
                  <a:pt x="0" y="2181"/>
                </a:lnTo>
                <a:lnTo>
                  <a:pt x="3" y="0"/>
                </a:lnTo>
                <a:lnTo>
                  <a:pt x="1551" y="2"/>
                </a:lnTo>
                <a:lnTo>
                  <a:pt x="1547" y="218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dirty="0">
              <a:latin typeface="微软雅黑" panose="020B0503020204020204" charset="-122"/>
              <a:ea typeface="微软雅黑" panose="020B0503020204020204" charset="-122"/>
            </a:endParaRPr>
          </a:p>
        </p:txBody>
      </p:sp>
      <p:sp>
        <p:nvSpPr>
          <p:cNvPr id="135" name="Freeform 123"/>
          <p:cNvSpPr>
            <a:spLocks noEditPoints="1"/>
          </p:cNvSpPr>
          <p:nvPr>
            <p:custDataLst>
              <p:tags r:id="rId128"/>
            </p:custDataLst>
          </p:nvPr>
        </p:nvSpPr>
        <p:spPr bwMode="auto">
          <a:xfrm>
            <a:off x="1631768" y="3230298"/>
            <a:ext cx="1192700" cy="1541024"/>
          </a:xfrm>
          <a:custGeom>
            <a:avLst/>
            <a:gdLst>
              <a:gd name="T0" fmla="*/ 1480 w 1483"/>
              <a:gd name="T1" fmla="*/ 2116 h 2116"/>
              <a:gd name="T2" fmla="*/ 0 w 1483"/>
              <a:gd name="T3" fmla="*/ 2114 h 2116"/>
              <a:gd name="T4" fmla="*/ 1 w 1483"/>
              <a:gd name="T5" fmla="*/ 0 h 2116"/>
              <a:gd name="T6" fmla="*/ 1483 w 1483"/>
              <a:gd name="T7" fmla="*/ 2 h 2116"/>
              <a:gd name="T8" fmla="*/ 1480 w 1483"/>
              <a:gd name="T9" fmla="*/ 2116 h 2116"/>
              <a:gd name="T10" fmla="*/ 20 w 1483"/>
              <a:gd name="T11" fmla="*/ 2094 h 2116"/>
              <a:gd name="T12" fmla="*/ 1460 w 1483"/>
              <a:gd name="T13" fmla="*/ 2096 h 2116"/>
              <a:gd name="T14" fmla="*/ 1463 w 1483"/>
              <a:gd name="T15" fmla="*/ 22 h 2116"/>
              <a:gd name="T16" fmla="*/ 21 w 1483"/>
              <a:gd name="T17" fmla="*/ 21 h 2116"/>
              <a:gd name="T18" fmla="*/ 20 w 1483"/>
              <a:gd name="T19" fmla="*/ 2094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3" h="2116">
                <a:moveTo>
                  <a:pt x="1480" y="2116"/>
                </a:moveTo>
                <a:lnTo>
                  <a:pt x="0" y="2114"/>
                </a:lnTo>
                <a:lnTo>
                  <a:pt x="1" y="0"/>
                </a:lnTo>
                <a:lnTo>
                  <a:pt x="1483" y="2"/>
                </a:lnTo>
                <a:lnTo>
                  <a:pt x="1480" y="2116"/>
                </a:lnTo>
                <a:close/>
                <a:moveTo>
                  <a:pt x="20" y="2094"/>
                </a:moveTo>
                <a:lnTo>
                  <a:pt x="1460" y="2096"/>
                </a:lnTo>
                <a:lnTo>
                  <a:pt x="1463" y="22"/>
                </a:lnTo>
                <a:lnTo>
                  <a:pt x="21" y="21"/>
                </a:lnTo>
                <a:lnTo>
                  <a:pt x="20" y="2094"/>
                </a:lnTo>
                <a:close/>
              </a:path>
            </a:pathLst>
          </a:custGeom>
          <a:solidFill>
            <a:srgbClr val="4D576B">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6" name="Freeform 124"/>
          <p:cNvSpPr/>
          <p:nvPr>
            <p:custDataLst>
              <p:tags r:id="rId129"/>
            </p:custDataLst>
          </p:nvPr>
        </p:nvSpPr>
        <p:spPr bwMode="auto">
          <a:xfrm>
            <a:off x="2035296" y="3060801"/>
            <a:ext cx="333552" cy="251136"/>
          </a:xfrm>
          <a:custGeom>
            <a:avLst/>
            <a:gdLst>
              <a:gd name="T0" fmla="*/ 139 w 456"/>
              <a:gd name="T1" fmla="*/ 2 h 344"/>
              <a:gd name="T2" fmla="*/ 106 w 456"/>
              <a:gd name="T3" fmla="*/ 2 h 344"/>
              <a:gd name="T4" fmla="*/ 75 w 456"/>
              <a:gd name="T5" fmla="*/ 15 h 344"/>
              <a:gd name="T6" fmla="*/ 50 w 456"/>
              <a:gd name="T7" fmla="*/ 35 h 344"/>
              <a:gd name="T8" fmla="*/ 35 w 456"/>
              <a:gd name="T9" fmla="*/ 65 h 344"/>
              <a:gd name="T10" fmla="*/ 18 w 456"/>
              <a:gd name="T11" fmla="*/ 114 h 344"/>
              <a:gd name="T12" fmla="*/ 5 w 456"/>
              <a:gd name="T13" fmla="*/ 178 h 344"/>
              <a:gd name="T14" fmla="*/ 0 w 456"/>
              <a:gd name="T15" fmla="*/ 226 h 344"/>
              <a:gd name="T16" fmla="*/ 3 w 456"/>
              <a:gd name="T17" fmla="*/ 257 h 344"/>
              <a:gd name="T18" fmla="*/ 13 w 456"/>
              <a:gd name="T19" fmla="*/ 283 h 344"/>
              <a:gd name="T20" fmla="*/ 20 w 456"/>
              <a:gd name="T21" fmla="*/ 294 h 344"/>
              <a:gd name="T22" fmla="*/ 50 w 456"/>
              <a:gd name="T23" fmla="*/ 324 h 344"/>
              <a:gd name="T24" fmla="*/ 80 w 456"/>
              <a:gd name="T25" fmla="*/ 339 h 344"/>
              <a:gd name="T26" fmla="*/ 112 w 456"/>
              <a:gd name="T27" fmla="*/ 344 h 344"/>
              <a:gd name="T28" fmla="*/ 148 w 456"/>
              <a:gd name="T29" fmla="*/ 340 h 344"/>
              <a:gd name="T30" fmla="*/ 235 w 456"/>
              <a:gd name="T31" fmla="*/ 325 h 344"/>
              <a:gd name="T32" fmla="*/ 289 w 456"/>
              <a:gd name="T33" fmla="*/ 322 h 344"/>
              <a:gd name="T34" fmla="*/ 354 w 456"/>
              <a:gd name="T35" fmla="*/ 324 h 344"/>
              <a:gd name="T36" fmla="*/ 367 w 456"/>
              <a:gd name="T37" fmla="*/ 324 h 344"/>
              <a:gd name="T38" fmla="*/ 391 w 456"/>
              <a:gd name="T39" fmla="*/ 322 h 344"/>
              <a:gd name="T40" fmla="*/ 411 w 456"/>
              <a:gd name="T41" fmla="*/ 314 h 344"/>
              <a:gd name="T42" fmla="*/ 424 w 456"/>
              <a:gd name="T43" fmla="*/ 302 h 344"/>
              <a:gd name="T44" fmla="*/ 436 w 456"/>
              <a:gd name="T45" fmla="*/ 283 h 344"/>
              <a:gd name="T46" fmla="*/ 446 w 456"/>
              <a:gd name="T47" fmla="*/ 247 h 344"/>
              <a:gd name="T48" fmla="*/ 456 w 456"/>
              <a:gd name="T49" fmla="*/ 178 h 344"/>
              <a:gd name="T50" fmla="*/ 456 w 456"/>
              <a:gd name="T51" fmla="*/ 169 h 344"/>
              <a:gd name="T52" fmla="*/ 453 w 456"/>
              <a:gd name="T53" fmla="*/ 154 h 344"/>
              <a:gd name="T54" fmla="*/ 440 w 456"/>
              <a:gd name="T55" fmla="*/ 131 h 344"/>
              <a:gd name="T56" fmla="*/ 411 w 456"/>
              <a:gd name="T57" fmla="*/ 102 h 344"/>
              <a:gd name="T58" fmla="*/ 371 w 456"/>
              <a:gd name="T59" fmla="*/ 75 h 344"/>
              <a:gd name="T60" fmla="*/ 322 w 456"/>
              <a:gd name="T61" fmla="*/ 52 h 344"/>
              <a:gd name="T62" fmla="*/ 268 w 456"/>
              <a:gd name="T63" fmla="*/ 32 h 344"/>
              <a:gd name="T64" fmla="*/ 188 w 456"/>
              <a:gd name="T65" fmla="*/ 10 h 344"/>
              <a:gd name="T66" fmla="*/ 139 w 456"/>
              <a:gd name="T67" fmla="*/ 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44">
                <a:moveTo>
                  <a:pt x="139" y="2"/>
                </a:moveTo>
                <a:lnTo>
                  <a:pt x="139" y="2"/>
                </a:lnTo>
                <a:lnTo>
                  <a:pt x="122" y="0"/>
                </a:lnTo>
                <a:lnTo>
                  <a:pt x="106" y="2"/>
                </a:lnTo>
                <a:lnTo>
                  <a:pt x="91" y="7"/>
                </a:lnTo>
                <a:lnTo>
                  <a:pt x="75" y="15"/>
                </a:lnTo>
                <a:lnTo>
                  <a:pt x="62" y="23"/>
                </a:lnTo>
                <a:lnTo>
                  <a:pt x="50" y="35"/>
                </a:lnTo>
                <a:lnTo>
                  <a:pt x="42" y="50"/>
                </a:lnTo>
                <a:lnTo>
                  <a:pt x="35" y="65"/>
                </a:lnTo>
                <a:lnTo>
                  <a:pt x="35" y="65"/>
                </a:lnTo>
                <a:lnTo>
                  <a:pt x="18" y="114"/>
                </a:lnTo>
                <a:lnTo>
                  <a:pt x="12" y="144"/>
                </a:lnTo>
                <a:lnTo>
                  <a:pt x="5" y="178"/>
                </a:lnTo>
                <a:lnTo>
                  <a:pt x="2" y="210"/>
                </a:lnTo>
                <a:lnTo>
                  <a:pt x="0" y="226"/>
                </a:lnTo>
                <a:lnTo>
                  <a:pt x="2" y="241"/>
                </a:lnTo>
                <a:lnTo>
                  <a:pt x="3" y="257"/>
                </a:lnTo>
                <a:lnTo>
                  <a:pt x="8" y="270"/>
                </a:lnTo>
                <a:lnTo>
                  <a:pt x="13" y="283"/>
                </a:lnTo>
                <a:lnTo>
                  <a:pt x="20" y="294"/>
                </a:lnTo>
                <a:lnTo>
                  <a:pt x="20" y="294"/>
                </a:lnTo>
                <a:lnTo>
                  <a:pt x="35" y="310"/>
                </a:lnTo>
                <a:lnTo>
                  <a:pt x="50" y="324"/>
                </a:lnTo>
                <a:lnTo>
                  <a:pt x="65" y="334"/>
                </a:lnTo>
                <a:lnTo>
                  <a:pt x="80" y="339"/>
                </a:lnTo>
                <a:lnTo>
                  <a:pt x="96" y="342"/>
                </a:lnTo>
                <a:lnTo>
                  <a:pt x="112" y="344"/>
                </a:lnTo>
                <a:lnTo>
                  <a:pt x="129" y="342"/>
                </a:lnTo>
                <a:lnTo>
                  <a:pt x="148" y="340"/>
                </a:lnTo>
                <a:lnTo>
                  <a:pt x="188" y="334"/>
                </a:lnTo>
                <a:lnTo>
                  <a:pt x="235" y="325"/>
                </a:lnTo>
                <a:lnTo>
                  <a:pt x="260" y="324"/>
                </a:lnTo>
                <a:lnTo>
                  <a:pt x="289" y="322"/>
                </a:lnTo>
                <a:lnTo>
                  <a:pt x="320" y="320"/>
                </a:lnTo>
                <a:lnTo>
                  <a:pt x="354" y="324"/>
                </a:lnTo>
                <a:lnTo>
                  <a:pt x="354" y="324"/>
                </a:lnTo>
                <a:lnTo>
                  <a:pt x="367" y="324"/>
                </a:lnTo>
                <a:lnTo>
                  <a:pt x="381" y="324"/>
                </a:lnTo>
                <a:lnTo>
                  <a:pt x="391" y="322"/>
                </a:lnTo>
                <a:lnTo>
                  <a:pt x="401" y="319"/>
                </a:lnTo>
                <a:lnTo>
                  <a:pt x="411" y="314"/>
                </a:lnTo>
                <a:lnTo>
                  <a:pt x="418" y="309"/>
                </a:lnTo>
                <a:lnTo>
                  <a:pt x="424" y="302"/>
                </a:lnTo>
                <a:lnTo>
                  <a:pt x="431" y="294"/>
                </a:lnTo>
                <a:lnTo>
                  <a:pt x="436" y="283"/>
                </a:lnTo>
                <a:lnTo>
                  <a:pt x="440" y="273"/>
                </a:lnTo>
                <a:lnTo>
                  <a:pt x="446" y="247"/>
                </a:lnTo>
                <a:lnTo>
                  <a:pt x="451" y="216"/>
                </a:lnTo>
                <a:lnTo>
                  <a:pt x="456" y="178"/>
                </a:lnTo>
                <a:lnTo>
                  <a:pt x="456" y="178"/>
                </a:lnTo>
                <a:lnTo>
                  <a:pt x="456" y="169"/>
                </a:lnTo>
                <a:lnTo>
                  <a:pt x="455" y="163"/>
                </a:lnTo>
                <a:lnTo>
                  <a:pt x="453" y="154"/>
                </a:lnTo>
                <a:lnTo>
                  <a:pt x="450" y="146"/>
                </a:lnTo>
                <a:lnTo>
                  <a:pt x="440" y="131"/>
                </a:lnTo>
                <a:lnTo>
                  <a:pt x="426" y="116"/>
                </a:lnTo>
                <a:lnTo>
                  <a:pt x="411" y="102"/>
                </a:lnTo>
                <a:lnTo>
                  <a:pt x="391" y="89"/>
                </a:lnTo>
                <a:lnTo>
                  <a:pt x="371" y="75"/>
                </a:lnTo>
                <a:lnTo>
                  <a:pt x="347" y="64"/>
                </a:lnTo>
                <a:lnTo>
                  <a:pt x="322" y="52"/>
                </a:lnTo>
                <a:lnTo>
                  <a:pt x="295" y="42"/>
                </a:lnTo>
                <a:lnTo>
                  <a:pt x="268" y="32"/>
                </a:lnTo>
                <a:lnTo>
                  <a:pt x="242" y="23"/>
                </a:lnTo>
                <a:lnTo>
                  <a:pt x="188" y="10"/>
                </a:lnTo>
                <a:lnTo>
                  <a:pt x="139" y="2"/>
                </a:lnTo>
                <a:lnTo>
                  <a:pt x="139" y="2"/>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8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73" name="矩形 172"/>
          <p:cNvSpPr/>
          <p:nvPr>
            <p:custDataLst>
              <p:tags r:id="rId130"/>
            </p:custDataLst>
          </p:nvPr>
        </p:nvSpPr>
        <p:spPr>
          <a:xfrm>
            <a:off x="1715576" y="3825283"/>
            <a:ext cx="1197365" cy="508491"/>
          </a:xfrm>
          <a:prstGeom prst="rect">
            <a:avLst/>
          </a:prstGeom>
        </p:spPr>
        <p:txBody>
          <a:bodyPr wrap="square" anchor="ctr" anchorCtr="0">
            <a:noAutofit/>
          </a:bodyPr>
          <a:lstStyle/>
          <a:p>
            <a:pPr algn="ctr" fontAlgn="auto">
              <a:lnSpc>
                <a:spcPct val="120000"/>
              </a:lnSpc>
            </a:pPr>
            <a:r>
              <a:rPr lang="zh-CN" altLang="en-US" sz="3600" b="1" spc="300" dirty="0">
                <a:solidFill>
                  <a:srgbClr val="4D576B"/>
                </a:solidFill>
                <a:uFillTx/>
                <a:latin typeface="宋体" panose="02010600030101010101" pitchFamily="2" charset="-122"/>
                <a:ea typeface="宋体" panose="02010600030101010101" pitchFamily="2" charset="-122"/>
                <a:cs typeface="+mj-cs"/>
              </a:rPr>
              <a:t>求助方式</a:t>
            </a:r>
            <a:endParaRPr lang="zh-CN" altLang="en-US" sz="3600" b="1" spc="300" dirty="0">
              <a:solidFill>
                <a:srgbClr val="4D576B"/>
              </a:solidFill>
              <a:uFillTx/>
              <a:latin typeface="宋体" panose="02010600030101010101" pitchFamily="2" charset="-122"/>
              <a:ea typeface="宋体" panose="02010600030101010101" pitchFamily="2" charset="-122"/>
              <a:cs typeface="+mj-cs"/>
            </a:endParaRPr>
          </a:p>
        </p:txBody>
      </p:sp>
      <p:sp>
        <p:nvSpPr>
          <p:cNvPr id="137" name="圆角矩形 136"/>
          <p:cNvSpPr/>
          <p:nvPr>
            <p:custDataLst>
              <p:tags r:id="rId131"/>
            </p:custDataLst>
          </p:nvPr>
        </p:nvSpPr>
        <p:spPr>
          <a:xfrm>
            <a:off x="3606165" y="2835910"/>
            <a:ext cx="812800" cy="781685"/>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75" name="文本框 174"/>
          <p:cNvSpPr txBox="1"/>
          <p:nvPr>
            <p:custDataLst>
              <p:tags r:id="rId132"/>
            </p:custDataLst>
          </p:nvPr>
        </p:nvSpPr>
        <p:spPr>
          <a:xfrm>
            <a:off x="3959860" y="2787650"/>
            <a:ext cx="7835900" cy="956945"/>
          </a:xfrm>
          <a:prstGeom prst="rect">
            <a:avLst/>
          </a:prstGeom>
          <a:noFill/>
        </p:spPr>
        <p:txBody>
          <a:bodyPr wrap="square" rtlCol="0" anchor="ctr" anchorCtr="0">
            <a:normAutofit/>
          </a:bodyPr>
          <a:lstStyle/>
          <a:p>
            <a:pPr fontAlgn="auto">
              <a:lnSpc>
                <a:spcPct val="120000"/>
              </a:lnSpc>
            </a:pPr>
            <a:r>
              <a:rPr lang="en-US" altLang="zh-CN" sz="900" b="1" spc="150">
                <a:solidFill>
                  <a:srgbClr val="4D576B"/>
                </a:solidFill>
                <a:latin typeface="宋体" panose="02010600030101010101" pitchFamily="2" charset="-122"/>
                <a:ea typeface="宋体" panose="02010600030101010101" pitchFamily="2" charset="-122"/>
                <a:cs typeface="宋体" panose="02010600030101010101" pitchFamily="2" charset="-122"/>
              </a:rPr>
              <a:t>       </a:t>
            </a:r>
            <a:r>
              <a:rPr lang="zh-CN" altLang="en-US" sz="2000" b="1" spc="150">
                <a:solidFill>
                  <a:srgbClr val="4D576B"/>
                </a:solidFill>
                <a:latin typeface="宋体" panose="02010600030101010101" pitchFamily="2" charset="-122"/>
                <a:ea typeface="宋体" panose="02010600030101010101" pitchFamily="2" charset="-122"/>
                <a:cs typeface="宋体" panose="02010600030101010101" pitchFamily="2" charset="-122"/>
              </a:rPr>
              <a:t>致电心理援助热线18850288651（心理咨询中心老师电话）</a:t>
            </a:r>
            <a:endParaRPr lang="zh-CN" altLang="en-US" sz="2000" b="1" spc="150">
              <a:solidFill>
                <a:srgbClr val="4D576B"/>
              </a:solidFill>
              <a:latin typeface="宋体" panose="02010600030101010101" pitchFamily="2" charset="-122"/>
              <a:ea typeface="宋体" panose="02010600030101010101" pitchFamily="2" charset="-122"/>
              <a:cs typeface="宋体" panose="02010600030101010101" pitchFamily="2" charset="-122"/>
            </a:endParaRPr>
          </a:p>
        </p:txBody>
      </p:sp>
      <p:sp>
        <p:nvSpPr>
          <p:cNvPr id="144" name="圆角矩形 143"/>
          <p:cNvSpPr/>
          <p:nvPr>
            <p:custDataLst>
              <p:tags r:id="rId133"/>
            </p:custDataLst>
          </p:nvPr>
        </p:nvSpPr>
        <p:spPr>
          <a:xfrm>
            <a:off x="3606165" y="3697605"/>
            <a:ext cx="812165" cy="742950"/>
          </a:xfrm>
          <a:prstGeom prst="roundRect">
            <a:avLst>
              <a:gd name="adj" fmla="val 50000"/>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6" name="文本框 175"/>
          <p:cNvSpPr txBox="1"/>
          <p:nvPr>
            <p:custDataLst>
              <p:tags r:id="rId134"/>
            </p:custDataLst>
          </p:nvPr>
        </p:nvSpPr>
        <p:spPr>
          <a:xfrm>
            <a:off x="4479925" y="3750310"/>
            <a:ext cx="7712075" cy="532765"/>
          </a:xfrm>
          <a:prstGeom prst="rect">
            <a:avLst/>
          </a:prstGeom>
          <a:noFill/>
        </p:spPr>
        <p:txBody>
          <a:bodyPr wrap="square" rtlCol="0" anchor="ctr" anchorCtr="0">
            <a:noAutofit/>
          </a:bodyPr>
          <a:lstStyle/>
          <a:p>
            <a:pPr fontAlgn="auto">
              <a:lnSpc>
                <a:spcPct val="120000"/>
              </a:lnSpc>
            </a:pPr>
            <a:r>
              <a:rPr lang="zh-CN" altLang="en-US" sz="1900" b="1" spc="150">
                <a:solidFill>
                  <a:srgbClr val="4D576B"/>
                </a:solidFill>
                <a:latin typeface="宋体" panose="02010600030101010101" pitchFamily="2" charset="-122"/>
                <a:ea typeface="宋体" panose="02010600030101010101" pitchFamily="2" charset="-122"/>
                <a:cs typeface="宋体" panose="02010600030101010101" pitchFamily="2" charset="-122"/>
              </a:rPr>
              <a:t>线上联系心理健康教育中心官方QQ心灵之家：3021034387</a:t>
            </a:r>
            <a:endParaRPr lang="zh-CN" altLang="en-US" sz="1900" b="1" spc="150">
              <a:solidFill>
                <a:srgbClr val="4D576B"/>
              </a:solidFill>
              <a:latin typeface="宋体" panose="02010600030101010101" pitchFamily="2" charset="-122"/>
              <a:ea typeface="宋体" panose="02010600030101010101" pitchFamily="2" charset="-122"/>
              <a:cs typeface="宋体" panose="02010600030101010101" pitchFamily="2" charset="-122"/>
            </a:endParaRPr>
          </a:p>
        </p:txBody>
      </p:sp>
      <p:sp>
        <p:nvSpPr>
          <p:cNvPr id="140" name="圆角矩形 139"/>
          <p:cNvSpPr/>
          <p:nvPr>
            <p:custDataLst>
              <p:tags r:id="rId135"/>
            </p:custDataLst>
          </p:nvPr>
        </p:nvSpPr>
        <p:spPr>
          <a:xfrm rot="8707077">
            <a:off x="3631565" y="4478020"/>
            <a:ext cx="835025" cy="768985"/>
          </a:xfrm>
          <a:prstGeom prst="roundRect">
            <a:avLst>
              <a:gd name="adj" fmla="val 50000"/>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62" name="Freeform 64"/>
          <p:cNvSpPr>
            <a:spLocks noEditPoints="1"/>
          </p:cNvSpPr>
          <p:nvPr>
            <p:custDataLst>
              <p:tags r:id="rId136"/>
            </p:custDataLst>
          </p:nvPr>
        </p:nvSpPr>
        <p:spPr bwMode="auto">
          <a:xfrm>
            <a:off x="3790950" y="4692650"/>
            <a:ext cx="548005" cy="342900"/>
          </a:xfrm>
          <a:custGeom>
            <a:avLst/>
            <a:gdLst>
              <a:gd name="T0" fmla="*/ 34 w 53"/>
              <a:gd name="T1" fmla="*/ 54 h 63"/>
              <a:gd name="T2" fmla="*/ 35 w 53"/>
              <a:gd name="T3" fmla="*/ 56 h 63"/>
              <a:gd name="T4" fmla="*/ 19 w 53"/>
              <a:gd name="T5" fmla="*/ 57 h 63"/>
              <a:gd name="T6" fmla="*/ 18 w 53"/>
              <a:gd name="T7" fmla="*/ 55 h 63"/>
              <a:gd name="T8" fmla="*/ 19 w 53"/>
              <a:gd name="T9" fmla="*/ 54 h 63"/>
              <a:gd name="T10" fmla="*/ 32 w 53"/>
              <a:gd name="T11" fmla="*/ 61 h 63"/>
              <a:gd name="T12" fmla="*/ 23 w 53"/>
              <a:gd name="T13" fmla="*/ 63 h 63"/>
              <a:gd name="T14" fmla="*/ 21 w 53"/>
              <a:gd name="T15" fmla="*/ 59 h 63"/>
              <a:gd name="T16" fmla="*/ 26 w 53"/>
              <a:gd name="T17" fmla="*/ 15 h 63"/>
              <a:gd name="T18" fmla="*/ 33 w 53"/>
              <a:gd name="T19" fmla="*/ 52 h 63"/>
              <a:gd name="T20" fmla="*/ 12 w 53"/>
              <a:gd name="T21" fmla="*/ 29 h 63"/>
              <a:gd name="T22" fmla="*/ 26 w 53"/>
              <a:gd name="T23" fmla="*/ 15 h 63"/>
              <a:gd name="T24" fmla="*/ 29 w 53"/>
              <a:gd name="T25" fmla="*/ 17 h 63"/>
              <a:gd name="T26" fmla="*/ 32 w 53"/>
              <a:gd name="T27" fmla="*/ 19 h 63"/>
              <a:gd name="T28" fmla="*/ 29 w 53"/>
              <a:gd name="T29" fmla="*/ 18 h 63"/>
              <a:gd name="T30" fmla="*/ 20 w 53"/>
              <a:gd name="T31" fmla="*/ 22 h 63"/>
              <a:gd name="T32" fmla="*/ 17 w 53"/>
              <a:gd name="T33" fmla="*/ 29 h 63"/>
              <a:gd name="T34" fmla="*/ 16 w 53"/>
              <a:gd name="T35" fmla="*/ 34 h 63"/>
              <a:gd name="T36" fmla="*/ 15 w 53"/>
              <a:gd name="T37" fmla="*/ 31 h 63"/>
              <a:gd name="T38" fmla="*/ 15 w 53"/>
              <a:gd name="T39" fmla="*/ 25 h 63"/>
              <a:gd name="T40" fmla="*/ 19 w 53"/>
              <a:gd name="T41" fmla="*/ 20 h 63"/>
              <a:gd name="T42" fmla="*/ 26 w 53"/>
              <a:gd name="T43" fmla="*/ 17 h 63"/>
              <a:gd name="T44" fmla="*/ 28 w 53"/>
              <a:gd name="T45" fmla="*/ 17 h 63"/>
              <a:gd name="T46" fmla="*/ 28 w 53"/>
              <a:gd name="T47" fmla="*/ 0 h 63"/>
              <a:gd name="T48" fmla="*/ 27 w 53"/>
              <a:gd name="T49" fmla="*/ 10 h 63"/>
              <a:gd name="T50" fmla="*/ 25 w 53"/>
              <a:gd name="T51" fmla="*/ 0 h 63"/>
              <a:gd name="T52" fmla="*/ 47 w 53"/>
              <a:gd name="T53" fmla="*/ 10 h 63"/>
              <a:gd name="T54" fmla="*/ 38 w 53"/>
              <a:gd name="T55" fmla="*/ 14 h 63"/>
              <a:gd name="T56" fmla="*/ 14 w 53"/>
              <a:gd name="T57" fmla="*/ 42 h 63"/>
              <a:gd name="T58" fmla="*/ 6 w 53"/>
              <a:gd name="T59" fmla="*/ 45 h 63"/>
              <a:gd name="T60" fmla="*/ 14 w 53"/>
              <a:gd name="T61" fmla="*/ 42 h 63"/>
              <a:gd name="T62" fmla="*/ 9 w 53"/>
              <a:gd name="T63" fmla="*/ 7 h 63"/>
              <a:gd name="T64" fmla="*/ 13 w 53"/>
              <a:gd name="T65" fmla="*/ 16 h 63"/>
              <a:gd name="T66" fmla="*/ 9 w 53"/>
              <a:gd name="T67" fmla="*/ 7 h 63"/>
              <a:gd name="T68" fmla="*/ 44 w 53"/>
              <a:gd name="T69" fmla="*/ 47 h 63"/>
              <a:gd name="T70" fmla="*/ 42 w 53"/>
              <a:gd name="T71" fmla="*/ 40 h 63"/>
              <a:gd name="T72" fmla="*/ 39 w 53"/>
              <a:gd name="T73" fmla="*/ 42 h 63"/>
              <a:gd name="T74" fmla="*/ 53 w 53"/>
              <a:gd name="T75" fmla="*/ 29 h 63"/>
              <a:gd name="T76" fmla="*/ 45 w 53"/>
              <a:gd name="T77" fmla="*/ 29 h 63"/>
              <a:gd name="T78" fmla="*/ 53 w 53"/>
              <a:gd name="T79" fmla="*/ 26 h 63"/>
              <a:gd name="T80" fmla="*/ 0 w 53"/>
              <a:gd name="T81" fmla="*/ 29 h 63"/>
              <a:gd name="T82" fmla="*/ 8 w 53"/>
              <a:gd name="T83" fmla="*/ 26 h 63"/>
              <a:gd name="T84" fmla="*/ 8 w 53"/>
              <a:gd name="T8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3">
                <a:moveTo>
                  <a:pt x="19" y="54"/>
                </a:moveTo>
                <a:cubicBezTo>
                  <a:pt x="34" y="54"/>
                  <a:pt x="34" y="54"/>
                  <a:pt x="34" y="54"/>
                </a:cubicBezTo>
                <a:cubicBezTo>
                  <a:pt x="34" y="54"/>
                  <a:pt x="35" y="54"/>
                  <a:pt x="35" y="55"/>
                </a:cubicBezTo>
                <a:cubicBezTo>
                  <a:pt x="35" y="56"/>
                  <a:pt x="35" y="56"/>
                  <a:pt x="35" y="56"/>
                </a:cubicBezTo>
                <a:cubicBezTo>
                  <a:pt x="35" y="57"/>
                  <a:pt x="34" y="57"/>
                  <a:pt x="34" y="57"/>
                </a:cubicBezTo>
                <a:cubicBezTo>
                  <a:pt x="19" y="57"/>
                  <a:pt x="19" y="57"/>
                  <a:pt x="19" y="57"/>
                </a:cubicBezTo>
                <a:cubicBezTo>
                  <a:pt x="19" y="57"/>
                  <a:pt x="18" y="57"/>
                  <a:pt x="18" y="56"/>
                </a:cubicBezTo>
                <a:cubicBezTo>
                  <a:pt x="18" y="55"/>
                  <a:pt x="18" y="55"/>
                  <a:pt x="18" y="55"/>
                </a:cubicBezTo>
                <a:cubicBezTo>
                  <a:pt x="18" y="54"/>
                  <a:pt x="19" y="54"/>
                  <a:pt x="19" y="54"/>
                </a:cubicBezTo>
                <a:cubicBezTo>
                  <a:pt x="19" y="54"/>
                  <a:pt x="19" y="54"/>
                  <a:pt x="19" y="54"/>
                </a:cubicBezTo>
                <a:close/>
                <a:moveTo>
                  <a:pt x="32" y="59"/>
                </a:moveTo>
                <a:cubicBezTo>
                  <a:pt x="32" y="61"/>
                  <a:pt x="32" y="61"/>
                  <a:pt x="32" y="61"/>
                </a:cubicBezTo>
                <a:cubicBezTo>
                  <a:pt x="32" y="62"/>
                  <a:pt x="31" y="63"/>
                  <a:pt x="30" y="63"/>
                </a:cubicBezTo>
                <a:cubicBezTo>
                  <a:pt x="23" y="63"/>
                  <a:pt x="23" y="63"/>
                  <a:pt x="23" y="63"/>
                </a:cubicBezTo>
                <a:cubicBezTo>
                  <a:pt x="22" y="63"/>
                  <a:pt x="21" y="62"/>
                  <a:pt x="21" y="61"/>
                </a:cubicBezTo>
                <a:cubicBezTo>
                  <a:pt x="21" y="59"/>
                  <a:pt x="21" y="59"/>
                  <a:pt x="21" y="59"/>
                </a:cubicBezTo>
                <a:cubicBezTo>
                  <a:pt x="32" y="59"/>
                  <a:pt x="32" y="59"/>
                  <a:pt x="32" y="59"/>
                </a:cubicBezTo>
                <a:close/>
                <a:moveTo>
                  <a:pt x="26" y="15"/>
                </a:moveTo>
                <a:cubicBezTo>
                  <a:pt x="34" y="15"/>
                  <a:pt x="40" y="21"/>
                  <a:pt x="40" y="29"/>
                </a:cubicBezTo>
                <a:cubicBezTo>
                  <a:pt x="40" y="37"/>
                  <a:pt x="33" y="39"/>
                  <a:pt x="33" y="52"/>
                </a:cubicBezTo>
                <a:cubicBezTo>
                  <a:pt x="20" y="52"/>
                  <a:pt x="20" y="52"/>
                  <a:pt x="20" y="52"/>
                </a:cubicBezTo>
                <a:cubicBezTo>
                  <a:pt x="20" y="39"/>
                  <a:pt x="12" y="37"/>
                  <a:pt x="12" y="29"/>
                </a:cubicBezTo>
                <a:cubicBezTo>
                  <a:pt x="12" y="21"/>
                  <a:pt x="19" y="15"/>
                  <a:pt x="26" y="15"/>
                </a:cubicBezTo>
                <a:cubicBezTo>
                  <a:pt x="26" y="15"/>
                  <a:pt x="26" y="15"/>
                  <a:pt x="26" y="15"/>
                </a:cubicBezTo>
                <a:close/>
                <a:moveTo>
                  <a:pt x="28" y="17"/>
                </a:moveTo>
                <a:cubicBezTo>
                  <a:pt x="29" y="17"/>
                  <a:pt x="29" y="17"/>
                  <a:pt x="29" y="17"/>
                </a:cubicBezTo>
                <a:cubicBezTo>
                  <a:pt x="31" y="18"/>
                  <a:pt x="32" y="19"/>
                  <a:pt x="34" y="20"/>
                </a:cubicBezTo>
                <a:cubicBezTo>
                  <a:pt x="33" y="19"/>
                  <a:pt x="33" y="19"/>
                  <a:pt x="32" y="19"/>
                </a:cubicBezTo>
                <a:cubicBezTo>
                  <a:pt x="31" y="19"/>
                  <a:pt x="31" y="19"/>
                  <a:pt x="31" y="19"/>
                </a:cubicBezTo>
                <a:cubicBezTo>
                  <a:pt x="30" y="19"/>
                  <a:pt x="30" y="19"/>
                  <a:pt x="29" y="18"/>
                </a:cubicBezTo>
                <a:cubicBezTo>
                  <a:pt x="28" y="19"/>
                  <a:pt x="27" y="19"/>
                  <a:pt x="26" y="19"/>
                </a:cubicBezTo>
                <a:cubicBezTo>
                  <a:pt x="24" y="20"/>
                  <a:pt x="22" y="21"/>
                  <a:pt x="20" y="22"/>
                </a:cubicBezTo>
                <a:cubicBezTo>
                  <a:pt x="19" y="23"/>
                  <a:pt x="19" y="23"/>
                  <a:pt x="19" y="23"/>
                </a:cubicBezTo>
                <a:cubicBezTo>
                  <a:pt x="18" y="25"/>
                  <a:pt x="17" y="27"/>
                  <a:pt x="17" y="29"/>
                </a:cubicBezTo>
                <a:cubicBezTo>
                  <a:pt x="16" y="30"/>
                  <a:pt x="16" y="30"/>
                  <a:pt x="16" y="30"/>
                </a:cubicBezTo>
                <a:cubicBezTo>
                  <a:pt x="16" y="31"/>
                  <a:pt x="16" y="33"/>
                  <a:pt x="16" y="34"/>
                </a:cubicBezTo>
                <a:cubicBezTo>
                  <a:pt x="16" y="33"/>
                  <a:pt x="16" y="33"/>
                  <a:pt x="15" y="32"/>
                </a:cubicBezTo>
                <a:cubicBezTo>
                  <a:pt x="15" y="31"/>
                  <a:pt x="15" y="31"/>
                  <a:pt x="15" y="31"/>
                </a:cubicBezTo>
                <a:cubicBezTo>
                  <a:pt x="15" y="29"/>
                  <a:pt x="15" y="28"/>
                  <a:pt x="15" y="26"/>
                </a:cubicBezTo>
                <a:cubicBezTo>
                  <a:pt x="15" y="25"/>
                  <a:pt x="15" y="25"/>
                  <a:pt x="15" y="25"/>
                </a:cubicBezTo>
                <a:cubicBezTo>
                  <a:pt x="16" y="24"/>
                  <a:pt x="17" y="22"/>
                  <a:pt x="18" y="21"/>
                </a:cubicBezTo>
                <a:cubicBezTo>
                  <a:pt x="19" y="20"/>
                  <a:pt x="19" y="20"/>
                  <a:pt x="19" y="20"/>
                </a:cubicBezTo>
                <a:cubicBezTo>
                  <a:pt x="20" y="19"/>
                  <a:pt x="22" y="18"/>
                  <a:pt x="24" y="17"/>
                </a:cubicBezTo>
                <a:cubicBezTo>
                  <a:pt x="25" y="17"/>
                  <a:pt x="25" y="17"/>
                  <a:pt x="26" y="17"/>
                </a:cubicBezTo>
                <a:cubicBezTo>
                  <a:pt x="27" y="17"/>
                  <a:pt x="28" y="17"/>
                  <a:pt x="28" y="17"/>
                </a:cubicBezTo>
                <a:cubicBezTo>
                  <a:pt x="28" y="17"/>
                  <a:pt x="28" y="17"/>
                  <a:pt x="28" y="17"/>
                </a:cubicBezTo>
                <a:close/>
                <a:moveTo>
                  <a:pt x="25" y="0"/>
                </a:moveTo>
                <a:cubicBezTo>
                  <a:pt x="28" y="0"/>
                  <a:pt x="28" y="0"/>
                  <a:pt x="28" y="0"/>
                </a:cubicBezTo>
                <a:cubicBezTo>
                  <a:pt x="28" y="10"/>
                  <a:pt x="28" y="10"/>
                  <a:pt x="28" y="10"/>
                </a:cubicBezTo>
                <a:cubicBezTo>
                  <a:pt x="28" y="10"/>
                  <a:pt x="27" y="10"/>
                  <a:pt x="27" y="10"/>
                </a:cubicBezTo>
                <a:cubicBezTo>
                  <a:pt x="26" y="10"/>
                  <a:pt x="25" y="10"/>
                  <a:pt x="25" y="10"/>
                </a:cubicBezTo>
                <a:cubicBezTo>
                  <a:pt x="25" y="0"/>
                  <a:pt x="25" y="0"/>
                  <a:pt x="25" y="0"/>
                </a:cubicBezTo>
                <a:close/>
                <a:moveTo>
                  <a:pt x="44" y="7"/>
                </a:moveTo>
                <a:cubicBezTo>
                  <a:pt x="47" y="10"/>
                  <a:pt x="47" y="10"/>
                  <a:pt x="47" y="10"/>
                </a:cubicBezTo>
                <a:cubicBezTo>
                  <a:pt x="40" y="16"/>
                  <a:pt x="40" y="16"/>
                  <a:pt x="40" y="16"/>
                </a:cubicBezTo>
                <a:cubicBezTo>
                  <a:pt x="40" y="15"/>
                  <a:pt x="39" y="14"/>
                  <a:pt x="38" y="14"/>
                </a:cubicBezTo>
                <a:cubicBezTo>
                  <a:pt x="44" y="7"/>
                  <a:pt x="44" y="7"/>
                  <a:pt x="44" y="7"/>
                </a:cubicBezTo>
                <a:close/>
                <a:moveTo>
                  <a:pt x="14" y="42"/>
                </a:moveTo>
                <a:cubicBezTo>
                  <a:pt x="9" y="47"/>
                  <a:pt x="9" y="47"/>
                  <a:pt x="9" y="47"/>
                </a:cubicBezTo>
                <a:cubicBezTo>
                  <a:pt x="6" y="45"/>
                  <a:pt x="6" y="45"/>
                  <a:pt x="6" y="45"/>
                </a:cubicBezTo>
                <a:cubicBezTo>
                  <a:pt x="11" y="40"/>
                  <a:pt x="11" y="40"/>
                  <a:pt x="11" y="40"/>
                </a:cubicBezTo>
                <a:cubicBezTo>
                  <a:pt x="12" y="41"/>
                  <a:pt x="13" y="42"/>
                  <a:pt x="14" y="42"/>
                </a:cubicBezTo>
                <a:cubicBezTo>
                  <a:pt x="14" y="42"/>
                  <a:pt x="14" y="42"/>
                  <a:pt x="14" y="42"/>
                </a:cubicBezTo>
                <a:close/>
                <a:moveTo>
                  <a:pt x="9" y="7"/>
                </a:moveTo>
                <a:cubicBezTo>
                  <a:pt x="6" y="10"/>
                  <a:pt x="6" y="10"/>
                  <a:pt x="6" y="10"/>
                </a:cubicBezTo>
                <a:cubicBezTo>
                  <a:pt x="13" y="16"/>
                  <a:pt x="13" y="16"/>
                  <a:pt x="13" y="16"/>
                </a:cubicBezTo>
                <a:cubicBezTo>
                  <a:pt x="14" y="15"/>
                  <a:pt x="14" y="14"/>
                  <a:pt x="15" y="14"/>
                </a:cubicBezTo>
                <a:cubicBezTo>
                  <a:pt x="9" y="7"/>
                  <a:pt x="9" y="7"/>
                  <a:pt x="9" y="7"/>
                </a:cubicBezTo>
                <a:close/>
                <a:moveTo>
                  <a:pt x="39" y="42"/>
                </a:moveTo>
                <a:cubicBezTo>
                  <a:pt x="44" y="47"/>
                  <a:pt x="44" y="47"/>
                  <a:pt x="44" y="47"/>
                </a:cubicBezTo>
                <a:cubicBezTo>
                  <a:pt x="47" y="45"/>
                  <a:pt x="47" y="45"/>
                  <a:pt x="47" y="45"/>
                </a:cubicBezTo>
                <a:cubicBezTo>
                  <a:pt x="42" y="40"/>
                  <a:pt x="42" y="40"/>
                  <a:pt x="42" y="40"/>
                </a:cubicBezTo>
                <a:cubicBezTo>
                  <a:pt x="41" y="41"/>
                  <a:pt x="40" y="42"/>
                  <a:pt x="39" y="42"/>
                </a:cubicBezTo>
                <a:cubicBezTo>
                  <a:pt x="39" y="42"/>
                  <a:pt x="39" y="42"/>
                  <a:pt x="39" y="42"/>
                </a:cubicBezTo>
                <a:close/>
                <a:moveTo>
                  <a:pt x="53" y="26"/>
                </a:moveTo>
                <a:cubicBezTo>
                  <a:pt x="53" y="29"/>
                  <a:pt x="53" y="29"/>
                  <a:pt x="53" y="29"/>
                </a:cubicBezTo>
                <a:cubicBezTo>
                  <a:pt x="45" y="29"/>
                  <a:pt x="45" y="29"/>
                  <a:pt x="45" y="29"/>
                </a:cubicBezTo>
                <a:cubicBezTo>
                  <a:pt x="45" y="29"/>
                  <a:pt x="45" y="29"/>
                  <a:pt x="45" y="29"/>
                </a:cubicBezTo>
                <a:cubicBezTo>
                  <a:pt x="45" y="28"/>
                  <a:pt x="45" y="27"/>
                  <a:pt x="45" y="26"/>
                </a:cubicBezTo>
                <a:cubicBezTo>
                  <a:pt x="53" y="26"/>
                  <a:pt x="53" y="26"/>
                  <a:pt x="53" y="26"/>
                </a:cubicBezTo>
                <a:close/>
                <a:moveTo>
                  <a:pt x="8" y="29"/>
                </a:moveTo>
                <a:cubicBezTo>
                  <a:pt x="0" y="29"/>
                  <a:pt x="0" y="29"/>
                  <a:pt x="0" y="29"/>
                </a:cubicBezTo>
                <a:cubicBezTo>
                  <a:pt x="0" y="26"/>
                  <a:pt x="0" y="26"/>
                  <a:pt x="0" y="26"/>
                </a:cubicBezTo>
                <a:cubicBezTo>
                  <a:pt x="8" y="26"/>
                  <a:pt x="8" y="26"/>
                  <a:pt x="8" y="26"/>
                </a:cubicBezTo>
                <a:cubicBezTo>
                  <a:pt x="8" y="27"/>
                  <a:pt x="8" y="28"/>
                  <a:pt x="8" y="29"/>
                </a:cubicBezTo>
                <a:cubicBezTo>
                  <a:pt x="8" y="29"/>
                  <a:pt x="8" y="29"/>
                  <a:pt x="8" y="29"/>
                </a:cubicBezTo>
                <a:cubicBezTo>
                  <a:pt x="8" y="29"/>
                  <a:pt x="8" y="29"/>
                  <a:pt x="8" y="29"/>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lnSpcReduction="10000"/>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7" name="文本框 176"/>
          <p:cNvSpPr txBox="1"/>
          <p:nvPr>
            <p:custDataLst>
              <p:tags r:id="rId137"/>
            </p:custDataLst>
          </p:nvPr>
        </p:nvSpPr>
        <p:spPr>
          <a:xfrm>
            <a:off x="4418330" y="4576445"/>
            <a:ext cx="6209030" cy="532765"/>
          </a:xfrm>
          <a:prstGeom prst="rect">
            <a:avLst/>
          </a:prstGeom>
          <a:noFill/>
        </p:spPr>
        <p:txBody>
          <a:bodyPr wrap="square" rtlCol="0" anchor="ctr" anchorCtr="0">
            <a:noAutofit/>
          </a:bodyPr>
          <a:lstStyle/>
          <a:p>
            <a:pPr fontAlgn="auto">
              <a:lnSpc>
                <a:spcPct val="120000"/>
              </a:lnSpc>
            </a:pPr>
            <a:r>
              <a:rPr lang="zh-CN" altLang="en-US" sz="2000" b="1" spc="150">
                <a:solidFill>
                  <a:srgbClr val="4D576B"/>
                </a:solidFill>
                <a:latin typeface="宋体" panose="02010600030101010101" pitchFamily="2" charset="-122"/>
                <a:ea typeface="宋体" panose="02010600030101010101" pitchFamily="2" charset="-122"/>
              </a:rPr>
              <a:t>也可向开通网络心理辅导服务的高校在线求助</a:t>
            </a:r>
            <a:endParaRPr lang="zh-CN" altLang="en-US" sz="2000" b="1" spc="150">
              <a:solidFill>
                <a:srgbClr val="4D576B"/>
              </a:solidFill>
              <a:latin typeface="宋体" panose="02010600030101010101" pitchFamily="2" charset="-122"/>
              <a:ea typeface="宋体" panose="02010600030101010101" pitchFamily="2" charset="-122"/>
            </a:endParaRPr>
          </a:p>
        </p:txBody>
      </p:sp>
      <p:cxnSp>
        <p:nvCxnSpPr>
          <p:cNvPr id="138" name="直接连接符 137"/>
          <p:cNvCxnSpPr/>
          <p:nvPr>
            <p:custDataLst>
              <p:tags r:id="rId138"/>
            </p:custDataLst>
          </p:nvPr>
        </p:nvCxnSpPr>
        <p:spPr>
          <a:xfrm>
            <a:off x="2913105" y="3139330"/>
            <a:ext cx="0" cy="1723739"/>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39" name="直接连接符 138"/>
          <p:cNvCxnSpPr>
            <a:stCxn id="137" idx="1"/>
          </p:cNvCxnSpPr>
          <p:nvPr>
            <p:custDataLst>
              <p:tags r:id="rId139"/>
            </p:custDataLst>
          </p:nvPr>
        </p:nvCxnSpPr>
        <p:spPr>
          <a:xfrm flipH="1">
            <a:off x="2913105" y="3226960"/>
            <a:ext cx="692761"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1" name="直接连接符 140"/>
          <p:cNvCxnSpPr/>
          <p:nvPr>
            <p:custDataLst>
              <p:tags r:id="rId140"/>
            </p:custDataLst>
          </p:nvPr>
        </p:nvCxnSpPr>
        <p:spPr>
          <a:xfrm flipH="1">
            <a:off x="2913105" y="4030356"/>
            <a:ext cx="692761"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2" name="直接连接符 141"/>
          <p:cNvCxnSpPr/>
          <p:nvPr>
            <p:custDataLst>
              <p:tags r:id="rId141"/>
            </p:custDataLst>
          </p:nvPr>
        </p:nvCxnSpPr>
        <p:spPr>
          <a:xfrm flipH="1">
            <a:off x="2913105" y="4870067"/>
            <a:ext cx="692761"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pic>
        <p:nvPicPr>
          <p:cNvPr id="143" name="图片 142" descr="20258331"/>
          <p:cNvPicPr>
            <a:picLocks noChangeAspect="1"/>
          </p:cNvPicPr>
          <p:nvPr/>
        </p:nvPicPr>
        <p:blipFill>
          <a:blip r:embed="rId142">
            <a:extLst>
              <a:ext uri="{96DAC541-7B7A-43D3-8B79-37D633B846F1}">
                <asvg:svgBlip xmlns:asvg="http://schemas.microsoft.com/office/drawing/2016/SVG/main" r:embed="rId143"/>
              </a:ext>
            </a:extLst>
          </a:blip>
          <a:stretch>
            <a:fillRect/>
          </a:stretch>
        </p:blipFill>
        <p:spPr>
          <a:xfrm>
            <a:off x="3592195" y="2769235"/>
            <a:ext cx="914400" cy="914400"/>
          </a:xfrm>
          <a:prstGeom prst="rect">
            <a:avLst/>
          </a:prstGeom>
        </p:spPr>
      </p:pic>
      <p:pic>
        <p:nvPicPr>
          <p:cNvPr id="145" name="图片 144" descr="20268874"/>
          <p:cNvPicPr>
            <a:picLocks noChangeAspect="1"/>
          </p:cNvPicPr>
          <p:nvPr/>
        </p:nvPicPr>
        <p:blipFill>
          <a:blip r:embed="rId144">
            <a:extLst>
              <a:ext uri="{96DAC541-7B7A-43D3-8B79-37D633B846F1}">
                <asvg:svgBlip xmlns:asvg="http://schemas.microsoft.com/office/drawing/2016/SVG/main" r:embed="rId145"/>
              </a:ext>
            </a:extLst>
          </a:blip>
          <a:stretch>
            <a:fillRect/>
          </a:stretch>
        </p:blipFill>
        <p:spPr>
          <a:xfrm>
            <a:off x="3688080" y="3755390"/>
            <a:ext cx="648335" cy="648335"/>
          </a:xfrm>
          <a:prstGeom prst="rect">
            <a:avLst/>
          </a:prstGeom>
        </p:spPr>
      </p:pic>
      <p:sp>
        <p:nvSpPr>
          <p:cNvPr id="146" name="文本框 145"/>
          <p:cNvSpPr txBox="1"/>
          <p:nvPr/>
        </p:nvSpPr>
        <p:spPr>
          <a:xfrm>
            <a:off x="1416685" y="1244600"/>
            <a:ext cx="10553065" cy="1383665"/>
          </a:xfrm>
          <a:prstGeom prst="rect">
            <a:avLst/>
          </a:prstGeom>
          <a:noFill/>
          <a:ln w="9525">
            <a:noFill/>
          </a:ln>
        </p:spPr>
        <p:txBody>
          <a:bodyPr wrap="square">
            <a:spAutoFit/>
          </a:bodyPr>
          <a:p>
            <a:pPr indent="304800"/>
            <a:r>
              <a:rPr lang="zh-CN" sz="2800" b="0">
                <a:latin typeface="宋体" panose="02010600030101010101" pitchFamily="2" charset="-122"/>
                <a:ea typeface="宋体" panose="02010600030101010101" pitchFamily="2" charset="-122"/>
              </a:rPr>
              <a:t>面对疫情，我们面向全体在校师生提供疫情相关的义务心理支持热线和网络心理服务。如果你感到过度焦虑、紧张，无法进行自我调节，有任何心理困扰，您可以：</a:t>
            </a:r>
            <a:endParaRPr lang="zh-CN" altLang="en-US" sz="2800">
              <a:latin typeface="宋体" panose="02010600030101010101" pitchFamily="2" charset="-122"/>
              <a:ea typeface="宋体" panose="02010600030101010101" pitchFamily="2" charset="-122"/>
            </a:endParaRPr>
          </a:p>
        </p:txBody>
      </p:sp>
    </p:spTree>
    <p:custDataLst>
      <p:tags r:id="rId146"/>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文本占位符 5"/>
          <p:cNvSpPr>
            <a:spLocks noGrp="1"/>
          </p:cNvSpPr>
          <p:nvPr>
            <p:ph type="body" idx="14"/>
            <p:custDataLst>
              <p:tags r:id="rId1"/>
            </p:custDataLst>
          </p:nvPr>
        </p:nvSpPr>
        <p:spPr>
          <a:xfrm>
            <a:off x="905510" y="4214495"/>
            <a:ext cx="5951220" cy="807085"/>
          </a:xfrm>
        </p:spPr>
        <p:txBody>
          <a:bodyPr>
            <a:normAutofit fontScale="80000"/>
          </a:bodyPr>
          <a:lstStyle/>
          <a:p>
            <a:r>
              <a:rPr lang="zh-CN" altLang="en-US" sz="4000">
                <a:latin typeface="宋体" panose="02010600030101010101" pitchFamily="2" charset="-122"/>
                <a:ea typeface="宋体" panose="02010600030101010101" pitchFamily="2" charset="-122"/>
              </a:rPr>
              <a:t>郑州电力职业技术学院</a:t>
            </a:r>
            <a:endParaRPr lang="zh-CN" altLang="en-US" sz="4000">
              <a:latin typeface="宋体" panose="02010600030101010101" pitchFamily="2" charset="-122"/>
              <a:ea typeface="宋体" panose="02010600030101010101" pitchFamily="2" charset="-122"/>
            </a:endParaRPr>
          </a:p>
          <a:p>
            <a:r>
              <a:rPr lang="zh-CN" altLang="en-US"/>
              <a:t>                                          </a:t>
            </a:r>
            <a:r>
              <a:rPr lang="zh-CN" altLang="en-US" sz="2250">
                <a:latin typeface="宋体" panose="02010600030101010101" pitchFamily="2" charset="-122"/>
                <a:ea typeface="宋体" panose="02010600030101010101" pitchFamily="2" charset="-122"/>
                <a:cs typeface="宋体" panose="02010600030101010101" pitchFamily="2" charset="-122"/>
              </a:rPr>
              <a:t> </a:t>
            </a:r>
            <a:r>
              <a:rPr lang="en-US" altLang="zh-CN" sz="2250">
                <a:latin typeface="宋体" panose="02010600030101010101" pitchFamily="2" charset="-122"/>
                <a:ea typeface="宋体" panose="02010600030101010101" pitchFamily="2" charset="-122"/>
                <a:cs typeface="宋体" panose="02010600030101010101" pitchFamily="2" charset="-122"/>
              </a:rPr>
              <a:t>--</a:t>
            </a:r>
            <a:r>
              <a:rPr lang="zh-CN" altLang="en-US" sz="225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250">
              <a:latin typeface="宋体" panose="02010600030101010101" pitchFamily="2" charset="-122"/>
              <a:ea typeface="宋体" panose="02010600030101010101" pitchFamily="2" charset="-122"/>
              <a:cs typeface="宋体" panose="02010600030101010101" pitchFamily="2" charset="-122"/>
            </a:endParaRPr>
          </a:p>
        </p:txBody>
      </p:sp>
      <p:sp>
        <p:nvSpPr>
          <p:cNvPr id="3" name="标题 2"/>
          <p:cNvSpPr>
            <a:spLocks noGrp="1"/>
          </p:cNvSpPr>
          <p:nvPr>
            <p:ph type="title" idx="13"/>
            <p:custDataLst>
              <p:tags r:id="rId2"/>
            </p:custDataLst>
          </p:nvPr>
        </p:nvSpPr>
        <p:spPr>
          <a:xfrm>
            <a:off x="334645" y="2938145"/>
            <a:ext cx="7583805" cy="1172210"/>
          </a:xfrm>
        </p:spPr>
        <p:txBody>
          <a:bodyPr>
            <a:normAutofit/>
          </a:bodyPr>
          <a:lstStyle/>
          <a:p>
            <a:r>
              <a:rPr lang="zh-CN" altLang="en-US"/>
              <a:t>众志成城抗疫战</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睡眠不好怎么办</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720090" y="2424430"/>
            <a:ext cx="4127500" cy="289179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、营造良好的睡眠环境</a:t>
            </a:r>
            <a:r>
              <a:rPr lang="zh-CN" altLang="en-US" sz="2800">
                <a:latin typeface="宋体" panose="02010600030101010101" pitchFamily="2" charset="-122"/>
                <a:ea typeface="宋体" panose="02010600030101010101" pitchFamily="2" charset="-122"/>
                <a:cs typeface="宋体" panose="02010600030101010101" pitchFamily="2" charset="-122"/>
              </a:rPr>
              <a:t>：卧室的环境应当安静、舒适、光线及温度适宜。</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656844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6965315" y="2228215"/>
            <a:ext cx="2988945"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睡眠不好怎么办</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720090" y="1858010"/>
            <a:ext cx="5040630" cy="461581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、建立良好的睡眠习惯：</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保持规律的作息时间，每天同一时间起床，避免边玩手机边睡觉、开灯睡觉、喝酒助觉或者白天过度补觉的行为产生。</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656844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6965315" y="2228215"/>
            <a:ext cx="2988945"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睡眠不好怎么办</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720090" y="1858010"/>
            <a:ext cx="5040630" cy="5262245"/>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、合理安排活动</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规律进行体育锻炼，睡前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小时尽量不观看引起脑兴奋的书籍或视频，可适当听舒缓的音乐，做呼吸训练与肌肉放松训练。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656844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6965315" y="2228215"/>
            <a:ext cx="2988945"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8" name="Rectangle: Rounded Corners 59"/>
          <p:cNvSpPr/>
          <p:nvPr>
            <p:custDataLst>
              <p:tags r:id="rId8"/>
            </p:custDataLst>
          </p:nvPr>
        </p:nvSpPr>
        <p:spPr>
          <a:xfrm>
            <a:off x="-69" y="22657"/>
            <a:ext cx="1602221" cy="868408"/>
          </a:xfrm>
          <a:prstGeom prst="roundRect">
            <a:avLst>
              <a:gd name="adj" fmla="val 50000"/>
            </a:avLst>
          </a:prstGeom>
          <a:solidFill>
            <a:schemeClr val="accent1">
              <a:lumMod val="20000"/>
              <a:lumOff val="8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8" name="Text Placeholder 17"/>
          <p:cNvSpPr txBox="1"/>
          <p:nvPr>
            <p:custDataLst>
              <p:tags r:id="rId9"/>
            </p:custDataLst>
          </p:nvPr>
        </p:nvSpPr>
        <p:spPr>
          <a:xfrm>
            <a:off x="1602105" y="476250"/>
            <a:ext cx="4339590"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睡眠不好怎么办</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27" name="文本框 26">
            <a:hlinkClick r:id="" action="ppaction://hlinkshowjump?jump=nextslide"/>
          </p:cNvPr>
          <p:cNvSpPr txBox="1"/>
          <p:nvPr>
            <p:custDataLst>
              <p:tags r:id="rId10"/>
            </p:custDataLst>
          </p:nvPr>
        </p:nvSpPr>
        <p:spPr>
          <a:xfrm>
            <a:off x="81726" y="226663"/>
            <a:ext cx="1519911" cy="461665"/>
          </a:xfrm>
          <a:prstGeom prst="rect">
            <a:avLst/>
          </a:prstGeom>
          <a:noFill/>
        </p:spPr>
        <p:txBody>
          <a:bodyPr wrap="square" rtlCol="0">
            <a:normAutofit/>
          </a:bodyPr>
          <a:lstStyle>
            <a:defPPr>
              <a:defRPr lang="zh-CN"/>
            </a:defPPr>
            <a:lvl1pPr algn="ctr">
              <a:defRPr sz="2400" b="1" spc="150">
                <a:solidFill>
                  <a:sysClr val="window" lastClr="FFFFFF"/>
                </a:solidFill>
                <a:latin typeface="微软雅黑" panose="020B0503020204020204" charset="-122"/>
                <a:ea typeface="微软雅黑" panose="020B0503020204020204" charset="-122"/>
              </a:defRPr>
            </a:lvl1pPr>
          </a:lstStyle>
          <a:p>
            <a:pPr marL="0" marR="0" lvl="0" indent="0" defTabSz="914400" rtl="0" eaLnBrk="1" fontAlgn="auto" latinLnBrk="0" hangingPunct="1">
              <a:lnSpc>
                <a:spcPct val="120000"/>
              </a:lnSpc>
              <a:buClrTx/>
              <a:buSzTx/>
              <a:buFontTx/>
              <a:buNone/>
              <a:defRPr/>
            </a:pPr>
            <a:r>
              <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rPr>
              <a:t>01</a:t>
            </a:r>
            <a:endParaRPr kumimoji="0" lang="en-US" altLang="zh-CN" sz="2000" b="1" i="0" u="none" strike="noStrike" kern="1200" cap="none" spc="300" normalizeH="0" noProof="0">
              <a:ln>
                <a:noFill/>
              </a:ln>
              <a:effectLst/>
              <a:uLnTx/>
              <a:uFillTx/>
              <a:latin typeface="Arial" panose="020B0604020202020204" pitchFamily="34" charset="0"/>
              <a:sym typeface="Arial" panose="020B0604020202020204" pitchFamily="34" charset="0"/>
            </a:endParaRPr>
          </a:p>
        </p:txBody>
      </p:sp>
      <p:sp>
        <p:nvSpPr>
          <p:cNvPr id="2" name="文本框 1"/>
          <p:cNvSpPr txBox="1"/>
          <p:nvPr/>
        </p:nvSpPr>
        <p:spPr>
          <a:xfrm>
            <a:off x="720090" y="1858010"/>
            <a:ext cx="5040630" cy="590804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、适度关注疫情：</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睡前</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小时尽量避免查看与疫情相关的信息。避免睡前引起紧张恐惧等不良心理，影响睡眠质量。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1"/>
            </p:custDataLst>
          </p:nvPr>
        </p:nvSpPr>
        <p:spPr>
          <a:xfrm>
            <a:off x="656844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1.jpg1"/>
          <p:cNvPicPr/>
          <p:nvPr>
            <p:custDataLst>
              <p:tags r:id="rId12"/>
            </p:custDataLst>
          </p:nvPr>
        </p:nvPicPr>
        <p:blipFill rotWithShape="1">
          <a:blip r:embed="rId13"/>
          <a:srcRect/>
          <a:stretch>
            <a:fillRect/>
          </a:stretch>
        </p:blipFill>
        <p:spPr>
          <a:xfrm>
            <a:off x="6965315" y="2228215"/>
            <a:ext cx="2988945" cy="2464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4"/>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8900"/>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447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658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481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5356"/>
</p:tagLst>
</file>

<file path=ppt/tags/tag103.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1"/>
  <p:tag name="KSO_WM_UNIT_LAYERLEVEL" val="1"/>
  <p:tag name="KSO_WM_TAG_VERSION" val="1.0"/>
  <p:tag name="KSO_WM_BEAUTIFY_FLAG" val="#wm#"/>
  <p:tag name="REFSHAPE" val="194675492"/>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8076"/>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467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03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94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40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17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068"/>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508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7804"/>
</p:tagLst>
</file>

<file path=ppt/tags/tag112.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1"/>
  <p:tag name="KSO_WM_UNIT_LAYERLEVEL" val="1"/>
  <p:tag name="KSO_WM_TAG_VERSION" val="1.0"/>
  <p:tag name="KSO_WM_BEAUTIFY_FLAG" val="#wm#"/>
  <p:tag name="REFSHAPE" val="194676716"/>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6852"/>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726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9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12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30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94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2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708"/>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628"/>
</p:tagLst>
</file>

<file path=ppt/tags/tag121.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1"/>
  <p:tag name="KSO_WM_UNIT_LAYERLEVEL" val="1"/>
  <p:tag name="KSO_WM_TAG_VERSION" val="1.0"/>
  <p:tag name="KSO_WM_BEAUTIFY_FLAG" val="#wm#"/>
  <p:tag name="REFSHAPE" val="194676444"/>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4540"/>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739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53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76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66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86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99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13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366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26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900"/>
</p:tagLst>
</file>

<file path=ppt/tags/tag132.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1"/>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300"/>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958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781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971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22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356"/>
</p:tagLst>
</file>

<file path=ppt/tags/tag145.xml><?xml version="1.0" encoding="utf-8"?>
<p:tagLst xmlns:p="http://schemas.openxmlformats.org/presentationml/2006/main">
  <p:tag name="KSO_WM_TAG_VERSION" val="1.0"/>
  <p:tag name="KSO_WM_BEAUTIFY_FLAG" val="#wm#"/>
  <p:tag name="KSO_WM_TEMPLATE_CATEGORY" val="custom"/>
  <p:tag name="KSO_WM_TEMPLATE_INDEX" val="20204564"/>
  <p:tag name="KSO_WM_TEMPLATE_SUBCATEGORY" val="0"/>
  <p:tag name="KSO_WM_TEMPLATE_MASTER_TYPE" val="1"/>
  <p:tag name="KSO_WM_TEMPLATE_COLOR_TYPE" val="1"/>
  <p:tag name="KSO_WM_TEMPLATE_MASTER_THUMB_INDEX" val="12"/>
  <p:tag name="KSO_WM_TEMPLATE_THUMBS_INDEX" val="1、4、7、9、11、16、18、19、20、21、22、25、30、33、36、37、38"/>
  <p:tag name="REFSHAPE" val="194658492"/>
</p:tagLst>
</file>

<file path=ppt/tags/tag146.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147.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14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4564"/>
  <p:tag name="KSO_WM_SLIDE_LAYOUT" val="a_b"/>
  <p:tag name="KSO_WM_SLIDE_LAYOUT_CNT" val="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64_12*i*1"/>
  <p:tag name="KSO_WM_TEMPLATE_CATEGORY" val="custom"/>
  <p:tag name="KSO_WM_TEMPLATE_INDEX" val="20204564"/>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612"/>
</p:tagLst>
</file>

<file path=ppt/tags/tag150.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2"/>
  <p:tag name="KSO_WM_UNIT_ID" val="custom20204564_12*i*1"/>
  <p:tag name="KSO_WM_UNIT_LAYERLEVEL" val="1"/>
  <p:tag name="KSO_WM_TAG_VERSION" val="1.0"/>
  <p:tag name="KSO_WM_BEAUTIFY_FLAG" val="#wm#"/>
  <p:tag name="KSO_WM_UNIT_USESOURCEFORMAT_APPLY" val="1"/>
</p:tagLst>
</file>

<file path=ppt/tags/tag151.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2"/>
  <p:tag name="KSO_WM_UNIT_ID" val="custom20204564_12*i*2"/>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64"/>
  <p:tag name="KSO_WM_UNIT_ID" val="custom20204564_7*e*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64"/>
  <p:tag name="KSO_WM_UNIT_ID" val="custom20204564_7*a*1"/>
</p:tagLst>
</file>

<file path=ppt/tags/tag154.xml><?xml version="1.0" encoding="utf-8"?>
<p:tagLst xmlns:p="http://schemas.openxmlformats.org/presentationml/2006/main">
  <p:tag name="KSO_WM_SLIDE_ID" val="custom20204564_12"/>
  <p:tag name="KSO_WM_TEMPLATE_SUBCATEGORY" val="0"/>
  <p:tag name="KSO_WM_TEMPLATE_MASTER_TYPE" val="1"/>
  <p:tag name="KSO_WM_TEMPLATE_COLOR_TYPE" val="1"/>
  <p:tag name="KSO_WM_SLIDE_ITEM_CNT" val="1"/>
  <p:tag name="KSO_WM_SLIDE_INDEX" val="12"/>
  <p:tag name="KSO_WM_TAG_VERSION" val="1.0"/>
  <p:tag name="KSO_WM_BEAUTIFY_FLAG" val="#wm#"/>
  <p:tag name="KSO_WM_TEMPLATE_CATEGORY" val="custom"/>
  <p:tag name="KSO_WM_TEMPLATE_INDEX" val="20204564"/>
  <p:tag name="KSO_WM_SLIDE_TYPE" val="text"/>
  <p:tag name="KSO_WM_SLIDE_SUBTYPE" val="diag"/>
  <p:tag name="KSO_WM_SLIDE_SIZE" val="723.5*43.55"/>
  <p:tag name="KSO_WM_SLIDE_POSITION" val="118.3*297.35"/>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Lst>
</file>

<file path=ppt/tags/tag15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3"/>
  <p:tag name="KSO_WM_UNIT_TYPE" val="i"/>
  <p:tag name="KSO_WM_UNIT_INDEX"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756"/>
</p:tagLst>
</file>

<file path=ppt/tags/tag160.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1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6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2*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64.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2*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6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2*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66.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1"/>
  <p:tag name="KSO_WM_UNIT_TEXT_FILL_FORE_SCHEMECOLOR_INDEX" val="13"/>
  <p:tag name="KSO_WM_UNIT_TEXT_FILL_TYPE" val="1"/>
</p:tagLst>
</file>

<file path=ppt/tags/tag16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2*n_h_i*1_2_3"/>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68.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Lst>
</file>

<file path=ppt/tags/tag16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2*n_h_i*1_2_5"/>
  <p:tag name="KSO_WM_UNIT_LAYERLEVEL" val="1_1_1"/>
  <p:tag name="KSO_WM_DIAGRAM_GROUP_CODE" val="n1-1"/>
  <p:tag name="KSO_WM_UNIT_LINE_FORE_SCHEMECOLOR_INDEX" val="14"/>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348"/>
</p:tagLst>
</file>

<file path=ppt/tags/tag17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Lst>
</file>

<file path=ppt/tags/tag171.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2"/>
  <p:tag name="KSO_WM_UNIT_TEXT_FILL_FORE_SCHEMECOLOR_INDEX" val="13"/>
  <p:tag name="KSO_WM_UNIT_TEXT_FILL_TYPE" val="1"/>
</p:tagLst>
</file>

<file path=ppt/tags/tag172.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3"/>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2*n_h_f*1_2_3"/>
  <p:tag name="KSO_WM_UNIT_TEXT_FILL_FORE_SCHEMECOLOR_INDEX" val="13"/>
  <p:tag name="KSO_WM_UNIT_TEXT_FILL_TYPE" val="1"/>
</p:tagLst>
</file>

<file path=ppt/tags/tag17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7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7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6*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6*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0804"/>
</p:tagLst>
</file>

<file path=ppt/tags/tag180.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6*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1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49_6*l_h_i*1_3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49_6*l_h_i*1_3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183.xml><?xml version="1.0" encoding="utf-8"?>
<p:tagLst xmlns:p="http://schemas.openxmlformats.org/presentationml/2006/main">
  <p:tag name="KSO_WM_UNIT_VALUE" val="106*11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9_6*l_h_x*1_3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49_6*l_h_i*1_3_1"/>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Lst>
</file>

<file path=ppt/tags/tag18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6*l_h_i*1_1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6*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87.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6*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9_6*l_h_i*1_1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1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49_6*l_h_i*1_4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79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49_6*l_h_i*1_4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91.xml><?xml version="1.0" encoding="utf-8"?>
<p:tagLst xmlns:p="http://schemas.openxmlformats.org/presentationml/2006/main">
  <p:tag name="KSO_WM_UNIT_VALUE" val="69*9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649_6*l_h_x*1_4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49_6*l_h_i*1_4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1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6*l_h_i*1_2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6*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9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6*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9_6*l_h_i*1_2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1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649_6*l_h_i*1_5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19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649_6*l_h_i*1_6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649_6*l_h_i*1_6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03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5020"/>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649_6*l_h_i*1_5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01.xml><?xml version="1.0" encoding="utf-8"?>
<p:tagLst xmlns:p="http://schemas.openxmlformats.org/presentationml/2006/main">
  <p:tag name="KSO_WM_UNIT_VALUE" val="98*8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649_6*l_h_x*1_5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02.xml><?xml version="1.0" encoding="utf-8"?>
<p:tagLst xmlns:p="http://schemas.openxmlformats.org/presentationml/2006/main">
  <p:tag name="KSO_WM_UNIT_VALUE" val="108*7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649_6*l_h_x*1_6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649_6*l_h_i*1_6_1"/>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49_6*l_h_i*1_5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205.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6*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06.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6*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07.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49_6*l_h_f*1_4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08.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649_6*l_h_f*1_6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09.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49_6*l_h_f*1_5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932"/>
</p:tagLst>
</file>

<file path=ppt/tags/tag210.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9_6*l_h_f*1_3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1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1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1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2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1_3*l_h_i*1_3_1"/>
  <p:tag name="KSO_WM_TEMPLATE_CATEGORY" val="diagram"/>
  <p:tag name="KSO_WM_TEMPLATE_INDEX" val="20198931"/>
  <p:tag name="KSO_WM_UNIT_LAYERLEVEL" val="1_1_1"/>
  <p:tag name="KSO_WM_TAG_VERSION" val="1.0"/>
  <p:tag name="KSO_WM_BEAUTIFY_FLAG" val="#wm#"/>
  <p:tag name="KSO_WM_UNIT_FILL_FORE_SCHEMECOLOR_INDEX" val="7"/>
  <p:tag name="KSO_WM_UNIT_FILL_TYPE" val="1"/>
</p:tagLst>
</file>

<file path=ppt/tags/tag2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1_3*l_h_i*1_2_1"/>
  <p:tag name="KSO_WM_TEMPLATE_CATEGORY" val="diagram"/>
  <p:tag name="KSO_WM_TEMPLATE_INDEX" val="20198931"/>
  <p:tag name="KSO_WM_UNIT_LAYERLEVEL" val="1_1_1"/>
  <p:tag name="KSO_WM_TAG_VERSION" val="1.0"/>
  <p:tag name="KSO_WM_BEAUTIFY_FLAG" val="#wm#"/>
  <p:tag name="KSO_WM_UNIT_FILL_FORE_SCHEMECOLOR_INDEX" val="6"/>
  <p:tag name="KSO_WM_UNIT_FILL_TYPE" val="1"/>
</p:tagLst>
</file>

<file path=ppt/tags/tag2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1_3*l_h_i*1_4_1"/>
  <p:tag name="KSO_WM_TEMPLATE_CATEGORY" val="diagram"/>
  <p:tag name="KSO_WM_TEMPLATE_INDEX" val="20198931"/>
  <p:tag name="KSO_WM_UNIT_LAYERLEVEL" val="1_1_1"/>
  <p:tag name="KSO_WM_TAG_VERSION" val="1.0"/>
  <p:tag name="KSO_WM_BEAUTIFY_FLAG" val="#wm#"/>
  <p:tag name="KSO_WM_UNIT_FILL_FORE_SCHEMECOLOR_INDEX" val="8"/>
  <p:tag name="KSO_WM_UNI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844"/>
</p:tagLst>
</file>

<file path=ppt/tags/tag220.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21.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2_2"/>
  <p:tag name="KSO_WM_UNIT_ID" val="diagram20198931_3*l_h_f*1_2_2"/>
  <p:tag name="KSO_WM_TEMPLATE_CATEGORY" val="diagram"/>
  <p:tag name="KSO_WM_TEMPLATE_INDEX" val="20198931"/>
  <p:tag name="KSO_WM_UNIT_LAYERLEVEL" val="1_1_1"/>
  <p:tag name="KSO_WM_TAG_VERSION" val="1.0"/>
  <p:tag name="KSO_WM_BEAUTIFY_FLAG" val="#wm#"/>
  <p:tag name="KSO_WM_UNIT_PRESET_TEXT" val="WHAT"/>
  <p:tag name="KSO_WM_UNIT_TEXT_FILL_FORE_SCHEMECOLOR_INDEX" val="14"/>
  <p:tag name="KSO_WM_UNIT_TEXT_FILL_TYPE" val="1"/>
</p:tagLst>
</file>

<file path=ppt/tags/tag222.xml><?xml version="1.0" encoding="utf-8"?>
<p:tagLst xmlns:p="http://schemas.openxmlformats.org/presentationml/2006/main">
  <p:tag name="KSO_WM_UNIT_DIAGRAM_MODELTYPE" val="stripeEnum"/>
  <p:tag name="KSO_WM_UNIT_NOCLEAR" val="0"/>
  <p:tag name="KSO_WM_UNIT_VALUE" val="3"/>
  <p:tag name="KSO_WM_UNIT_HIGHLIGHT" val="1"/>
  <p:tag name="KSO_WM_UNIT_COMPATIBLE" val="0"/>
  <p:tag name="KSO_WM_UNIT_DIAGRAM_ISNUMVISUAL" val="0"/>
  <p:tag name="KSO_WM_UNIT_DIAGRAM_ISREFERUNIT" val="0"/>
  <p:tag name="KSO_WM_DIAGRAM_GROUP_CODE" val="l1-1"/>
  <p:tag name="KSO_WM_UNIT_TYPE" val="l_h_f"/>
  <p:tag name="KSO_WM_UNIT_INDEX" val="1_3_2"/>
  <p:tag name="KSO_WM_UNIT_ID" val="diagram20198931_3*l_h_f*1_3_2"/>
  <p:tag name="KSO_WM_TEMPLATE_CATEGORY" val="diagram"/>
  <p:tag name="KSO_WM_TEMPLATE_INDEX" val="20198931"/>
  <p:tag name="KSO_WM_UNIT_LAYERLEVEL" val="1_1_1"/>
  <p:tag name="KSO_WM_TAG_VERSION" val="1.0"/>
  <p:tag name="KSO_WM_BEAUTIFY_FLAG" val="#wm#"/>
  <p:tag name="KSO_WM_UNIT_PRESET_TEXT" val="HOW"/>
  <p:tag name="KSO_WM_UNIT_TEXT_FILL_FORE_SCHEMECOLOR_INDEX" val="14"/>
  <p:tag name="KSO_WM_UNIT_TEXT_FILL_TYPE" val="1"/>
</p:tagLst>
</file>

<file path=ppt/tags/tag223.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4_2"/>
  <p:tag name="KSO_WM_UNIT_ID" val="diagram20198931_3*l_h_f*1_4_2"/>
  <p:tag name="KSO_WM_TEMPLATE_CATEGORY" val="diagram"/>
  <p:tag name="KSO_WM_TEMPLATE_INDEX" val="20198931"/>
  <p:tag name="KSO_WM_UNIT_LAYERLEVEL" val="1_1_1"/>
  <p:tag name="KSO_WM_TAG_VERSION" val="1.0"/>
  <p:tag name="KSO_WM_BEAUTIFY_FLAG" val="#wm#"/>
  <p:tag name="KSO_WM_UNIT_PRESET_TEXT" val="WHERE"/>
  <p:tag name="KSO_WM_UNIT_TEXT_FILL_FORE_SCHEMECOLOR_INDEX" val="14"/>
  <p:tag name="KSO_WM_UNIT_TEXT_FILL_TYPE" val="1"/>
</p:tagLst>
</file>

<file path=ppt/tags/tag224.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25.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1_3*l_h_a*1_2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26.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1_3*l_h_a*1_3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27.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1_3*l_h_a*1_4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2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2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028"/>
</p:tagLst>
</file>

<file path=ppt/tags/tag23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3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33.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4.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3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3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252"/>
</p:tagLst>
</file>

<file path=ppt/tags/tag24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4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43.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4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4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4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388"/>
</p:tagLst>
</file>

<file path=ppt/tags/tag2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51.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52.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5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5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5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884"/>
</p:tagLst>
</file>

<file path=ppt/tags/tag260.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61.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6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6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6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69.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204"/>
</p:tagLst>
</file>

<file path=ppt/tags/tag270.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7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7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7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78.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79.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484"/>
</p:tagLst>
</file>

<file path=ppt/tags/tag2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8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8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85.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86.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8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524"/>
</p:tagLst>
</file>

<file path=ppt/tags/tag29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294.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5.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29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9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308"/>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340"/>
</p:tagLst>
</file>

<file path=ppt/tags/tag30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0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03.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04.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0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0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076"/>
</p:tagLst>
</file>

<file path=ppt/tags/tag31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1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13.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1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1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1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212"/>
</p:tagLst>
</file>

<file path=ppt/tags/tag3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21.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22.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2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2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2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620"/>
</p:tagLst>
</file>

<file path=ppt/tags/tag330.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31.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3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3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3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39.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892"/>
</p:tagLst>
</file>

<file path=ppt/tags/tag340.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4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4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4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48.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49.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164"/>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5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5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5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57.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58.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436"/>
</p:tagLst>
</file>

<file path=ppt/tags/tag360.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6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6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6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66.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7.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572"/>
</p:tagLst>
</file>

<file path=ppt/tags/tag37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7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7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75.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76.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7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7740"/>
</p:tagLst>
</file>

<file path=ppt/tags/tag38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84.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85.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8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8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148"/>
</p:tagLst>
</file>

<file path=ppt/tags/tag39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393.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94.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9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9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86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6380"/>
</p:tagLst>
</file>

<file path=ppt/tags/tag40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1_3*l_h_i*1_1_1"/>
  <p:tag name="KSO_WM_TEMPLATE_CATEGORY" val="diagram"/>
  <p:tag name="KSO_WM_TEMPLATE_INDEX" val="20198931"/>
  <p:tag name="KSO_WM_UNIT_LAYERLEVEL" val="1_1_1"/>
  <p:tag name="KSO_WM_TAG_VERSION" val="1.0"/>
  <p:tag name="KSO_WM_BEAUTIFY_FLAG" val="#wm#"/>
  <p:tag name="KSO_WM_UNIT_FILL_FORE_SCHEMECOLOR_INDEX" val="5"/>
  <p:tag name="KSO_WM_UNIT_FILL_TYPE" val="1"/>
</p:tagLst>
</file>

<file path=ppt/tags/tag40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03.xml><?xml version="1.0" encoding="utf-8"?>
<p:tagLst xmlns:p="http://schemas.openxmlformats.org/presentationml/2006/main">
  <p:tag name="KSO_WM_UNIT_DIAGRAM_MODELTYPE" val="stripeEnum"/>
  <p:tag name="KSO_WM_UNIT_NOCLEAR" val="0"/>
  <p:tag name="KSO_WM_UNIT_VALUE" val="4"/>
  <p:tag name="KSO_WM_UNIT_HIGHLIGHT" val="1"/>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98931_3*l_h_f*1_1_2"/>
  <p:tag name="KSO_WM_TEMPLATE_CATEGORY" val="diagram"/>
  <p:tag name="KSO_WM_TEMPLATE_INDEX" val="20198931"/>
  <p:tag name="KSO_WM_UNIT_LAYERLEVEL" val="1_1_1"/>
  <p:tag name="KSO_WM_TAG_VERSION" val="1.0"/>
  <p:tag name="KSO_WM_BEAUTIFY_FLAG" val="#wm#"/>
  <p:tag name="KSO_WM_UNIT_PRESET_TEXT" val="WHO"/>
  <p:tag name="KSO_WM_UNIT_TEXT_FILL_FORE_SCHEMECOLOR_INDEX" val="14"/>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0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0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0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420"/>
</p:tagLst>
</file>

<file path=ppt/tags/tag4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41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1"/>
  <p:tag name="KSO_WM_UNIT_ID" val="diagram160811_7*r_i*1_1"/>
  <p:tag name="KSO_WM_UNIT_CLEAR" val="1"/>
  <p:tag name="KSO_WM_UNIT_LAYERLEVEL" val="1_1"/>
  <p:tag name="KSO_WM_DIAGRAM_GROUP_CODE" val="r1-1"/>
  <p:tag name="KSO_WM_UNIT_DIAGRAM_CONTRAST_TITLE_CNT" val="4"/>
  <p:tag name="KSO_WM_UNIT_DIAGRAM_DIMENSION_TITLE_CNT" val="1"/>
  <p:tag name="KSO_WM_UNIT_FILL_FORE_SCHEMECOLOR_INDEX" val="5"/>
  <p:tag name="KSO_WM_UNIT_FILL_TYPE" val="1"/>
</p:tagLst>
</file>

<file path=ppt/tags/tag412.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1"/>
  <p:tag name="KSO_WM_UNIT_ID" val="diagram160811_7*r_t*1_1"/>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13.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3"/>
  <p:tag name="KSO_WM_UNIT_ID" val="diagram160811_7*r_i*1_3"/>
  <p:tag name="KSO_WM_UNIT_CLEAR" val="1"/>
  <p:tag name="KSO_WM_UNIT_LAYERLEVEL" val="1_1"/>
  <p:tag name="KSO_WM_DIAGRAM_GROUP_CODE" val="r1-1"/>
  <p:tag name="KSO_WM_UNIT_DIAGRAM_CONTRAST_TITLE_CNT" val="4"/>
  <p:tag name="KSO_WM_UNIT_DIAGRAM_DIMENSION_TITLE_CNT" val="1"/>
  <p:tag name="KSO_WM_UNIT_FILL_FORE_SCHEMECOLOR_INDEX" val="7"/>
  <p:tag name="KSO_WM_UNIT_FILL_TYPE" val="1"/>
</p:tagLst>
</file>

<file path=ppt/tags/tag414.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2"/>
  <p:tag name="KSO_WM_UNIT_ID" val="diagram160811_7*r_t*1_2"/>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15.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4"/>
  <p:tag name="KSO_WM_UNIT_ID" val="diagram160811_7*r_i*1_4"/>
  <p:tag name="KSO_WM_UNIT_CLEAR" val="1"/>
  <p:tag name="KSO_WM_UNIT_LAYERLEVEL" val="1_1"/>
  <p:tag name="KSO_WM_DIAGRAM_GROUP_CODE" val="r1-1"/>
  <p:tag name="KSO_WM_UNIT_DIAGRAM_CONTRAST_TITLE_CNT" val="4"/>
  <p:tag name="KSO_WM_UNIT_DIAGRAM_DIMENSION_TITLE_CNT" val="1"/>
</p:tagLst>
</file>

<file path=ppt/tags/tag41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5"/>
  <p:tag name="KSO_WM_UNIT_ID" val="diagram160811_7*r_i*1_5"/>
  <p:tag name="KSO_WM_UNIT_CLEAR" val="1"/>
  <p:tag name="KSO_WM_UNIT_LAYERLEVEL" val="1_1"/>
  <p:tag name="KSO_WM_DIAGRAM_GROUP_CODE" val="r1-1"/>
  <p:tag name="KSO_WM_UNIT_DIAGRAM_CONTRAST_TITLE_CNT" val="4"/>
  <p:tag name="KSO_WM_UNIT_DIAGRAM_DIMENSION_TITLE_CNT" val="1"/>
  <p:tag name="KSO_WM_UNIT_FILL_FORE_SCHEMECOLOR_INDEX" val="6"/>
  <p:tag name="KSO_WM_UNIT_FILL_TYPE" val="1"/>
</p:tagLst>
</file>

<file path=ppt/tags/tag41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18.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6"/>
  <p:tag name="KSO_WM_UNIT_ID" val="diagram160811_7*r_i*1_6"/>
  <p:tag name="KSO_WM_UNIT_CLEAR" val="1"/>
  <p:tag name="KSO_WM_UNIT_LAYERLEVEL" val="1_1"/>
  <p:tag name="KSO_WM_DIAGRAM_GROUP_CODE" val="r1-1"/>
  <p:tag name="KSO_WM_UNIT_DIAGRAM_CONTRAST_TITLE_CNT" val="4"/>
  <p:tag name="KSO_WM_UNIT_DIAGRAM_DIMENSION_TITLE_CNT" val="1"/>
</p:tagLst>
</file>

<file path=ppt/tags/tag41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156"/>
</p:tagLst>
</file>

<file path=ppt/tags/tag42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2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42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2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2*i*1"/>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2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ID" val="custom20204564_32*i*1"/>
  <p:tag name="KSO_WM_UNIT_LAYERLEVEL" val="1"/>
  <p:tag name="KSO_WM_TAG_VERSION" val="1.0"/>
  <p:tag name="KSO_WM_BEAUTIFY_FLAG" val="#wm#"/>
  <p:tag name="KSO_WM_UNIT_USESOURCEFORMAT_APPLY" val="1"/>
</p:tagLst>
</file>

<file path=ppt/tags/tag42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n1-1"/>
  <p:tag name="KSO_WM_UNIT_ID" val="custom20204564_32*i*2"/>
  <p:tag name="KSO_WM_UNIT_LAYERLEVEL" val="1"/>
  <p:tag name="KSO_WM_TAG_VERSION" val="1.0"/>
  <p:tag name="KSO_WM_BEAUTIFY_FLAG" val="#wm#"/>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2*n_h_i*1_1_1"/>
  <p:tag name="KSO_WM_UNIT_LINE_FORE_SCHEMECOLOR_INDEX" val="14"/>
  <p:tag name="KSO_WM_UNIT_LINE_FILL_TYPE" val="2"/>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TEMPLATE_CATEGORY" val="custom"/>
  <p:tag name="KSO_WM_TEMPLATE_INDEX" val="20204564"/>
  <p:tag name="KSO_WM_UNIT_ID" val="custom20204564_32*n_h_f*1_1_1"/>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VALUE" val="155*155"/>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LAYERLEVEL" val="1_1_1_1"/>
  <p:tag name="KSO_WM_TAG_VERSION" val="1.0"/>
  <p:tag name="KSO_WM_BEAUTIFY_FLAG" val="#wm#"/>
  <p:tag name="KSO_WM_TEMPLATE_CATEGORY" val="custom"/>
  <p:tag name="KSO_WM_TEMPLATE_INDEX" val="20204564"/>
  <p:tag name="KSO_WM_UNIT_ID" val="custom20204564_32*n_h_h_x*1_1_2_1"/>
  <p:tag name="KSO_WM_UNIT_FILL_FORE_SCHEMECOLOR_INDEX" val="5"/>
  <p:tag name="KSO_WM_UNIT_FILL_TYPE" val="1"/>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LAYERLEVEL" val="1_1_1_1"/>
  <p:tag name="KSO_WM_TAG_VERSION" val="1.0"/>
  <p:tag name="KSO_WM_BEAUTIFY_FLAG" val="#wm#"/>
  <p:tag name="KSO_WM_UNIT_PRESET_TEXT" val="单击此处添加标题"/>
  <p:tag name="KSO_WM_TEMPLATE_CATEGORY" val="custom"/>
  <p:tag name="KSO_WM_TEMPLATE_INDEX" val="20204564"/>
  <p:tag name="KSO_WM_UNIT_ID" val="custom20204564_32*n_h_h_a*1_1_2_1"/>
  <p:tag name="KSO_WM_UNIT_TEXT_FILL_FORE_SCHEMECOLOR_INDEX" val="5"/>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964"/>
</p:tagLst>
</file>

<file path=ppt/tags/tag430.xml><?xml version="1.0" encoding="utf-8"?>
<p:tagLst xmlns:p="http://schemas.openxmlformats.org/presentationml/2006/main">
  <p:tag name="KSO_WM_UNIT_VALUE" val="155*155"/>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LAYERLEVEL" val="1_1_1_1"/>
  <p:tag name="KSO_WM_TAG_VERSION" val="1.0"/>
  <p:tag name="KSO_WM_BEAUTIFY_FLAG" val="#wm#"/>
  <p:tag name="KSO_WM_TEMPLATE_CATEGORY" val="custom"/>
  <p:tag name="KSO_WM_TEMPLATE_INDEX" val="20204564"/>
  <p:tag name="KSO_WM_UNIT_ID" val="custom20204564_32*n_h_h_x*1_1_3_1"/>
  <p:tag name="KSO_WM_UNIT_FILL_FORE_SCHEMECOLOR_INDEX" val="5"/>
  <p:tag name="KSO_WM_UNIT_FILL_TYPE" val="1"/>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LAYERLEVEL" val="1_1_1_1"/>
  <p:tag name="KSO_WM_TAG_VERSION" val="1.0"/>
  <p:tag name="KSO_WM_BEAUTIFY_FLAG" val="#wm#"/>
  <p:tag name="KSO_WM_UNIT_PRESET_TEXT" val="单击此处添加标题"/>
  <p:tag name="KSO_WM_TEMPLATE_CATEGORY" val="custom"/>
  <p:tag name="KSO_WM_TEMPLATE_INDEX" val="20204564"/>
  <p:tag name="KSO_WM_UNIT_ID" val="custom20204564_32*n_h_h_a*1_1_3_1"/>
  <p:tag name="KSO_WM_UNIT_TEXT_FILL_FORE_SCHEMECOLOR_INDEX" val="5"/>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LAYERLEVEL" val="1_1_1"/>
  <p:tag name="KSO_WM_TAG_VERSION" val="1.0"/>
  <p:tag name="KSO_WM_BEAUTIFY_FLAG" val="#wm#"/>
  <p:tag name="KSO_WM_TEMPLATE_CATEGORY" val="custom"/>
  <p:tag name="KSO_WM_TEMPLATE_INDEX" val="20204564"/>
  <p:tag name="KSO_WM_UNIT_ID" val="custom20204564_32*n_h_i*1_1_4"/>
  <p:tag name="KSO_WM_UNIT_LINE_FORE_SCHEMECOLOR_INDEX" val="5"/>
  <p:tag name="KSO_WM_UNIT_LINE_FILL_TYPE" val="2"/>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2*n_h_i*1_1_3"/>
  <p:tag name="KSO_WM_UNIT_LINE_FORE_SCHEMECOLOR_INDEX" val="5"/>
  <p:tag name="KSO_WM_UNIT_LINE_FILL_TYPE" val="2"/>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LAYERLEVEL" val="1_1_1_1"/>
  <p:tag name="KSO_WM_TAG_VERSION" val="1.0"/>
  <p:tag name="KSO_WM_BEAUTIFY_FLAG" val="#wm#"/>
  <p:tag name="KSO_WM_TEMPLATE_CATEGORY" val="custom"/>
  <p:tag name="KSO_WM_TEMPLATE_INDEX" val="20204564"/>
  <p:tag name="KSO_WM_UNIT_ID" val="custom20204564_32*n_h_h_i*1_1_2_1"/>
  <p:tag name="KSO_WM_UNIT_LINE_FORE_SCHEMECOLOR_INDEX" val="5"/>
  <p:tag name="KSO_WM_UNIT_LINE_FILL_TYPE" val="2"/>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LAYERLEVEL" val="1_1_1_1"/>
  <p:tag name="KSO_WM_TAG_VERSION" val="1.0"/>
  <p:tag name="KSO_WM_BEAUTIFY_FLAG" val="#wm#"/>
  <p:tag name="KSO_WM_TEMPLATE_CATEGORY" val="custom"/>
  <p:tag name="KSO_WM_TEMPLATE_INDEX" val="20204564"/>
  <p:tag name="KSO_WM_UNIT_ID" val="custom20204564_32*n_h_h_i*1_1_1_1"/>
  <p:tag name="KSO_WM_UNIT_LINE_FORE_SCHEMECOLOR_INDEX" val="5"/>
  <p:tag name="KSO_WM_UNIT_LINE_FILL_TYPE" val="2"/>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LAYERLEVEL" val="1_1_1_1"/>
  <p:tag name="KSO_WM_TAG_VERSION" val="1.0"/>
  <p:tag name="KSO_WM_BEAUTIFY_FLAG" val="#wm#"/>
  <p:tag name="KSO_WM_TEMPLATE_CATEGORY" val="custom"/>
  <p:tag name="KSO_WM_TEMPLATE_INDEX" val="20204564"/>
  <p:tag name="KSO_WM_UNIT_ID" val="custom20204564_32*n_h_h_i*1_1_3_1"/>
  <p:tag name="KSO_WM_UNIT_LINE_FORE_SCHEMECOLOR_INDEX" val="5"/>
  <p:tag name="KSO_WM_UNIT_LINE_FILL_TYPE" val="2"/>
  <p:tag name="KSO_WM_UNIT_USESOURCEFORMAT_APPLY" val="1"/>
</p:tagLst>
</file>

<file path=ppt/tags/tag43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LAYERLEVEL" val="1_1_1_1"/>
  <p:tag name="KSO_WM_TAG_VERSION" val="1.0"/>
  <p:tag name="KSO_WM_BEAUTIFY_FLAG" val="#wm#"/>
  <p:tag name="KSO_WM_UNIT_PRESET_TEXT" val="单击此处添加标题"/>
  <p:tag name="KSO_WM_TEMPLATE_CATEGORY" val="custom"/>
  <p:tag name="KSO_WM_TEMPLATE_INDEX" val="20204564"/>
  <p:tag name="KSO_WM_UNIT_ID" val="custom20204564_32*n_h_h_a*1_1_1_1"/>
  <p:tag name="KSO_WM_UNIT_TEXT_FILL_FORE_SCHEMECOLOR_INDEX" val="5"/>
  <p:tag name="KSO_WM_UNIT_TEXT_FILL_TYPE" val="1"/>
  <p:tag name="KSO_WM_UNIT_USESOURCEFORMAT_APPLY" val="1"/>
</p:tagLst>
</file>

<file path=ppt/tags/tag438.xml><?xml version="1.0" encoding="utf-8"?>
<p:tagLst xmlns:p="http://schemas.openxmlformats.org/presentationml/2006/main">
  <p:tag name="KSO_WM_UNIT_VALUE" val="120*137"/>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LAYERLEVEL" val="1_1_1_1"/>
  <p:tag name="KSO_WM_TAG_VERSION" val="1.0"/>
  <p:tag name="KSO_WM_BEAUTIFY_FLAG" val="#wm#"/>
  <p:tag name="KSO_WM_TEMPLATE_CATEGORY" val="custom"/>
  <p:tag name="KSO_WM_TEMPLATE_INDEX" val="20204564"/>
  <p:tag name="KSO_WM_UNIT_ID" val="custom20204564_32*n_h_h_x*1_1_1_1"/>
  <p:tag name="KSO_WM_UNIT_FILL_FORE_SCHEMECOLOR_INDEX" val="5"/>
  <p:tag name="KSO_WM_UNIT_FILL_TYPE" val="1"/>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1"/>
  <p:tag name="KSO_WM_UNIT_ID" val="diagram160811_7*r_i*1_1"/>
  <p:tag name="KSO_WM_UNIT_CLEAR" val="1"/>
  <p:tag name="KSO_WM_UNIT_LAYERLEVEL" val="1_1"/>
  <p:tag name="KSO_WM_DIAGRAM_GROUP_CODE" val="r1-1"/>
  <p:tag name="KSO_WM_UNIT_DIAGRAM_CONTRAST_TITLE_CNT" val="4"/>
  <p:tag name="KSO_WM_UNIT_DIAGRAM_DIMENSION_TITLE_CNT" val="1"/>
  <p:tag name="KSO_WM_UNIT_FILL_FORE_SCHEMECOLOR_INDEX" val="5"/>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6652"/>
</p:tagLst>
</file>

<file path=ppt/tags/tag44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1"/>
  <p:tag name="KSO_WM_UNIT_ID" val="diagram160811_7*r_t*1_1"/>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4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3"/>
  <p:tag name="KSO_WM_SLIDE_INDEX" val="32"/>
  <p:tag name="KSO_WM_SLIDE_SIZE" val="795.34*220.3"/>
  <p:tag name="KSO_WM_SLIDE_POSITION" val="82.1486*204.947"/>
  <p:tag name="KSO_WM_DIAGRAM_GROUP_CODE" val="n1-1"/>
  <p:tag name="KSO_WM_SLIDE_DIAGTYPE" val="n"/>
  <p:tag name="KSO_WM_TAG_VERSION" val="1.0"/>
  <p:tag name="KSO_WM_BEAUTIFY_FLAG" val="#wm#"/>
  <p:tag name="KSO_WM_SLIDE_LAYOUT" val="a_i_n"/>
  <p:tag name="KSO_WM_SLIDE_LAYOUT_CNT" val="1_1_1"/>
  <p:tag name="KSO_WM_TEMPLATE_MASTER_TYPE" val="1"/>
  <p:tag name="KSO_WM_TEMPLATE_COLOR_TYPE" val="1"/>
  <p:tag name="KSO_WM_TEMPLATE_CATEGORY" val="custom"/>
  <p:tag name="KSO_WM_TEMPLATE_INDEX" val="20204564"/>
  <p:tag name="KSO_WM_SLIDE_ID" val="custom20204564_32"/>
</p:tagLst>
</file>

<file path=ppt/tags/tag442.xml><?xml version="1.0" encoding="utf-8"?>
<p:tagLst xmlns:p="http://schemas.openxmlformats.org/presentationml/2006/main">
  <p:tag name="KSO_WM_BEAUTIFY_FLAG" val="#wm#"/>
  <p:tag name="KSO_WM_TEMPLATE_CATEGORY" val="custom"/>
  <p:tag name="KSO_WM_TEMPLATE_INDEX" val="20204564"/>
</p:tagLst>
</file>

<file path=ppt/tags/tag443.xml><?xml version="1.0" encoding="utf-8"?>
<p:tagLst xmlns:p="http://schemas.openxmlformats.org/presentationml/2006/main">
  <p:tag name="KSO_WM_BEAUTIFY_FLAG" val="#wm#"/>
  <p:tag name="KSO_WM_TEMPLATE_CATEGORY" val="custom"/>
  <p:tag name="KSO_WM_TEMPLATE_INDEX" val="20204564"/>
</p:tagLst>
</file>

<file path=ppt/tags/tag444.xml><?xml version="1.0" encoding="utf-8"?>
<p:tagLst xmlns:p="http://schemas.openxmlformats.org/presentationml/2006/main">
  <p:tag name="KSO_WM_BEAUTIFY_FLAG" val="#wm#"/>
  <p:tag name="KSO_WM_TEMPLATE_CATEGORY" val="custom"/>
  <p:tag name="KSO_WM_TEMPLATE_INDEX" val="20204564"/>
</p:tagLst>
</file>

<file path=ppt/tags/tag44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4*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4*i*1"/>
  <p:tag name="KSO_WM_UNIT_LAYERLEVEL" val="1"/>
  <p:tag name="KSO_WM_TAG_VERSION" val="1.0"/>
  <p:tag name="KSO_WM_BEAUTIFY_FLAG" val="#wm#"/>
  <p:tag name="KSO_WM_UNIT_USESOURCEFORMAT_APPLY" val="1"/>
</p:tagLst>
</file>

<file path=ppt/tags/tag44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4*i*2"/>
  <p:tag name="KSO_WM_UNIT_LAYERLEVEL" val="1"/>
  <p:tag name="KSO_WM_TAG_VERSION" val="1.0"/>
  <p:tag name="KSO_WM_BEAUTIFY_FLAG" val="#wm#"/>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24*l_h_i*1_1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24*l_h_i*1_1_2"/>
  <p:tag name="KSO_WM_UNIT_FILL_FORE_SCHEMECOLOR_INDEX" val="5"/>
  <p:tag name="KSO_WM_UNIT_FILL_TYPE" val="1"/>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836"/>
</p:tagLst>
</file>

<file path=ppt/tags/tag450.xml><?xml version="1.0" encoding="utf-8"?>
<p:tagLst xmlns:p="http://schemas.openxmlformats.org/presentationml/2006/main">
  <p:tag name="KSO_WM_UNIT_VALUE" val="97*94"/>
  <p:tag name="KSO_WM_UNIT_HIGHLIGHT" val="0"/>
  <p:tag name="KSO_WM_UNIT_COMPATIBLE" val="0"/>
  <p:tag name="KSO_WM_UNIT_DIAGRAM_ISNUMVISUAL" val="0"/>
  <p:tag name="KSO_WM_UNIT_DIAGRAM_ISREFERUNIT" val="0"/>
  <p:tag name="KSO_WM_DIAGRAM_GROUP_CODE" val="l1-3"/>
  <p:tag name="KSO_WM_UNIT_TYPE" val="l_h_x"/>
  <p:tag name="KSO_WM_UNIT_INDEX" val="1_1_1"/>
  <p:tag name="KSO_WM_UNIT_LAYERLEVEL" val="1_1_1"/>
  <p:tag name="KSO_WM_TAG_VERSION" val="1.0"/>
  <p:tag name="KSO_WM_BEAUTIFY_FLAG" val="#wm#"/>
  <p:tag name="KSO_WM_TEMPLATE_CATEGORY" val="custom"/>
  <p:tag name="KSO_WM_TEMPLATE_INDEX" val="20204564"/>
  <p:tag name="KSO_WM_UNIT_ID" val="custom20204564_24*l_h_x*1_1_1"/>
  <p:tag name="KSO_WM_UNIT_FILL_FORE_SCHEMECOLOR_INDEX" val="14"/>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1_1"/>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564"/>
  <p:tag name="KSO_WM_UNIT_ID" val="custom20204564_24*l_h_i*1_2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564"/>
  <p:tag name="KSO_WM_UNIT_ID" val="custom20204564_24*l_h_i*1_2_2"/>
  <p:tag name="KSO_WM_UNIT_FILL_FORE_SCHEMECOLOR_INDEX" val="6"/>
  <p:tag name="KSO_WM_UNIT_FILL_TYPE" val="1"/>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UNIT_VALUE" val="76*86"/>
  <p:tag name="KSO_WM_UNIT_HIGHLIGHT" val="0"/>
  <p:tag name="KSO_WM_UNIT_COMPATIBLE" val="0"/>
  <p:tag name="KSO_WM_UNIT_DIAGRAM_ISNUMVISUAL" val="0"/>
  <p:tag name="KSO_WM_UNIT_DIAGRAM_ISREFERUNIT" val="0"/>
  <p:tag name="KSO_WM_DIAGRAM_GROUP_CODE" val="l1-3"/>
  <p:tag name="KSO_WM_UNIT_TYPE" val="l_h_x"/>
  <p:tag name="KSO_WM_UNIT_INDEX" val="1_2_1"/>
  <p:tag name="KSO_WM_UNIT_LAYERLEVEL" val="1_1_1"/>
  <p:tag name="KSO_WM_TAG_VERSION" val="1.0"/>
  <p:tag name="KSO_WM_BEAUTIFY_FLAG" val="#wm#"/>
  <p:tag name="KSO_WM_TEMPLATE_CATEGORY" val="custom"/>
  <p:tag name="KSO_WM_TEMPLATE_INDEX" val="20204564"/>
  <p:tag name="KSO_WM_UNIT_ID" val="custom20204564_24*l_h_x*1_2_1"/>
  <p:tag name="KSO_WM_UNIT_FILL_FORE_SCHEMECOLOR_INDEX" val="14"/>
  <p:tag name="KSO_WM_UNIT_FILL_TYPE"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2_1"/>
  <p:tag name="KSO_WM_UNIT_TEXT_FILL_FORE_SCHEMECOLOR_INDEX" val="13"/>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564"/>
  <p:tag name="KSO_WM_UNIT_ID" val="custom20204564_24*l_h_i*1_3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564"/>
  <p:tag name="KSO_WM_UNIT_ID" val="custom20204564_24*l_h_i*1_3_2"/>
  <p:tag name="KSO_WM_UNIT_FILL_FORE_SCHEMECOLOR_INDEX" val="5"/>
  <p:tag name="KSO_WM_UNIT_FILL_TYPE" val="1"/>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VALUE" val="83*94"/>
  <p:tag name="KSO_WM_UNIT_HIGHLIGHT" val="0"/>
  <p:tag name="KSO_WM_UNIT_COMPATIBLE" val="0"/>
  <p:tag name="KSO_WM_UNIT_DIAGRAM_ISNUMVISUAL" val="0"/>
  <p:tag name="KSO_WM_UNIT_DIAGRAM_ISREFERUNIT" val="0"/>
  <p:tag name="KSO_WM_DIAGRAM_GROUP_CODE" val="l1-3"/>
  <p:tag name="KSO_WM_UNIT_TYPE" val="l_h_x"/>
  <p:tag name="KSO_WM_UNIT_INDEX" val="1_3_1"/>
  <p:tag name="KSO_WM_UNIT_LAYERLEVEL" val="1_1_1"/>
  <p:tag name="KSO_WM_TAG_VERSION" val="1.0"/>
  <p:tag name="KSO_WM_BEAUTIFY_FLAG" val="#wm#"/>
  <p:tag name="KSO_WM_TEMPLATE_CATEGORY" val="custom"/>
  <p:tag name="KSO_WM_TEMPLATE_INDEX" val="20204564"/>
  <p:tag name="KSO_WM_UNIT_ID" val="custom20204564_24*l_h_x*1_3_1"/>
  <p:tag name="KSO_WM_UNIT_FILL_FORE_SCHEMECOLOR_INDEX" val="14"/>
  <p:tag name="KSO_WM_UNIT_FILL_TYPE" val="1"/>
  <p:tag name="KSO_WM_UNIT_TEXT_FILL_FORE_SCHEMECOLOR_INDEX" val="13"/>
  <p:tag name="KSO_WM_UNIT_TEXT_FILL_TYPE" val="1"/>
  <p:tag name="KSO_WM_UNIT_USESOURCEFORMAT_APPLY" val="1"/>
</p:tagLst>
</file>

<file path=ppt/tags/tag45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3_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7196"/>
</p:tagLst>
</file>

<file path=ppt/tags/tag46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3"/>
  <p:tag name="KSO_WM_UNIT_ID" val="diagram160811_7*r_i*1_3"/>
  <p:tag name="KSO_WM_UNIT_CLEAR" val="1"/>
  <p:tag name="KSO_WM_UNIT_LAYERLEVEL" val="1_1"/>
  <p:tag name="KSO_WM_DIAGRAM_GROUP_CODE" val="r1-1"/>
  <p:tag name="KSO_WM_UNIT_DIAGRAM_CONTRAST_TITLE_CNT" val="4"/>
  <p:tag name="KSO_WM_UNIT_DIAGRAM_DIMENSION_TITLE_CNT" val="1"/>
  <p:tag name="KSO_WM_UNIT_FILL_FORE_SCHEMECOLOR_INDEX" val="7"/>
  <p:tag name="KSO_WM_UNIT_FILL_TYPE" val="1"/>
</p:tagLst>
</file>

<file path=ppt/tags/tag46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4"/>
  <p:tag name="KSO_WM_UNIT_ID" val="diagram160811_7*r_i*1_4"/>
  <p:tag name="KSO_WM_UNIT_CLEAR" val="1"/>
  <p:tag name="KSO_WM_UNIT_LAYERLEVEL" val="1_1"/>
  <p:tag name="KSO_WM_DIAGRAM_GROUP_CODE" val="r1-1"/>
  <p:tag name="KSO_WM_UNIT_DIAGRAM_CONTRAST_TITLE_CNT" val="4"/>
  <p:tag name="KSO_WM_UNIT_DIAGRAM_DIMENSION_TITLE_CNT" val="1"/>
</p:tagLst>
</file>

<file path=ppt/tags/tag462.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2"/>
  <p:tag name="KSO_WM_UNIT_ID" val="diagram160811_7*r_t*1_2"/>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6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3"/>
  <p:tag name="KSO_WM_SLIDE_INDEX" val="24"/>
  <p:tag name="KSO_WM_SLIDE_SIZE" val="773.65*306"/>
  <p:tag name="KSO_WM_SLIDE_POSITION" val="92.9936*147.047"/>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4"/>
</p:tagLst>
</file>

<file path=ppt/tags/tag46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4*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4*i*1"/>
  <p:tag name="KSO_WM_UNIT_LAYERLEVEL" val="1"/>
  <p:tag name="KSO_WM_TAG_VERSION" val="1.0"/>
  <p:tag name="KSO_WM_BEAUTIFY_FLAG" val="#wm#"/>
  <p:tag name="KSO_WM_UNIT_USESOURCEFORMAT_APPLY" val="1"/>
</p:tagLst>
</file>

<file path=ppt/tags/tag4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4*i*2"/>
  <p:tag name="KSO_WM_UNIT_LAYERLEVEL" val="1"/>
  <p:tag name="KSO_WM_TAG_VERSION" val="1.0"/>
  <p:tag name="KSO_WM_BEAUTIFY_FLAG" val="#wm#"/>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24*l_h_i*1_1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24*l_h_i*1_1_2"/>
  <p:tag name="KSO_WM_UNIT_FILL_FORE_SCHEMECOLOR_INDEX" val="5"/>
  <p:tag name="KSO_WM_UNIT_FILL_TYPE" val="1"/>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VALUE" val="97*94"/>
  <p:tag name="KSO_WM_UNIT_HIGHLIGHT" val="0"/>
  <p:tag name="KSO_WM_UNIT_COMPATIBLE" val="0"/>
  <p:tag name="KSO_WM_UNIT_DIAGRAM_ISNUMVISUAL" val="0"/>
  <p:tag name="KSO_WM_UNIT_DIAGRAM_ISREFERUNIT" val="0"/>
  <p:tag name="KSO_WM_DIAGRAM_GROUP_CODE" val="l1-3"/>
  <p:tag name="KSO_WM_UNIT_TYPE" val="l_h_x"/>
  <p:tag name="KSO_WM_UNIT_INDEX" val="1_1_1"/>
  <p:tag name="KSO_WM_UNIT_LAYERLEVEL" val="1_1_1"/>
  <p:tag name="KSO_WM_TAG_VERSION" val="1.0"/>
  <p:tag name="KSO_WM_BEAUTIFY_FLAG" val="#wm#"/>
  <p:tag name="KSO_WM_TEMPLATE_CATEGORY" val="custom"/>
  <p:tag name="KSO_WM_TEMPLATE_INDEX" val="20204564"/>
  <p:tag name="KSO_WM_UNIT_ID" val="custom20204564_24*l_h_x*1_1_1"/>
  <p:tag name="KSO_WM_UNIT_FILL_FORE_SCHEMECOLOR_INDEX" val="14"/>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012"/>
</p:tagLst>
</file>

<file path=ppt/tags/tag47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1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1_1"/>
  <p:tag name="KSO_WM_UNIT_TEXT_FILL_FORE_SCHEMECOLOR_INDEX" val="13"/>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564"/>
  <p:tag name="KSO_WM_UNIT_ID" val="custom20204564_24*l_h_i*1_2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564"/>
  <p:tag name="KSO_WM_UNIT_ID" val="custom20204564_24*l_h_i*1_2_2"/>
  <p:tag name="KSO_WM_UNIT_FILL_FORE_SCHEMECOLOR_INDEX" val="6"/>
  <p:tag name="KSO_WM_UNIT_FILL_TYPE" val="1"/>
  <p:tag name="KSO_WM_UNIT_TEXT_FILL_FORE_SCHEMECOLOR_INDEX" val="2"/>
  <p:tag name="KSO_WM_UNIT_TEXT_FILL_TYPE" val="1"/>
  <p:tag name="KSO_WM_UNIT_USESOURCEFORMAT_APPLY" val="1"/>
</p:tagLst>
</file>

<file path=ppt/tags/tag473.xml><?xml version="1.0" encoding="utf-8"?>
<p:tagLst xmlns:p="http://schemas.openxmlformats.org/presentationml/2006/main">
  <p:tag name="KSO_WM_UNIT_VALUE" val="76*86"/>
  <p:tag name="KSO_WM_UNIT_HIGHLIGHT" val="0"/>
  <p:tag name="KSO_WM_UNIT_COMPATIBLE" val="0"/>
  <p:tag name="KSO_WM_UNIT_DIAGRAM_ISNUMVISUAL" val="0"/>
  <p:tag name="KSO_WM_UNIT_DIAGRAM_ISREFERUNIT" val="0"/>
  <p:tag name="KSO_WM_DIAGRAM_GROUP_CODE" val="l1-3"/>
  <p:tag name="KSO_WM_UNIT_TYPE" val="l_h_x"/>
  <p:tag name="KSO_WM_UNIT_INDEX" val="1_2_1"/>
  <p:tag name="KSO_WM_UNIT_LAYERLEVEL" val="1_1_1"/>
  <p:tag name="KSO_WM_TAG_VERSION" val="1.0"/>
  <p:tag name="KSO_WM_BEAUTIFY_FLAG" val="#wm#"/>
  <p:tag name="KSO_WM_TEMPLATE_CATEGORY" val="custom"/>
  <p:tag name="KSO_WM_TEMPLATE_INDEX" val="20204564"/>
  <p:tag name="KSO_WM_UNIT_ID" val="custom20204564_24*l_h_x*1_2_1"/>
  <p:tag name="KSO_WM_UNIT_FILL_FORE_SCHEMECOLOR_INDEX" val="14"/>
  <p:tag name="KSO_WM_UNIT_FILL_TYPE" val="1"/>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2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2_1"/>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564"/>
  <p:tag name="KSO_WM_UNIT_ID" val="custom20204564_24*l_h_i*1_3_1"/>
  <p:tag name="KSO_WM_UNIT_LINE_FORE_SCHEMECOLOR_INDEX" val="14"/>
  <p:tag name="KSO_WM_UNIT_LINE_FILL_TYPE" val="2"/>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564"/>
  <p:tag name="KSO_WM_UNIT_ID" val="custom20204564_24*l_h_i*1_3_2"/>
  <p:tag name="KSO_WM_UNIT_FILL_FORE_SCHEMECOLOR_INDEX" val="5"/>
  <p:tag name="KSO_WM_UNIT_FILL_TYPE" val="1"/>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VALUE" val="83*94"/>
  <p:tag name="KSO_WM_UNIT_HIGHLIGHT" val="0"/>
  <p:tag name="KSO_WM_UNIT_COMPATIBLE" val="0"/>
  <p:tag name="KSO_WM_UNIT_DIAGRAM_ISNUMVISUAL" val="0"/>
  <p:tag name="KSO_WM_UNIT_DIAGRAM_ISREFERUNIT" val="0"/>
  <p:tag name="KSO_WM_DIAGRAM_GROUP_CODE" val="l1-3"/>
  <p:tag name="KSO_WM_UNIT_TYPE" val="l_h_x"/>
  <p:tag name="KSO_WM_UNIT_INDEX" val="1_3_1"/>
  <p:tag name="KSO_WM_UNIT_LAYERLEVEL" val="1_1_1"/>
  <p:tag name="KSO_WM_TAG_VERSION" val="1.0"/>
  <p:tag name="KSO_WM_BEAUTIFY_FLAG" val="#wm#"/>
  <p:tag name="KSO_WM_TEMPLATE_CATEGORY" val="custom"/>
  <p:tag name="KSO_WM_TEMPLATE_INDEX" val="20204564"/>
  <p:tag name="KSO_WM_UNIT_ID" val="custom20204564_24*l_h_x*1_3_1"/>
  <p:tag name="KSO_WM_UNIT_FILL_FORE_SCHEMECOLOR_INDEX" val="14"/>
  <p:tag name="KSO_WM_UNIT_FILL_TYPE" val="1"/>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3"/>
  <p:tag name="KSO_WM_UNIT_TYPE" val="l_h_a"/>
  <p:tag name="KSO_WM_UNIT_INDEX" val="1_3_1"/>
  <p:tag name="KSO_WM_UNIT_LAYERLEVEL" val="1_1_1"/>
  <p:tag name="KSO_WM_TAG_VERSION" val="1.0"/>
  <p:tag name="KSO_WM_BEAUTIFY_FLAG" val="#wm#"/>
  <p:tag name="KSO_WM_UNIT_PRESET_TEXT" val="添加标题"/>
  <p:tag name="KSO_WM_TEMPLATE_CATEGORY" val="custom"/>
  <p:tag name="KSO_WM_TEMPLATE_INDEX" val="20204564"/>
  <p:tag name="KSO_WM_UNIT_ID" val="custom20204564_24*l_h_a*1_3_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3"/>
  <p:tag name="KSO_WM_UNIT_ID" val="diagram160811_7*r_i*1_3"/>
  <p:tag name="KSO_WM_UNIT_CLEAR" val="1"/>
  <p:tag name="KSO_WM_UNIT_LAYERLEVEL" val="1_1"/>
  <p:tag name="KSO_WM_DIAGRAM_GROUP_CODE" val="r1-1"/>
  <p:tag name="KSO_WM_UNIT_DIAGRAM_CONTRAST_TITLE_CNT" val="4"/>
  <p:tag name="KSO_WM_UNIT_DIAGRAM_DIMENSION_TITLE_CNT" val="1"/>
  <p:tag name="KSO_WM_UNIT_FILL_FORE_SCHEMECOLOR_INDEX" val="7"/>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972"/>
</p:tagLst>
</file>

<file path=ppt/tags/tag48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4"/>
  <p:tag name="KSO_WM_UNIT_ID" val="diagram160811_7*r_i*1_4"/>
  <p:tag name="KSO_WM_UNIT_CLEAR" val="1"/>
  <p:tag name="KSO_WM_UNIT_LAYERLEVEL" val="1_1"/>
  <p:tag name="KSO_WM_DIAGRAM_GROUP_CODE" val="r1-1"/>
  <p:tag name="KSO_WM_UNIT_DIAGRAM_CONTRAST_TITLE_CNT" val="4"/>
  <p:tag name="KSO_WM_UNIT_DIAGRAM_DIMENSION_TITLE_CNT" val="1"/>
</p:tagLst>
</file>

<file path=ppt/tags/tag48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2"/>
  <p:tag name="KSO_WM_UNIT_ID" val="diagram160811_7*r_t*1_2"/>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8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3"/>
  <p:tag name="KSO_WM_SLIDE_INDEX" val="24"/>
  <p:tag name="KSO_WM_SLIDE_SIZE" val="773.65*306"/>
  <p:tag name="KSO_WM_SLIDE_POSITION" val="92.9936*147.047"/>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4"/>
</p:tagLst>
</file>

<file path=ppt/tags/tag48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8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8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48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88.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65050_1*i*1"/>
  <p:tag name="KSO_WM_TEMPLATE_CATEGORY" val="diagram"/>
  <p:tag name="KSO_WM_TEMPLATE_INDEX" val="20165050"/>
  <p:tag name="KSO_WM_UNIT_LAYERLEVEL" val="1"/>
  <p:tag name="KSO_WM_TAG_VERSION" val="1.0"/>
  <p:tag name="KSO_WM_BEAUTIFY_FLAG" val="#wm#"/>
  <p:tag name="KSO_WM_UNIT_LINE_FORE_SCHEMECOLOR_INDEX" val="5"/>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7876"/>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1_5"/>
  <p:tag name="KSO_WM_UNIT_ID" val="diagram20165050_1*l_h_i*1_1_5"/>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1_3"/>
  <p:tag name="KSO_WM_UNIT_ID" val="diagram20165050_1*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1_2"/>
  <p:tag name="KSO_WM_UNIT_ID" val="diagram20165050_1*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1_1"/>
  <p:tag name="KSO_WM_UNIT_ID" val="diagram20165050_1*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TEXT_FILL_FORE_SCHEMECOLOR_INDEX" val="15"/>
  <p:tag name="KSO_WM_UNIT_TEXT_FILL_TYPE" val="1"/>
</p:tagLst>
</file>

<file path=ppt/tags/tag494.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2_3"/>
  <p:tag name="KSO_WM_UNIT_ID" val="diagram20165050_1*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TEXT_FILL_FORE_SCHEMECOLOR_INDEX" val="15"/>
  <p:tag name="KSO_WM_UNIT_TEXT_FILL_TYPE" val="1"/>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3_5"/>
  <p:tag name="KSO_WM_UNIT_ID" val="diagram20165050_1*l_h_i*1_3_5"/>
  <p:tag name="KSO_WM_UNIT_LAYERLEVEL" val="1_1_1"/>
  <p:tag name="KSO_WM_DIAGRAM_GROUP_CODE" val="l1-1"/>
  <p:tag name="KSO_WM_UNIT_HIGHLIGHT" val="0"/>
  <p:tag name="KSO_WM_UNIT_COMPATIBLE" val="0"/>
  <p:tag name="KSO_WM_UNIT_DIAGRAM_ISNUMVISUAL" val="0"/>
  <p:tag name="KSO_WM_UNIT_DIAGRAM_ISREFERUNIT" val="0"/>
  <p:tag name="KSO_WM_UNIT_TEXT_FILL_FORE_SCHEMECOLOR_INDEX" val="15"/>
  <p:tag name="KSO_WM_UNIT_TEXT_FILL_TYPE" val="1"/>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4_5"/>
  <p:tag name="KSO_WM_UNIT_ID" val="diagram20165050_1*l_h_i*1_4_5"/>
  <p:tag name="KSO_WM_UNIT_LAYERLEVEL" val="1_1_1"/>
  <p:tag name="KSO_WM_DIAGRAM_GROUP_CODE" val="l1-1"/>
  <p:tag name="KSO_WM_UNIT_HIGHLIGHT" val="0"/>
  <p:tag name="KSO_WM_UNIT_COMPATIBLE" val="0"/>
  <p:tag name="KSO_WM_UNIT_DIAGRAM_ISNUMVISUAL" val="0"/>
  <p:tag name="KSO_WM_UNIT_DIAGRAM_ISREFERUNIT" val="0"/>
  <p:tag name="KSO_WM_UNIT_TEXT_FILL_FORE_SCHEMECOLOR_INDEX" val="15"/>
  <p:tag name="KSO_WM_UNIT_TEXT_FILL_TYPE" val="1"/>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1_1"/>
  <p:tag name="KSO_WM_UNIT_ID" val="diagram20165050_1*l_h_a*1_1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65050_1*i*2"/>
  <p:tag name="KSO_WM_TEMPLATE_CATEGORY" val="diagram"/>
  <p:tag name="KSO_WM_TEMPLATE_INDEX" val="20165050"/>
  <p:tag name="KSO_WM_UNIT_LAYERLEVEL" val="1"/>
  <p:tag name="KSO_WM_TAG_VERSION" val="1.0"/>
  <p:tag name="KSO_WM_BEAUTIFY_FLAG" val="#wm#"/>
  <p:tag name="KSO_WM_UNIT_LINE_FORE_SCHEMECOLOR_INDEX" val="5"/>
  <p:tag name="KSO_WM_UNIT_LINE_FILL_TYPE" val="2"/>
</p:tagLst>
</file>

<file path=ppt/tags/tag499.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2_4"/>
  <p:tag name="KSO_WM_UNIT_ID" val="diagram20165050_1*l_h_i*1_2_4"/>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45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5292"/>
</p:tagLst>
</file>

<file path=ppt/tags/tag500.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2_5"/>
  <p:tag name="KSO_WM_UNIT_ID" val="diagram20165050_1*l_h_i*1_2_5"/>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2_1"/>
  <p:tag name="KSO_WM_UNIT_ID" val="diagram20165050_1*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65050_1*i*3"/>
  <p:tag name="KSO_WM_TEMPLATE_CATEGORY" val="diagram"/>
  <p:tag name="KSO_WM_TEMPLATE_INDEX" val="20165050"/>
  <p:tag name="KSO_WM_UNIT_LAYERLEVEL" val="1"/>
  <p:tag name="KSO_WM_TAG_VERSION" val="1.0"/>
  <p:tag name="KSO_WM_BEAUTIFY_FLAG" val="#wm#"/>
  <p:tag name="KSO_WM_UNIT_LINE_FORE_SCHEMECOLOR_INDEX" val="5"/>
  <p:tag name="KSO_WM_UNIT_LINE_FILL_TYPE" val="2"/>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3_1"/>
  <p:tag name="KSO_WM_UNIT_ID" val="diagram20165050_1*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04.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3_2"/>
  <p:tag name="KSO_WM_UNIT_ID" val="diagram20165050_1*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3_3"/>
  <p:tag name="KSO_WM_UNIT_ID" val="diagram20165050_1*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65050_1*i*4"/>
  <p:tag name="KSO_WM_TEMPLATE_CATEGORY" val="diagram"/>
  <p:tag name="KSO_WM_TEMPLATE_INDEX" val="20165050"/>
  <p:tag name="KSO_WM_UNIT_LAYERLEVEL" val="1"/>
  <p:tag name="KSO_WM_TAG_VERSION" val="1.0"/>
  <p:tag name="KSO_WM_BEAUTIFY_FLAG" val="#wm#"/>
  <p:tag name="KSO_WM_UNIT_LINE_FORE_SCHEMECOLOR_INDEX" val="5"/>
  <p:tag name="KSO_WM_UNIT_LINE_FILL_TYPE" val="2"/>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4_1"/>
  <p:tag name="KSO_WM_UNIT_ID" val="diagram20165050_1*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4_2"/>
  <p:tag name="KSO_WM_UNIT_ID" val="diagram20165050_1*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4_3"/>
  <p:tag name="KSO_WM_UNIT_ID" val="diagram20165050_1*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8284"/>
</p:tagLst>
</file>

<file path=ppt/tags/tag510.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1_4"/>
  <p:tag name="KSO_WM_UNIT_ID" val="diagram20165050_1*l_h_i*1_1_4"/>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4_4"/>
  <p:tag name="KSO_WM_UNIT_ID" val="diagram20165050_1*l_h_i*1_4_4"/>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12.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2_2"/>
  <p:tag name="KSO_WM_UNIT_ID" val="diagram20165050_1*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i"/>
  <p:tag name="KSO_WM_UNIT_INDEX" val="1_3_4"/>
  <p:tag name="KSO_WM_UNIT_ID" val="diagram20165050_1*l_h_i*1_3_4"/>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514.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3_1"/>
  <p:tag name="KSO_WM_UNIT_ID" val="diagram20165050_1*l_h_a*1_3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4_1"/>
  <p:tag name="KSO_WM_UNIT_ID" val="diagram20165050_1*l_h_a*1_4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2_1"/>
  <p:tag name="KSO_WM_UNIT_ID" val="diagram20165050_1*l_h_a*1_2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1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1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332"/>
</p:tagLst>
</file>

<file path=ppt/tags/tag52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2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522.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523.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1_1"/>
  <p:tag name="KSO_WM_UNIT_ID" val="diagram20165050_1*l_h_a*1_1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2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2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2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2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2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428"/>
</p:tagLst>
</file>

<file path=ppt/tags/tag53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53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532.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3_1"/>
  <p:tag name="KSO_WM_UNIT_ID" val="diagram20165050_1*l_h_a*1_3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3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3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3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3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538.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53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564"/>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2_1"/>
  <p:tag name="KSO_WM_UNIT_ID" val="diagram20165050_1*l_h_a*1_2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4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4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4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45.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7"/>
  <p:tag name="KSO_WM_UNIT_ID" val="diagram160811_7*r_i*1_7"/>
  <p:tag name="KSO_WM_UNIT_CLEAR" val="1"/>
  <p:tag name="KSO_WM_UNIT_LAYERLEVEL" val="1_1"/>
  <p:tag name="KSO_WM_DIAGRAM_GROUP_CODE" val="r1-1"/>
  <p:tag name="KSO_WM_UNIT_DIAGRAM_CONTRAST_TITLE_CNT" val="4"/>
  <p:tag name="KSO_WM_UNIT_DIAGRAM_DIMENSION_TITLE_CNT" val="1"/>
  <p:tag name="KSO_WM_UNIT_FILL_FORE_SCHEMECOLOR_INDEX" val="8"/>
  <p:tag name="KSO_WM_UNIT_FILL_TYPE" val="1"/>
</p:tagLst>
</file>

<file path=ppt/tags/tag54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3"/>
  <p:tag name="KSO_WM_UNIT_ID" val="diagram160811_7*r_t*1_3"/>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54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8"/>
  <p:tag name="KSO_WM_UNIT_ID" val="diagram160811_7*r_i*1_8"/>
  <p:tag name="KSO_WM_UNIT_CLEAR" val="1"/>
  <p:tag name="KSO_WM_UNIT_LAYERLEVEL" val="1_1"/>
  <p:tag name="KSO_WM_DIAGRAM_GROUP_CODE" val="r1-1"/>
  <p:tag name="KSO_WM_UNIT_DIAGRAM_CONTRAST_TITLE_CNT" val="4"/>
  <p:tag name="KSO_WM_UNIT_DIAGRAM_DIMENSION_TITLE_CNT"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20165050"/>
  <p:tag name="KSO_WM_UNIT_TYPE" val="l_h_a"/>
  <p:tag name="KSO_WM_UNIT_INDEX" val="1_4_1"/>
  <p:tag name="KSO_WM_UNIT_ID" val="diagram20165050_1*l_h_a*1_4_1"/>
  <p:tag name="KSO_WM_UNIT_LAYERLEVEL" val="1_1_1"/>
  <p:tag name="KSO_WM_UNIT_HIGHLIGHT" val="0"/>
  <p:tag name="KSO_WM_UNIT_COMPATIBLE" val="0"/>
  <p:tag name="KSO_WM_DIAGRAM_GROUP_CODE" val="l1-1"/>
  <p:tag name="KSO_WM_UNIT_ISCONTENTSTITLE" val="0"/>
  <p:tag name="KSO_WM_UNIT_NOCLEAR" val="0"/>
  <p:tag name="KSO_WM_UNIT_DIAGRAM_ISNUMVISUAL" val="0"/>
  <p:tag name="KSO_WM_UNIT_DIAGRAM_ISREFERUNIT" val="0"/>
  <p:tag name="KSO_WM_UNIT_PRESET_TEXT" val="单击此处添加标题"/>
  <p:tag name="KSO_WM_UNIT_VALUE" val="15"/>
  <p:tag name="KSO_WM_UNIT_TEXT_FILL_FORE_SCHEMECOLOR_INDEX" val="16"/>
  <p:tag name="KSO_WM_UNIT_TEXT_FILL_TYPE" val="1"/>
</p:tagLst>
</file>

<file path=ppt/tags/tag54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6244"/>
</p:tagLst>
</file>

<file path=ppt/tags/tag55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5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5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53.xml><?xml version="1.0" encoding="utf-8"?>
<p:tagLst xmlns:p="http://schemas.openxmlformats.org/presentationml/2006/main">
  <p:tag name="REFSHAPE" val="-2102116124"/>
  <p:tag name="KSO_WM_UNIT_PLACING_PICTURE_USER_VIEWPORT" val="{&quot;height&quot;:6690,&quot;width&quot;:6270}"/>
</p:tagLst>
</file>

<file path=ppt/tags/tag55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5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58.xml><?xml version="1.0" encoding="utf-8"?>
<p:tagLst xmlns:p="http://schemas.openxmlformats.org/presentationml/2006/main">
  <p:tag name="REFSHAPE" val="-2102116124"/>
  <p:tag name="KSO_WM_UNIT_PLACING_PICTURE_USER_VIEWPORT" val="{&quot;height&quot;:6690,&quot;width&quot;:6270}"/>
</p:tagLst>
</file>

<file path=ppt/tags/tag55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556"/>
</p:tagLst>
</file>

<file path=ppt/tags/tag56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6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63.xml><?xml version="1.0" encoding="utf-8"?>
<p:tagLst xmlns:p="http://schemas.openxmlformats.org/presentationml/2006/main">
  <p:tag name="REFSHAPE" val="-2102116124"/>
  <p:tag name="KSO_WM_UNIT_PLACING_PICTURE_USER_VIEWPORT" val="{&quot;height&quot;:6690,&quot;width&quot;:6270}"/>
</p:tagLst>
</file>

<file path=ppt/tags/tag56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6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6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68.xml><?xml version="1.0" encoding="utf-8"?>
<p:tagLst xmlns:p="http://schemas.openxmlformats.org/presentationml/2006/main">
  <p:tag name="REFSHAPE" val="-2102116124"/>
  <p:tag name="KSO_WM_UNIT_PLACING_PICTURE_USER_VIEWPORT" val="{&quot;height&quot;:6690,&quot;width&quot;:6270}"/>
</p:tagLst>
</file>

<file path=ppt/tags/tag56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604"/>
</p:tagLst>
</file>

<file path=ppt/tags/tag57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7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73.xml><?xml version="1.0" encoding="utf-8"?>
<p:tagLst xmlns:p="http://schemas.openxmlformats.org/presentationml/2006/main">
  <p:tag name="REFSHAPE" val="-2102116124"/>
  <p:tag name="KSO_WM_UNIT_PLACING_PICTURE_USER_VIEWPORT" val="{&quot;height&quot;:6690,&quot;width&quot;:6270}"/>
</p:tagLst>
</file>

<file path=ppt/tags/tag57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7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7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7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78.xml><?xml version="1.0" encoding="utf-8"?>
<p:tagLst xmlns:p="http://schemas.openxmlformats.org/presentationml/2006/main">
  <p:tag name="REFSHAPE" val="-2102116124"/>
  <p:tag name="KSO_WM_UNIT_PLACING_PICTURE_USER_VIEWPORT" val="{&quot;height&quot;:6690,&quot;width&quot;:6270}"/>
</p:tagLst>
</file>

<file path=ppt/tags/tag57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692"/>
</p:tagLst>
</file>

<file path=ppt/tags/tag58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83.xml><?xml version="1.0" encoding="utf-8"?>
<p:tagLst xmlns:p="http://schemas.openxmlformats.org/presentationml/2006/main">
  <p:tag name="REFSHAPE" val="-2102116124"/>
  <p:tag name="KSO_WM_UNIT_PLACING_PICTURE_USER_VIEWPORT" val="{&quot;height&quot;:6690,&quot;width&quot;:6270}"/>
</p:tagLst>
</file>

<file path=ppt/tags/tag58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8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8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88.xml><?xml version="1.0" encoding="utf-8"?>
<p:tagLst xmlns:p="http://schemas.openxmlformats.org/presentationml/2006/main">
  <p:tag name="REFSHAPE" val="-2102116124"/>
  <p:tag name="KSO_WM_UNIT_PLACING_PICTURE_USER_VIEWPORT" val="{&quot;height&quot;:6690,&quot;width&quot;:6270}"/>
</p:tagLst>
</file>

<file path=ppt/tags/tag58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9100"/>
</p:tagLst>
</file>

<file path=ppt/tags/tag59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93.xml><?xml version="1.0" encoding="utf-8"?>
<p:tagLst xmlns:p="http://schemas.openxmlformats.org/presentationml/2006/main">
  <p:tag name="REFSHAPE" val="-2102116124"/>
  <p:tag name="KSO_WM_UNIT_PLACING_PICTURE_USER_VIEWPORT" val="{&quot;height&quot;:6690,&quot;width&quot;:6270}"/>
</p:tagLst>
</file>

<file path=ppt/tags/tag59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9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9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9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9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9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99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788"/>
</p:tagLst>
</file>

<file path=ppt/tags/tag60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0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0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0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0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0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0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0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0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8828"/>
</p:tagLst>
</file>

<file path=ppt/tags/tag61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5"/>
  <p:tag name="KSO_WM_UNIT_ID" val="diagram160811_7*r_i*1_5"/>
  <p:tag name="KSO_WM_UNIT_CLEAR" val="1"/>
  <p:tag name="KSO_WM_UNIT_LAYERLEVEL" val="1_1"/>
  <p:tag name="KSO_WM_DIAGRAM_GROUP_CODE" val="r1-1"/>
  <p:tag name="KSO_WM_UNIT_DIAGRAM_CONTRAST_TITLE_CNT" val="4"/>
  <p:tag name="KSO_WM_UNIT_DIAGRAM_DIMENSION_TITLE_CNT" val="1"/>
  <p:tag name="KSO_WM_UNIT_FILL_FORE_SCHEMECOLOR_INDEX" val="6"/>
  <p:tag name="KSO_WM_UNIT_FILL_TYPE" val="1"/>
</p:tagLst>
</file>

<file path=ppt/tags/tag61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6"/>
  <p:tag name="KSO_WM_UNIT_ID" val="diagram160811_7*r_i*1_6"/>
  <p:tag name="KSO_WM_UNIT_CLEAR" val="1"/>
  <p:tag name="KSO_WM_UNIT_LAYERLEVEL" val="1_1"/>
  <p:tag name="KSO_WM_DIAGRAM_GROUP_CODE" val="r1-1"/>
  <p:tag name="KSO_WM_UNIT_DIAGRAM_CONTRAST_TITLE_CNT" val="4"/>
  <p:tag name="KSO_WM_UNIT_DIAGRAM_DIMENSION_TITLE_CNT" val="1"/>
</p:tagLst>
</file>

<file path=ppt/tags/tag612.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61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1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1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1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17.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5"/>
  <p:tag name="KSO_WM_UNIT_ID" val="diagram160811_7*r_i*1_5"/>
  <p:tag name="KSO_WM_UNIT_CLEAR" val="1"/>
  <p:tag name="KSO_WM_UNIT_LAYERLEVEL" val="1_1"/>
  <p:tag name="KSO_WM_DIAGRAM_GROUP_CODE" val="r1-1"/>
  <p:tag name="KSO_WM_UNIT_DIAGRAM_CONTRAST_TITLE_CNT" val="4"/>
  <p:tag name="KSO_WM_UNIT_DIAGRAM_DIMENSION_TITLE_CNT" val="1"/>
  <p:tag name="KSO_WM_UNIT_FILL_FORE_SCHEMECOLOR_INDEX" val="6"/>
  <p:tag name="KSO_WM_UNIT_FILL_TYPE" val="1"/>
</p:tagLst>
</file>

<file path=ppt/tags/tag618.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i"/>
  <p:tag name="KSO_WM_UNIT_INDEX" val="1_6"/>
  <p:tag name="KSO_WM_UNIT_ID" val="diagram160811_7*r_i*1_6"/>
  <p:tag name="KSO_WM_UNIT_CLEAR" val="1"/>
  <p:tag name="KSO_WM_UNIT_LAYERLEVEL" val="1_1"/>
  <p:tag name="KSO_WM_DIAGRAM_GROUP_CODE" val="r1-1"/>
  <p:tag name="KSO_WM_UNIT_DIAGRAM_CONTRAST_TITLE_CNT" val="4"/>
  <p:tag name="KSO_WM_UNIT_DIAGRAM_DIMENSION_TITLE_CNT" val="1"/>
</p:tagLst>
</file>

<file path=ppt/tags/tag619.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5700"/>
</p:tagLst>
</file>

<file path=ppt/tags/tag62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2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3*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3*i*1"/>
  <p:tag name="KSO_WM_UNIT_LAYERLEVEL" val="1"/>
  <p:tag name="KSO_WM_TAG_VERSION" val="1.0"/>
  <p:tag name="KSO_WM_BEAUTIFY_FLAG" val="#wm#"/>
  <p:tag name="KSO_WM_UNIT_USESOURCEFORMAT_APPLY" val="1"/>
</p:tagLst>
</file>

<file path=ppt/tags/tag62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3*i*2"/>
  <p:tag name="KSO_WM_UNIT_LAYERLEVEL" val="1"/>
  <p:tag name="KSO_WM_TAG_VERSION" val="1.0"/>
  <p:tag name="KSO_WM_BEAUTIFY_FLAG" val="#wm#"/>
  <p:tag name="KSO_WM_UNIT_USESOURCEFORMAT_APPLY" val="1"/>
</p:tagLst>
</file>

<file path=ppt/tags/tag6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23*a*1"/>
  <p:tag name="KSO_WM_DIAGRAM_GROUP_CODE" val="l1-3"/>
  <p:tag name="KSO_WM_UNIT_TEXT_FILL_FORE_SCHEMECOLOR_INDEX" val="14"/>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22"/>
  <p:tag name="KSO_WM_UNIT_ID" val="diagram20181194_2*n_h_i*1_1_122"/>
  <p:tag name="KSO_WM_TEMPLATE_CATEGORY" val="diagram"/>
  <p:tag name="KSO_WM_TEMPLATE_INDEX" val="20181194"/>
  <p:tag name="KSO_WM_UNIT_LAYERLEVEL" val="1_1_1"/>
  <p:tag name="KSO_WM_TAG_VERSION" val="1.0"/>
  <p:tag name="KSO_WM_BEAUTIFY_FLAG" val="#wm#"/>
  <p:tag name="KSO_WM_UNIT_LINE_FORE_SCHEMECOLOR_INDEX" val="5"/>
  <p:tag name="KSO_WM_UNIT_LINE_FILL_TYPE" val="2"/>
</p:tagLst>
</file>

<file path=ppt/tags/tag626.xml><?xml version="1.0" encoding="utf-8"?>
<p:tagLst xmlns:p="http://schemas.openxmlformats.org/presentationml/2006/main">
  <p:tag name="KSO_WM_TEMPLATE_CATEGORY" val="diagram"/>
  <p:tag name="KSO_WM_TEMPLATE_INDEX" val="20181194"/>
  <p:tag name="KSO_WM_UNIT_TYPE" val="n_h_i"/>
  <p:tag name="KSO_WM_UNIT_INDEX" val="1_1_1"/>
  <p:tag name="KSO_WM_UNIT_ID" val="diagram20181194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27.xml><?xml version="1.0" encoding="utf-8"?>
<p:tagLst xmlns:p="http://schemas.openxmlformats.org/presentationml/2006/main">
  <p:tag name="KSO_WM_TEMPLATE_CATEGORY" val="diagram"/>
  <p:tag name="KSO_WM_TEMPLATE_INDEX" val="20181194"/>
  <p:tag name="KSO_WM_UNIT_TYPE" val="n_h_i"/>
  <p:tag name="KSO_WM_UNIT_INDEX" val="1_1_34"/>
  <p:tag name="KSO_WM_UNIT_ID" val="diagram20181194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28.xml><?xml version="1.0" encoding="utf-8"?>
<p:tagLst xmlns:p="http://schemas.openxmlformats.org/presentationml/2006/main">
  <p:tag name="KSO_WM_TEMPLATE_CATEGORY" val="diagram"/>
  <p:tag name="KSO_WM_TEMPLATE_INDEX" val="20181194"/>
  <p:tag name="KSO_WM_UNIT_TYPE" val="n_h_i"/>
  <p:tag name="KSO_WM_UNIT_INDEX" val="1_1_45"/>
  <p:tag name="KSO_WM_UNIT_ID" val="diagram20181194_2*n_h_i*1_1_4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29.xml><?xml version="1.0" encoding="utf-8"?>
<p:tagLst xmlns:p="http://schemas.openxmlformats.org/presentationml/2006/main">
  <p:tag name="KSO_WM_TEMPLATE_CATEGORY" val="diagram"/>
  <p:tag name="KSO_WM_TEMPLATE_INDEX" val="20181194"/>
  <p:tag name="KSO_WM_UNIT_TYPE" val="n_h_i"/>
  <p:tag name="KSO_WM_UNIT_INDEX" val="1_1_56"/>
  <p:tag name="KSO_WM_UNIT_ID" val="diagram20181194_2*n_h_i*1_1_5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7468"/>
</p:tagLst>
</file>

<file path=ppt/tags/tag630.xml><?xml version="1.0" encoding="utf-8"?>
<p:tagLst xmlns:p="http://schemas.openxmlformats.org/presentationml/2006/main">
  <p:tag name="KSO_WM_TEMPLATE_CATEGORY" val="diagram"/>
  <p:tag name="KSO_WM_TEMPLATE_INDEX" val="20181194"/>
  <p:tag name="KSO_WM_UNIT_TYPE" val="n_h_i"/>
  <p:tag name="KSO_WM_UNIT_INDEX" val="1_1_67"/>
  <p:tag name="KSO_WM_UNIT_ID" val="diagram20181194_2*n_h_i*1_1_6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1.xml><?xml version="1.0" encoding="utf-8"?>
<p:tagLst xmlns:p="http://schemas.openxmlformats.org/presentationml/2006/main">
  <p:tag name="KSO_WM_TEMPLATE_CATEGORY" val="diagram"/>
  <p:tag name="KSO_WM_TEMPLATE_INDEX" val="20181194"/>
  <p:tag name="KSO_WM_UNIT_TYPE" val="n_h_i"/>
  <p:tag name="KSO_WM_UNIT_INDEX" val="1_1_78"/>
  <p:tag name="KSO_WM_UNIT_ID" val="diagram20181194_2*n_h_i*1_1_7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2.xml><?xml version="1.0" encoding="utf-8"?>
<p:tagLst xmlns:p="http://schemas.openxmlformats.org/presentationml/2006/main">
  <p:tag name="KSO_WM_TEMPLATE_CATEGORY" val="diagram"/>
  <p:tag name="KSO_WM_TEMPLATE_INDEX" val="20181194"/>
  <p:tag name="KSO_WM_UNIT_TYPE" val="n_h_i"/>
  <p:tag name="KSO_WM_UNIT_INDEX" val="1_1_89"/>
  <p:tag name="KSO_WM_UNIT_ID" val="diagram20181194_2*n_h_i*1_1_8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3.xml><?xml version="1.0" encoding="utf-8"?>
<p:tagLst xmlns:p="http://schemas.openxmlformats.org/presentationml/2006/main">
  <p:tag name="KSO_WM_TEMPLATE_CATEGORY" val="diagram"/>
  <p:tag name="KSO_WM_TEMPLATE_INDEX" val="20181194"/>
  <p:tag name="KSO_WM_UNIT_TYPE" val="n_h_i"/>
  <p:tag name="KSO_WM_UNIT_INDEX" val="1_1_100"/>
  <p:tag name="KSO_WM_UNIT_ID" val="diagram20181194_2*n_h_i*1_1_10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4.xml><?xml version="1.0" encoding="utf-8"?>
<p:tagLst xmlns:p="http://schemas.openxmlformats.org/presentationml/2006/main">
  <p:tag name="KSO_WM_TEMPLATE_CATEGORY" val="diagram"/>
  <p:tag name="KSO_WM_TEMPLATE_INDEX" val="20181194"/>
  <p:tag name="KSO_WM_UNIT_TYPE" val="n_h_i"/>
  <p:tag name="KSO_WM_UNIT_INDEX" val="1_1_111"/>
  <p:tag name="KSO_WM_UNIT_ID" val="diagram20181194_2*n_h_i*1_1_1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5.xml><?xml version="1.0" encoding="utf-8"?>
<p:tagLst xmlns:p="http://schemas.openxmlformats.org/presentationml/2006/main">
  <p:tag name="KSO_WM_TEMPLATE_CATEGORY" val="diagram"/>
  <p:tag name="KSO_WM_TEMPLATE_INDEX" val="20181194"/>
  <p:tag name="KSO_WM_UNIT_TYPE" val="n_h_i"/>
  <p:tag name="KSO_WM_UNIT_INDEX" val="1_1_2"/>
  <p:tag name="KSO_WM_UNIT_ID" val="diagram20181194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6.xml><?xml version="1.0" encoding="utf-8"?>
<p:tagLst xmlns:p="http://schemas.openxmlformats.org/presentationml/2006/main">
  <p:tag name="KSO_WM_TEMPLATE_CATEGORY" val="diagram"/>
  <p:tag name="KSO_WM_TEMPLATE_INDEX" val="20181194"/>
  <p:tag name="KSO_WM_UNIT_TYPE" val="n_h_i"/>
  <p:tag name="KSO_WM_UNIT_INDEX" val="1_1_13"/>
  <p:tag name="KSO_WM_UNIT_ID" val="diagram20181194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7.xml><?xml version="1.0" encoding="utf-8"?>
<p:tagLst xmlns:p="http://schemas.openxmlformats.org/presentationml/2006/main">
  <p:tag name="KSO_WM_TEMPLATE_CATEGORY" val="diagram"/>
  <p:tag name="KSO_WM_TEMPLATE_INDEX" val="20181194"/>
  <p:tag name="KSO_WM_UNIT_TYPE" val="n_h_i"/>
  <p:tag name="KSO_WM_UNIT_INDEX" val="1_1_24"/>
  <p:tag name="KSO_WM_UNIT_ID" val="diagram20181194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8.xml><?xml version="1.0" encoding="utf-8"?>
<p:tagLst xmlns:p="http://schemas.openxmlformats.org/presentationml/2006/main">
  <p:tag name="KSO_WM_TEMPLATE_CATEGORY" val="diagram"/>
  <p:tag name="KSO_WM_TEMPLATE_INDEX" val="20181194"/>
  <p:tag name="KSO_WM_UNIT_TYPE" val="n_h_i"/>
  <p:tag name="KSO_WM_UNIT_INDEX" val="1_1_27"/>
  <p:tag name="KSO_WM_UNIT_ID" val="diagram20181194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39.xml><?xml version="1.0" encoding="utf-8"?>
<p:tagLst xmlns:p="http://schemas.openxmlformats.org/presentationml/2006/main">
  <p:tag name="KSO_WM_TEMPLATE_CATEGORY" val="diagram"/>
  <p:tag name="KSO_WM_TEMPLATE_INDEX" val="20181194"/>
  <p:tag name="KSO_WM_UNIT_TYPE" val="n_h_i"/>
  <p:tag name="KSO_WM_UNIT_INDEX" val="1_1_28"/>
  <p:tag name="KSO_WM_UNIT_ID" val="diagram20181194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9236"/>
</p:tagLst>
</file>

<file path=ppt/tags/tag640.xml><?xml version="1.0" encoding="utf-8"?>
<p:tagLst xmlns:p="http://schemas.openxmlformats.org/presentationml/2006/main">
  <p:tag name="KSO_WM_TEMPLATE_CATEGORY" val="diagram"/>
  <p:tag name="KSO_WM_TEMPLATE_INDEX" val="20181194"/>
  <p:tag name="KSO_WM_UNIT_TYPE" val="n_h_i"/>
  <p:tag name="KSO_WM_UNIT_INDEX" val="1_1_29"/>
  <p:tag name="KSO_WM_UNIT_ID" val="diagram20181194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1.xml><?xml version="1.0" encoding="utf-8"?>
<p:tagLst xmlns:p="http://schemas.openxmlformats.org/presentationml/2006/main">
  <p:tag name="KSO_WM_TEMPLATE_CATEGORY" val="diagram"/>
  <p:tag name="KSO_WM_TEMPLATE_INDEX" val="20181194"/>
  <p:tag name="KSO_WM_UNIT_TYPE" val="n_h_i"/>
  <p:tag name="KSO_WM_UNIT_INDEX" val="1_1_30"/>
  <p:tag name="KSO_WM_UNIT_ID" val="diagram20181194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2.xml><?xml version="1.0" encoding="utf-8"?>
<p:tagLst xmlns:p="http://schemas.openxmlformats.org/presentationml/2006/main">
  <p:tag name="KSO_WM_TEMPLATE_CATEGORY" val="diagram"/>
  <p:tag name="KSO_WM_TEMPLATE_INDEX" val="20181194"/>
  <p:tag name="KSO_WM_UNIT_TYPE" val="n_h_i"/>
  <p:tag name="KSO_WM_UNIT_INDEX" val="1_1_31"/>
  <p:tag name="KSO_WM_UNIT_ID" val="diagram20181194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3.xml><?xml version="1.0" encoding="utf-8"?>
<p:tagLst xmlns:p="http://schemas.openxmlformats.org/presentationml/2006/main">
  <p:tag name="KSO_WM_TEMPLATE_CATEGORY" val="diagram"/>
  <p:tag name="KSO_WM_TEMPLATE_INDEX" val="20181194"/>
  <p:tag name="KSO_WM_UNIT_TYPE" val="n_h_i"/>
  <p:tag name="KSO_WM_UNIT_INDEX" val="1_1_32"/>
  <p:tag name="KSO_WM_UNIT_ID" val="diagram20181194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4.xml><?xml version="1.0" encoding="utf-8"?>
<p:tagLst xmlns:p="http://schemas.openxmlformats.org/presentationml/2006/main">
  <p:tag name="KSO_WM_TEMPLATE_CATEGORY" val="diagram"/>
  <p:tag name="KSO_WM_TEMPLATE_INDEX" val="20181194"/>
  <p:tag name="KSO_WM_UNIT_TYPE" val="n_h_i"/>
  <p:tag name="KSO_WM_UNIT_INDEX" val="1_1_33"/>
  <p:tag name="KSO_WM_UNIT_ID" val="diagram20181194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5.xml><?xml version="1.0" encoding="utf-8"?>
<p:tagLst xmlns:p="http://schemas.openxmlformats.org/presentationml/2006/main">
  <p:tag name="KSO_WM_TEMPLATE_CATEGORY" val="diagram"/>
  <p:tag name="KSO_WM_TEMPLATE_INDEX" val="20181194"/>
  <p:tag name="KSO_WM_UNIT_TYPE" val="n_h_i"/>
  <p:tag name="KSO_WM_UNIT_INDEX" val="1_1_35"/>
  <p:tag name="KSO_WM_UNIT_ID" val="diagram20181194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6.xml><?xml version="1.0" encoding="utf-8"?>
<p:tagLst xmlns:p="http://schemas.openxmlformats.org/presentationml/2006/main">
  <p:tag name="KSO_WM_TEMPLATE_CATEGORY" val="diagram"/>
  <p:tag name="KSO_WM_TEMPLATE_INDEX" val="20181194"/>
  <p:tag name="KSO_WM_UNIT_TYPE" val="n_h_i"/>
  <p:tag name="KSO_WM_UNIT_INDEX" val="1_1_36"/>
  <p:tag name="KSO_WM_UNIT_ID" val="diagram20181194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7.xml><?xml version="1.0" encoding="utf-8"?>
<p:tagLst xmlns:p="http://schemas.openxmlformats.org/presentationml/2006/main">
  <p:tag name="KSO_WM_TEMPLATE_CATEGORY" val="diagram"/>
  <p:tag name="KSO_WM_TEMPLATE_INDEX" val="20181194"/>
  <p:tag name="KSO_WM_UNIT_TYPE" val="n_h_i"/>
  <p:tag name="KSO_WM_UNIT_INDEX" val="1_1_37"/>
  <p:tag name="KSO_WM_UNIT_ID" val="diagram20181194_2*n_h_i*1_1_3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8.xml><?xml version="1.0" encoding="utf-8"?>
<p:tagLst xmlns:p="http://schemas.openxmlformats.org/presentationml/2006/main">
  <p:tag name="KSO_WM_TEMPLATE_CATEGORY" val="diagram"/>
  <p:tag name="KSO_WM_TEMPLATE_INDEX" val="20181194"/>
  <p:tag name="KSO_WM_UNIT_TYPE" val="n_h_i"/>
  <p:tag name="KSO_WM_UNIT_INDEX" val="1_1_38"/>
  <p:tag name="KSO_WM_UNIT_ID" val="diagram20181194_2*n_h_i*1_1_3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9.xml><?xml version="1.0" encoding="utf-8"?>
<p:tagLst xmlns:p="http://schemas.openxmlformats.org/presentationml/2006/main">
  <p:tag name="KSO_WM_TEMPLATE_CATEGORY" val="diagram"/>
  <p:tag name="KSO_WM_TEMPLATE_INDEX" val="20181194"/>
  <p:tag name="KSO_WM_UNIT_TYPE" val="n_h_i"/>
  <p:tag name="KSO_WM_UNIT_INDEX" val="1_1_39"/>
  <p:tag name="KSO_WM_UNIT_ID" val="diagram20181194_2*n_h_i*1_1_3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108"/>
</p:tagLst>
</file>

<file path=ppt/tags/tag650.xml><?xml version="1.0" encoding="utf-8"?>
<p:tagLst xmlns:p="http://schemas.openxmlformats.org/presentationml/2006/main">
  <p:tag name="KSO_WM_TEMPLATE_CATEGORY" val="diagram"/>
  <p:tag name="KSO_WM_TEMPLATE_INDEX" val="20181194"/>
  <p:tag name="KSO_WM_UNIT_TYPE" val="n_h_i"/>
  <p:tag name="KSO_WM_UNIT_INDEX" val="1_1_40"/>
  <p:tag name="KSO_WM_UNIT_ID" val="diagram20181194_2*n_h_i*1_1_4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1.xml><?xml version="1.0" encoding="utf-8"?>
<p:tagLst xmlns:p="http://schemas.openxmlformats.org/presentationml/2006/main">
  <p:tag name="KSO_WM_TEMPLATE_CATEGORY" val="diagram"/>
  <p:tag name="KSO_WM_TEMPLATE_INDEX" val="20181194"/>
  <p:tag name="KSO_WM_UNIT_TYPE" val="n_h_i"/>
  <p:tag name="KSO_WM_UNIT_INDEX" val="1_1_41"/>
  <p:tag name="KSO_WM_UNIT_ID" val="diagram20181194_2*n_h_i*1_1_4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2.xml><?xml version="1.0" encoding="utf-8"?>
<p:tagLst xmlns:p="http://schemas.openxmlformats.org/presentationml/2006/main">
  <p:tag name="KSO_WM_TEMPLATE_CATEGORY" val="diagram"/>
  <p:tag name="KSO_WM_TEMPLATE_INDEX" val="20181194"/>
  <p:tag name="KSO_WM_UNIT_TYPE" val="n_h_i"/>
  <p:tag name="KSO_WM_UNIT_INDEX" val="1_1_42"/>
  <p:tag name="KSO_WM_UNIT_ID" val="diagram20181194_2*n_h_i*1_1_4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3.xml><?xml version="1.0" encoding="utf-8"?>
<p:tagLst xmlns:p="http://schemas.openxmlformats.org/presentationml/2006/main">
  <p:tag name="KSO_WM_TEMPLATE_CATEGORY" val="diagram"/>
  <p:tag name="KSO_WM_TEMPLATE_INDEX" val="20181194"/>
  <p:tag name="KSO_WM_UNIT_TYPE" val="n_h_i"/>
  <p:tag name="KSO_WM_UNIT_INDEX" val="1_1_43"/>
  <p:tag name="KSO_WM_UNIT_ID" val="diagram20181194_2*n_h_i*1_1_4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4.xml><?xml version="1.0" encoding="utf-8"?>
<p:tagLst xmlns:p="http://schemas.openxmlformats.org/presentationml/2006/main">
  <p:tag name="KSO_WM_TEMPLATE_CATEGORY" val="diagram"/>
  <p:tag name="KSO_WM_TEMPLATE_INDEX" val="20181194"/>
  <p:tag name="KSO_WM_UNIT_TYPE" val="n_h_i"/>
  <p:tag name="KSO_WM_UNIT_INDEX" val="1_1_44"/>
  <p:tag name="KSO_WM_UNIT_ID" val="diagram20181194_2*n_h_i*1_1_4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5.xml><?xml version="1.0" encoding="utf-8"?>
<p:tagLst xmlns:p="http://schemas.openxmlformats.org/presentationml/2006/main">
  <p:tag name="KSO_WM_TEMPLATE_CATEGORY" val="diagram"/>
  <p:tag name="KSO_WM_TEMPLATE_INDEX" val="20181194"/>
  <p:tag name="KSO_WM_UNIT_TYPE" val="n_h_i"/>
  <p:tag name="KSO_WM_UNIT_INDEX" val="1_1_46"/>
  <p:tag name="KSO_WM_UNIT_ID" val="diagram20181194_2*n_h_i*1_1_4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6.xml><?xml version="1.0" encoding="utf-8"?>
<p:tagLst xmlns:p="http://schemas.openxmlformats.org/presentationml/2006/main">
  <p:tag name="KSO_WM_TEMPLATE_CATEGORY" val="diagram"/>
  <p:tag name="KSO_WM_TEMPLATE_INDEX" val="20181194"/>
  <p:tag name="KSO_WM_UNIT_TYPE" val="n_h_i"/>
  <p:tag name="KSO_WM_UNIT_INDEX" val="1_1_47"/>
  <p:tag name="KSO_WM_UNIT_ID" val="diagram20181194_2*n_h_i*1_1_4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7.xml><?xml version="1.0" encoding="utf-8"?>
<p:tagLst xmlns:p="http://schemas.openxmlformats.org/presentationml/2006/main">
  <p:tag name="KSO_WM_TEMPLATE_CATEGORY" val="diagram"/>
  <p:tag name="KSO_WM_TEMPLATE_INDEX" val="20181194"/>
  <p:tag name="KSO_WM_UNIT_TYPE" val="n_h_i"/>
  <p:tag name="KSO_WM_UNIT_INDEX" val="1_1_48"/>
  <p:tag name="KSO_WM_UNIT_ID" val="diagram20181194_2*n_h_i*1_1_4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8.xml><?xml version="1.0" encoding="utf-8"?>
<p:tagLst xmlns:p="http://schemas.openxmlformats.org/presentationml/2006/main">
  <p:tag name="KSO_WM_TEMPLATE_CATEGORY" val="diagram"/>
  <p:tag name="KSO_WM_TEMPLATE_INDEX" val="20181194"/>
  <p:tag name="KSO_WM_UNIT_TYPE" val="n_h_i"/>
  <p:tag name="KSO_WM_UNIT_INDEX" val="1_1_49"/>
  <p:tag name="KSO_WM_UNIT_ID" val="diagram20181194_2*n_h_i*1_1_4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9.xml><?xml version="1.0" encoding="utf-8"?>
<p:tagLst xmlns:p="http://schemas.openxmlformats.org/presentationml/2006/main">
  <p:tag name="KSO_WM_TEMPLATE_CATEGORY" val="diagram"/>
  <p:tag name="KSO_WM_TEMPLATE_INDEX" val="20181194"/>
  <p:tag name="KSO_WM_UNIT_TYPE" val="n_h_i"/>
  <p:tag name="KSO_WM_UNIT_INDEX" val="1_1_50"/>
  <p:tag name="KSO_WM_UNIT_ID" val="diagram20181194_2*n_h_i*1_1_5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924"/>
</p:tagLst>
</file>

<file path=ppt/tags/tag660.xml><?xml version="1.0" encoding="utf-8"?>
<p:tagLst xmlns:p="http://schemas.openxmlformats.org/presentationml/2006/main">
  <p:tag name="KSO_WM_TEMPLATE_CATEGORY" val="diagram"/>
  <p:tag name="KSO_WM_TEMPLATE_INDEX" val="20181194"/>
  <p:tag name="KSO_WM_UNIT_TYPE" val="n_h_i"/>
  <p:tag name="KSO_WM_UNIT_INDEX" val="1_1_51"/>
  <p:tag name="KSO_WM_UNIT_ID" val="diagram20181194_2*n_h_i*1_1_5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1.xml><?xml version="1.0" encoding="utf-8"?>
<p:tagLst xmlns:p="http://schemas.openxmlformats.org/presentationml/2006/main">
  <p:tag name="KSO_WM_TEMPLATE_CATEGORY" val="diagram"/>
  <p:tag name="KSO_WM_TEMPLATE_INDEX" val="20181194"/>
  <p:tag name="KSO_WM_UNIT_TYPE" val="n_h_i"/>
  <p:tag name="KSO_WM_UNIT_INDEX" val="1_1_52"/>
  <p:tag name="KSO_WM_UNIT_ID" val="diagram20181194_2*n_h_i*1_1_5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2.xml><?xml version="1.0" encoding="utf-8"?>
<p:tagLst xmlns:p="http://schemas.openxmlformats.org/presentationml/2006/main">
  <p:tag name="KSO_WM_TEMPLATE_CATEGORY" val="diagram"/>
  <p:tag name="KSO_WM_TEMPLATE_INDEX" val="20181194"/>
  <p:tag name="KSO_WM_UNIT_TYPE" val="n_h_i"/>
  <p:tag name="KSO_WM_UNIT_INDEX" val="1_1_53"/>
  <p:tag name="KSO_WM_UNIT_ID" val="diagram20181194_2*n_h_i*1_1_5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3.xml><?xml version="1.0" encoding="utf-8"?>
<p:tagLst xmlns:p="http://schemas.openxmlformats.org/presentationml/2006/main">
  <p:tag name="KSO_WM_TEMPLATE_CATEGORY" val="diagram"/>
  <p:tag name="KSO_WM_TEMPLATE_INDEX" val="20181194"/>
  <p:tag name="KSO_WM_UNIT_TYPE" val="n_h_i"/>
  <p:tag name="KSO_WM_UNIT_INDEX" val="1_1_54"/>
  <p:tag name="KSO_WM_UNIT_ID" val="diagram20181194_2*n_h_i*1_1_5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4.xml><?xml version="1.0" encoding="utf-8"?>
<p:tagLst xmlns:p="http://schemas.openxmlformats.org/presentationml/2006/main">
  <p:tag name="KSO_WM_TEMPLATE_CATEGORY" val="diagram"/>
  <p:tag name="KSO_WM_TEMPLATE_INDEX" val="20181194"/>
  <p:tag name="KSO_WM_UNIT_TYPE" val="n_h_i"/>
  <p:tag name="KSO_WM_UNIT_INDEX" val="1_1_55"/>
  <p:tag name="KSO_WM_UNIT_ID" val="diagram20181194_2*n_h_i*1_1_5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5.xml><?xml version="1.0" encoding="utf-8"?>
<p:tagLst xmlns:p="http://schemas.openxmlformats.org/presentationml/2006/main">
  <p:tag name="KSO_WM_TEMPLATE_CATEGORY" val="diagram"/>
  <p:tag name="KSO_WM_TEMPLATE_INDEX" val="20181194"/>
  <p:tag name="KSO_WM_UNIT_TYPE" val="n_h_i"/>
  <p:tag name="KSO_WM_UNIT_INDEX" val="1_1_57"/>
  <p:tag name="KSO_WM_UNIT_ID" val="diagram20181194_2*n_h_i*1_1_5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6.xml><?xml version="1.0" encoding="utf-8"?>
<p:tagLst xmlns:p="http://schemas.openxmlformats.org/presentationml/2006/main">
  <p:tag name="KSO_WM_TEMPLATE_CATEGORY" val="diagram"/>
  <p:tag name="KSO_WM_TEMPLATE_INDEX" val="20181194"/>
  <p:tag name="KSO_WM_UNIT_TYPE" val="n_h_i"/>
  <p:tag name="KSO_WM_UNIT_INDEX" val="1_1_58"/>
  <p:tag name="KSO_WM_UNIT_ID" val="diagram20181194_2*n_h_i*1_1_5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7.xml><?xml version="1.0" encoding="utf-8"?>
<p:tagLst xmlns:p="http://schemas.openxmlformats.org/presentationml/2006/main">
  <p:tag name="KSO_WM_TEMPLATE_CATEGORY" val="diagram"/>
  <p:tag name="KSO_WM_TEMPLATE_INDEX" val="20181194"/>
  <p:tag name="KSO_WM_UNIT_TYPE" val="n_h_i"/>
  <p:tag name="KSO_WM_UNIT_INDEX" val="1_1_59"/>
  <p:tag name="KSO_WM_UNIT_ID" val="diagram20181194_2*n_h_i*1_1_5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8.xml><?xml version="1.0" encoding="utf-8"?>
<p:tagLst xmlns:p="http://schemas.openxmlformats.org/presentationml/2006/main">
  <p:tag name="KSO_WM_TEMPLATE_CATEGORY" val="diagram"/>
  <p:tag name="KSO_WM_TEMPLATE_INDEX" val="20181194"/>
  <p:tag name="KSO_WM_UNIT_TYPE" val="n_h_i"/>
  <p:tag name="KSO_WM_UNIT_INDEX" val="1_1_60"/>
  <p:tag name="KSO_WM_UNIT_ID" val="diagram20181194_2*n_h_i*1_1_6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9.xml><?xml version="1.0" encoding="utf-8"?>
<p:tagLst xmlns:p="http://schemas.openxmlformats.org/presentationml/2006/main">
  <p:tag name="KSO_WM_TEMPLATE_CATEGORY" val="diagram"/>
  <p:tag name="KSO_WM_TEMPLATE_INDEX" val="20181194"/>
  <p:tag name="KSO_WM_UNIT_TYPE" val="n_h_i"/>
  <p:tag name="KSO_WM_UNIT_INDEX" val="1_1_61"/>
  <p:tag name="KSO_WM_UNIT_ID" val="diagram20181194_2*n_h_i*1_1_6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372"/>
</p:tagLst>
</file>

<file path=ppt/tags/tag670.xml><?xml version="1.0" encoding="utf-8"?>
<p:tagLst xmlns:p="http://schemas.openxmlformats.org/presentationml/2006/main">
  <p:tag name="KSO_WM_TEMPLATE_CATEGORY" val="diagram"/>
  <p:tag name="KSO_WM_TEMPLATE_INDEX" val="20181194"/>
  <p:tag name="KSO_WM_UNIT_TYPE" val="n_h_i"/>
  <p:tag name="KSO_WM_UNIT_INDEX" val="1_1_62"/>
  <p:tag name="KSO_WM_UNIT_ID" val="diagram20181194_2*n_h_i*1_1_6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1.xml><?xml version="1.0" encoding="utf-8"?>
<p:tagLst xmlns:p="http://schemas.openxmlformats.org/presentationml/2006/main">
  <p:tag name="KSO_WM_TEMPLATE_CATEGORY" val="diagram"/>
  <p:tag name="KSO_WM_TEMPLATE_INDEX" val="20181194"/>
  <p:tag name="KSO_WM_UNIT_TYPE" val="n_h_i"/>
  <p:tag name="KSO_WM_UNIT_INDEX" val="1_1_63"/>
  <p:tag name="KSO_WM_UNIT_ID" val="diagram20181194_2*n_h_i*1_1_6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2.xml><?xml version="1.0" encoding="utf-8"?>
<p:tagLst xmlns:p="http://schemas.openxmlformats.org/presentationml/2006/main">
  <p:tag name="KSO_WM_TEMPLATE_CATEGORY" val="diagram"/>
  <p:tag name="KSO_WM_TEMPLATE_INDEX" val="20181194"/>
  <p:tag name="KSO_WM_UNIT_TYPE" val="n_h_i"/>
  <p:tag name="KSO_WM_UNIT_INDEX" val="1_1_64"/>
  <p:tag name="KSO_WM_UNIT_ID" val="diagram20181194_2*n_h_i*1_1_6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3.xml><?xml version="1.0" encoding="utf-8"?>
<p:tagLst xmlns:p="http://schemas.openxmlformats.org/presentationml/2006/main">
  <p:tag name="KSO_WM_TEMPLATE_CATEGORY" val="diagram"/>
  <p:tag name="KSO_WM_TEMPLATE_INDEX" val="20181194"/>
  <p:tag name="KSO_WM_UNIT_TYPE" val="n_h_i"/>
  <p:tag name="KSO_WM_UNIT_INDEX" val="1_1_65"/>
  <p:tag name="KSO_WM_UNIT_ID" val="diagram20181194_2*n_h_i*1_1_6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4.xml><?xml version="1.0" encoding="utf-8"?>
<p:tagLst xmlns:p="http://schemas.openxmlformats.org/presentationml/2006/main">
  <p:tag name="KSO_WM_TEMPLATE_CATEGORY" val="diagram"/>
  <p:tag name="KSO_WM_TEMPLATE_INDEX" val="20181194"/>
  <p:tag name="KSO_WM_UNIT_TYPE" val="n_h_i"/>
  <p:tag name="KSO_WM_UNIT_INDEX" val="1_1_66"/>
  <p:tag name="KSO_WM_UNIT_ID" val="diagram20181194_2*n_h_i*1_1_6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5.xml><?xml version="1.0" encoding="utf-8"?>
<p:tagLst xmlns:p="http://schemas.openxmlformats.org/presentationml/2006/main">
  <p:tag name="KSO_WM_TEMPLATE_CATEGORY" val="diagram"/>
  <p:tag name="KSO_WM_TEMPLATE_INDEX" val="20181194"/>
  <p:tag name="KSO_WM_UNIT_TYPE" val="n_h_i"/>
  <p:tag name="KSO_WM_UNIT_INDEX" val="1_1_68"/>
  <p:tag name="KSO_WM_UNIT_ID" val="diagram20181194_2*n_h_i*1_1_6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6.xml><?xml version="1.0" encoding="utf-8"?>
<p:tagLst xmlns:p="http://schemas.openxmlformats.org/presentationml/2006/main">
  <p:tag name="KSO_WM_TEMPLATE_CATEGORY" val="diagram"/>
  <p:tag name="KSO_WM_TEMPLATE_INDEX" val="20181194"/>
  <p:tag name="KSO_WM_UNIT_TYPE" val="n_h_i"/>
  <p:tag name="KSO_WM_UNIT_INDEX" val="1_1_69"/>
  <p:tag name="KSO_WM_UNIT_ID" val="diagram20181194_2*n_h_i*1_1_6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7.xml><?xml version="1.0" encoding="utf-8"?>
<p:tagLst xmlns:p="http://schemas.openxmlformats.org/presentationml/2006/main">
  <p:tag name="KSO_WM_TEMPLATE_CATEGORY" val="diagram"/>
  <p:tag name="KSO_WM_TEMPLATE_INDEX" val="20181194"/>
  <p:tag name="KSO_WM_UNIT_TYPE" val="n_h_i"/>
  <p:tag name="KSO_WM_UNIT_INDEX" val="1_1_70"/>
  <p:tag name="KSO_WM_UNIT_ID" val="diagram20181194_2*n_h_i*1_1_7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8.xml><?xml version="1.0" encoding="utf-8"?>
<p:tagLst xmlns:p="http://schemas.openxmlformats.org/presentationml/2006/main">
  <p:tag name="KSO_WM_TEMPLATE_CATEGORY" val="diagram"/>
  <p:tag name="KSO_WM_TEMPLATE_INDEX" val="20181194"/>
  <p:tag name="KSO_WM_UNIT_TYPE" val="n_h_i"/>
  <p:tag name="KSO_WM_UNIT_INDEX" val="1_1_71"/>
  <p:tag name="KSO_WM_UNIT_ID" val="diagram20181194_2*n_h_i*1_1_7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9.xml><?xml version="1.0" encoding="utf-8"?>
<p:tagLst xmlns:p="http://schemas.openxmlformats.org/presentationml/2006/main">
  <p:tag name="KSO_WM_TEMPLATE_CATEGORY" val="diagram"/>
  <p:tag name="KSO_WM_TEMPLATE_INDEX" val="20181194"/>
  <p:tag name="KSO_WM_UNIT_TYPE" val="n_h_i"/>
  <p:tag name="KSO_WM_UNIT_INDEX" val="1_1_72"/>
  <p:tag name="KSO_WM_UNIT_ID" val="diagram20181194_2*n_h_i*1_1_7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7060"/>
</p:tagLst>
</file>

<file path=ppt/tags/tag680.xml><?xml version="1.0" encoding="utf-8"?>
<p:tagLst xmlns:p="http://schemas.openxmlformats.org/presentationml/2006/main">
  <p:tag name="KSO_WM_TEMPLATE_CATEGORY" val="diagram"/>
  <p:tag name="KSO_WM_TEMPLATE_INDEX" val="20181194"/>
  <p:tag name="KSO_WM_UNIT_TYPE" val="n_h_i"/>
  <p:tag name="KSO_WM_UNIT_INDEX" val="1_1_73"/>
  <p:tag name="KSO_WM_UNIT_ID" val="diagram20181194_2*n_h_i*1_1_7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1.xml><?xml version="1.0" encoding="utf-8"?>
<p:tagLst xmlns:p="http://schemas.openxmlformats.org/presentationml/2006/main">
  <p:tag name="KSO_WM_TEMPLATE_CATEGORY" val="diagram"/>
  <p:tag name="KSO_WM_TEMPLATE_INDEX" val="20181194"/>
  <p:tag name="KSO_WM_UNIT_TYPE" val="n_h_i"/>
  <p:tag name="KSO_WM_UNIT_INDEX" val="1_1_74"/>
  <p:tag name="KSO_WM_UNIT_ID" val="diagram20181194_2*n_h_i*1_1_7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2.xml><?xml version="1.0" encoding="utf-8"?>
<p:tagLst xmlns:p="http://schemas.openxmlformats.org/presentationml/2006/main">
  <p:tag name="KSO_WM_TEMPLATE_CATEGORY" val="diagram"/>
  <p:tag name="KSO_WM_TEMPLATE_INDEX" val="20181194"/>
  <p:tag name="KSO_WM_UNIT_TYPE" val="n_h_i"/>
  <p:tag name="KSO_WM_UNIT_INDEX" val="1_1_75"/>
  <p:tag name="KSO_WM_UNIT_ID" val="diagram20181194_2*n_h_i*1_1_7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3.xml><?xml version="1.0" encoding="utf-8"?>
<p:tagLst xmlns:p="http://schemas.openxmlformats.org/presentationml/2006/main">
  <p:tag name="KSO_WM_TEMPLATE_CATEGORY" val="diagram"/>
  <p:tag name="KSO_WM_TEMPLATE_INDEX" val="20181194"/>
  <p:tag name="KSO_WM_UNIT_TYPE" val="n_h_i"/>
  <p:tag name="KSO_WM_UNIT_INDEX" val="1_1_76"/>
  <p:tag name="KSO_WM_UNIT_ID" val="diagram20181194_2*n_h_i*1_1_7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4.xml><?xml version="1.0" encoding="utf-8"?>
<p:tagLst xmlns:p="http://schemas.openxmlformats.org/presentationml/2006/main">
  <p:tag name="KSO_WM_TEMPLATE_CATEGORY" val="diagram"/>
  <p:tag name="KSO_WM_TEMPLATE_INDEX" val="20181194"/>
  <p:tag name="KSO_WM_UNIT_TYPE" val="n_h_i"/>
  <p:tag name="KSO_WM_UNIT_INDEX" val="1_1_77"/>
  <p:tag name="KSO_WM_UNIT_ID" val="diagram20181194_2*n_h_i*1_1_7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5.xml><?xml version="1.0" encoding="utf-8"?>
<p:tagLst xmlns:p="http://schemas.openxmlformats.org/presentationml/2006/main">
  <p:tag name="KSO_WM_TEMPLATE_CATEGORY" val="diagram"/>
  <p:tag name="KSO_WM_TEMPLATE_INDEX" val="20181194"/>
  <p:tag name="KSO_WM_UNIT_TYPE" val="n_h_i"/>
  <p:tag name="KSO_WM_UNIT_INDEX" val="1_1_79"/>
  <p:tag name="KSO_WM_UNIT_ID" val="diagram20181194_2*n_h_i*1_1_7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6.xml><?xml version="1.0" encoding="utf-8"?>
<p:tagLst xmlns:p="http://schemas.openxmlformats.org/presentationml/2006/main">
  <p:tag name="KSO_WM_TEMPLATE_CATEGORY" val="diagram"/>
  <p:tag name="KSO_WM_TEMPLATE_INDEX" val="20181194"/>
  <p:tag name="KSO_WM_UNIT_TYPE" val="n_h_i"/>
  <p:tag name="KSO_WM_UNIT_INDEX" val="1_1_80"/>
  <p:tag name="KSO_WM_UNIT_ID" val="diagram20181194_2*n_h_i*1_1_8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7.xml><?xml version="1.0" encoding="utf-8"?>
<p:tagLst xmlns:p="http://schemas.openxmlformats.org/presentationml/2006/main">
  <p:tag name="KSO_WM_TEMPLATE_CATEGORY" val="diagram"/>
  <p:tag name="KSO_WM_TEMPLATE_INDEX" val="20181194"/>
  <p:tag name="KSO_WM_UNIT_TYPE" val="n_h_i"/>
  <p:tag name="KSO_WM_UNIT_INDEX" val="1_1_81"/>
  <p:tag name="KSO_WM_UNIT_ID" val="diagram20181194_2*n_h_i*1_1_8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8.xml><?xml version="1.0" encoding="utf-8"?>
<p:tagLst xmlns:p="http://schemas.openxmlformats.org/presentationml/2006/main">
  <p:tag name="KSO_WM_TEMPLATE_CATEGORY" val="diagram"/>
  <p:tag name="KSO_WM_TEMPLATE_INDEX" val="20181194"/>
  <p:tag name="KSO_WM_UNIT_TYPE" val="n_h_i"/>
  <p:tag name="KSO_WM_UNIT_INDEX" val="1_1_82"/>
  <p:tag name="KSO_WM_UNIT_ID" val="diagram20181194_2*n_h_i*1_1_8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9.xml><?xml version="1.0" encoding="utf-8"?>
<p:tagLst xmlns:p="http://schemas.openxmlformats.org/presentationml/2006/main">
  <p:tag name="KSO_WM_TEMPLATE_CATEGORY" val="diagram"/>
  <p:tag name="KSO_WM_TEMPLATE_INDEX" val="20181194"/>
  <p:tag name="KSO_WM_UNIT_TYPE" val="n_h_i"/>
  <p:tag name="KSO_WM_UNIT_INDEX" val="1_1_83"/>
  <p:tag name="KSO_WM_UNIT_ID" val="diagram20181194_2*n_h_i*1_1_8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2772"/>
</p:tagLst>
</file>

<file path=ppt/tags/tag690.xml><?xml version="1.0" encoding="utf-8"?>
<p:tagLst xmlns:p="http://schemas.openxmlformats.org/presentationml/2006/main">
  <p:tag name="KSO_WM_TEMPLATE_CATEGORY" val="diagram"/>
  <p:tag name="KSO_WM_TEMPLATE_INDEX" val="20181194"/>
  <p:tag name="KSO_WM_UNIT_TYPE" val="n_h_i"/>
  <p:tag name="KSO_WM_UNIT_INDEX" val="1_1_84"/>
  <p:tag name="KSO_WM_UNIT_ID" val="diagram20181194_2*n_h_i*1_1_8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1.xml><?xml version="1.0" encoding="utf-8"?>
<p:tagLst xmlns:p="http://schemas.openxmlformats.org/presentationml/2006/main">
  <p:tag name="KSO_WM_TEMPLATE_CATEGORY" val="diagram"/>
  <p:tag name="KSO_WM_TEMPLATE_INDEX" val="20181194"/>
  <p:tag name="KSO_WM_UNIT_TYPE" val="n_h_i"/>
  <p:tag name="KSO_WM_UNIT_INDEX" val="1_1_85"/>
  <p:tag name="KSO_WM_UNIT_ID" val="diagram20181194_2*n_h_i*1_1_8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2.xml><?xml version="1.0" encoding="utf-8"?>
<p:tagLst xmlns:p="http://schemas.openxmlformats.org/presentationml/2006/main">
  <p:tag name="KSO_WM_TEMPLATE_CATEGORY" val="diagram"/>
  <p:tag name="KSO_WM_TEMPLATE_INDEX" val="20181194"/>
  <p:tag name="KSO_WM_UNIT_TYPE" val="n_h_i"/>
  <p:tag name="KSO_WM_UNIT_INDEX" val="1_1_86"/>
  <p:tag name="KSO_WM_UNIT_ID" val="diagram20181194_2*n_h_i*1_1_8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3.xml><?xml version="1.0" encoding="utf-8"?>
<p:tagLst xmlns:p="http://schemas.openxmlformats.org/presentationml/2006/main">
  <p:tag name="KSO_WM_TEMPLATE_CATEGORY" val="diagram"/>
  <p:tag name="KSO_WM_TEMPLATE_INDEX" val="20181194"/>
  <p:tag name="KSO_WM_UNIT_TYPE" val="n_h_i"/>
  <p:tag name="KSO_WM_UNIT_INDEX" val="1_1_87"/>
  <p:tag name="KSO_WM_UNIT_ID" val="diagram20181194_2*n_h_i*1_1_8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4.xml><?xml version="1.0" encoding="utf-8"?>
<p:tagLst xmlns:p="http://schemas.openxmlformats.org/presentationml/2006/main">
  <p:tag name="KSO_WM_TEMPLATE_CATEGORY" val="diagram"/>
  <p:tag name="KSO_WM_TEMPLATE_INDEX" val="20181194"/>
  <p:tag name="KSO_WM_UNIT_TYPE" val="n_h_i"/>
  <p:tag name="KSO_WM_UNIT_INDEX" val="1_1_88"/>
  <p:tag name="KSO_WM_UNIT_ID" val="diagram20181194_2*n_h_i*1_1_8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5.xml><?xml version="1.0" encoding="utf-8"?>
<p:tagLst xmlns:p="http://schemas.openxmlformats.org/presentationml/2006/main">
  <p:tag name="KSO_WM_TEMPLATE_CATEGORY" val="diagram"/>
  <p:tag name="KSO_WM_TEMPLATE_INDEX" val="20181194"/>
  <p:tag name="KSO_WM_UNIT_TYPE" val="n_h_i"/>
  <p:tag name="KSO_WM_UNIT_INDEX" val="1_1_90"/>
  <p:tag name="KSO_WM_UNIT_ID" val="diagram20181194_2*n_h_i*1_1_9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6.xml><?xml version="1.0" encoding="utf-8"?>
<p:tagLst xmlns:p="http://schemas.openxmlformats.org/presentationml/2006/main">
  <p:tag name="KSO_WM_TEMPLATE_CATEGORY" val="diagram"/>
  <p:tag name="KSO_WM_TEMPLATE_INDEX" val="20181194"/>
  <p:tag name="KSO_WM_UNIT_TYPE" val="n_h_i"/>
  <p:tag name="KSO_WM_UNIT_INDEX" val="1_1_91"/>
  <p:tag name="KSO_WM_UNIT_ID" val="diagram20181194_2*n_h_i*1_1_9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7.xml><?xml version="1.0" encoding="utf-8"?>
<p:tagLst xmlns:p="http://schemas.openxmlformats.org/presentationml/2006/main">
  <p:tag name="KSO_WM_TEMPLATE_CATEGORY" val="diagram"/>
  <p:tag name="KSO_WM_TEMPLATE_INDEX" val="20181194"/>
  <p:tag name="KSO_WM_UNIT_TYPE" val="n_h_i"/>
  <p:tag name="KSO_WM_UNIT_INDEX" val="1_1_92"/>
  <p:tag name="KSO_WM_UNIT_ID" val="diagram20181194_2*n_h_i*1_1_9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8.xml><?xml version="1.0" encoding="utf-8"?>
<p:tagLst xmlns:p="http://schemas.openxmlformats.org/presentationml/2006/main">
  <p:tag name="KSO_WM_TEMPLATE_CATEGORY" val="diagram"/>
  <p:tag name="KSO_WM_TEMPLATE_INDEX" val="20181194"/>
  <p:tag name="KSO_WM_UNIT_TYPE" val="n_h_i"/>
  <p:tag name="KSO_WM_UNIT_INDEX" val="1_1_93"/>
  <p:tag name="KSO_WM_UNIT_ID" val="diagram20181194_2*n_h_i*1_1_9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9.xml><?xml version="1.0" encoding="utf-8"?>
<p:tagLst xmlns:p="http://schemas.openxmlformats.org/presentationml/2006/main">
  <p:tag name="KSO_WM_TEMPLATE_CATEGORY" val="diagram"/>
  <p:tag name="KSO_WM_TEMPLATE_INDEX" val="20181194"/>
  <p:tag name="KSO_WM_UNIT_TYPE" val="n_h_i"/>
  <p:tag name="KSO_WM_UNIT_INDEX" val="1_1_94"/>
  <p:tag name="KSO_WM_UNIT_ID" val="diagram20181194_2*n_h_i*1_1_9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713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324"/>
</p:tagLst>
</file>

<file path=ppt/tags/tag700.xml><?xml version="1.0" encoding="utf-8"?>
<p:tagLst xmlns:p="http://schemas.openxmlformats.org/presentationml/2006/main">
  <p:tag name="KSO_WM_TEMPLATE_CATEGORY" val="diagram"/>
  <p:tag name="KSO_WM_TEMPLATE_INDEX" val="20181194"/>
  <p:tag name="KSO_WM_UNIT_TYPE" val="n_h_i"/>
  <p:tag name="KSO_WM_UNIT_INDEX" val="1_1_95"/>
  <p:tag name="KSO_WM_UNIT_ID" val="diagram20181194_2*n_h_i*1_1_9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1.xml><?xml version="1.0" encoding="utf-8"?>
<p:tagLst xmlns:p="http://schemas.openxmlformats.org/presentationml/2006/main">
  <p:tag name="KSO_WM_TEMPLATE_CATEGORY" val="diagram"/>
  <p:tag name="KSO_WM_TEMPLATE_INDEX" val="20181194"/>
  <p:tag name="KSO_WM_UNIT_TYPE" val="n_h_i"/>
  <p:tag name="KSO_WM_UNIT_INDEX" val="1_1_96"/>
  <p:tag name="KSO_WM_UNIT_ID" val="diagram20181194_2*n_h_i*1_1_9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2.xml><?xml version="1.0" encoding="utf-8"?>
<p:tagLst xmlns:p="http://schemas.openxmlformats.org/presentationml/2006/main">
  <p:tag name="KSO_WM_TEMPLATE_CATEGORY" val="diagram"/>
  <p:tag name="KSO_WM_TEMPLATE_INDEX" val="20181194"/>
  <p:tag name="KSO_WM_UNIT_TYPE" val="n_h_i"/>
  <p:tag name="KSO_WM_UNIT_INDEX" val="1_1_97"/>
  <p:tag name="KSO_WM_UNIT_ID" val="diagram20181194_2*n_h_i*1_1_9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3.xml><?xml version="1.0" encoding="utf-8"?>
<p:tagLst xmlns:p="http://schemas.openxmlformats.org/presentationml/2006/main">
  <p:tag name="KSO_WM_TEMPLATE_CATEGORY" val="diagram"/>
  <p:tag name="KSO_WM_TEMPLATE_INDEX" val="20181194"/>
  <p:tag name="KSO_WM_UNIT_TYPE" val="n_h_i"/>
  <p:tag name="KSO_WM_UNIT_INDEX" val="1_1_98"/>
  <p:tag name="KSO_WM_UNIT_ID" val="diagram20181194_2*n_h_i*1_1_9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4.xml><?xml version="1.0" encoding="utf-8"?>
<p:tagLst xmlns:p="http://schemas.openxmlformats.org/presentationml/2006/main">
  <p:tag name="KSO_WM_TEMPLATE_CATEGORY" val="diagram"/>
  <p:tag name="KSO_WM_TEMPLATE_INDEX" val="20181194"/>
  <p:tag name="KSO_WM_UNIT_TYPE" val="n_h_i"/>
  <p:tag name="KSO_WM_UNIT_INDEX" val="1_1_99"/>
  <p:tag name="KSO_WM_UNIT_ID" val="diagram20181194_2*n_h_i*1_1_9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5.xml><?xml version="1.0" encoding="utf-8"?>
<p:tagLst xmlns:p="http://schemas.openxmlformats.org/presentationml/2006/main">
  <p:tag name="KSO_WM_TEMPLATE_CATEGORY" val="diagram"/>
  <p:tag name="KSO_WM_TEMPLATE_INDEX" val="20181194"/>
  <p:tag name="KSO_WM_UNIT_TYPE" val="n_h_i"/>
  <p:tag name="KSO_WM_UNIT_INDEX" val="1_1_101"/>
  <p:tag name="KSO_WM_UNIT_ID" val="diagram20181194_2*n_h_i*1_1_10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6.xml><?xml version="1.0" encoding="utf-8"?>
<p:tagLst xmlns:p="http://schemas.openxmlformats.org/presentationml/2006/main">
  <p:tag name="KSO_WM_TEMPLATE_CATEGORY" val="diagram"/>
  <p:tag name="KSO_WM_TEMPLATE_INDEX" val="20181194"/>
  <p:tag name="KSO_WM_UNIT_TYPE" val="n_h_i"/>
  <p:tag name="KSO_WM_UNIT_INDEX" val="1_1_102"/>
  <p:tag name="KSO_WM_UNIT_ID" val="diagram20181194_2*n_h_i*1_1_10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7.xml><?xml version="1.0" encoding="utf-8"?>
<p:tagLst xmlns:p="http://schemas.openxmlformats.org/presentationml/2006/main">
  <p:tag name="KSO_WM_TEMPLATE_CATEGORY" val="diagram"/>
  <p:tag name="KSO_WM_TEMPLATE_INDEX" val="20181194"/>
  <p:tag name="KSO_WM_UNIT_TYPE" val="n_h_i"/>
  <p:tag name="KSO_WM_UNIT_INDEX" val="1_1_103"/>
  <p:tag name="KSO_WM_UNIT_ID" val="diagram20181194_2*n_h_i*1_1_10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8.xml><?xml version="1.0" encoding="utf-8"?>
<p:tagLst xmlns:p="http://schemas.openxmlformats.org/presentationml/2006/main">
  <p:tag name="KSO_WM_TEMPLATE_CATEGORY" val="diagram"/>
  <p:tag name="KSO_WM_TEMPLATE_INDEX" val="20181194"/>
  <p:tag name="KSO_WM_UNIT_TYPE" val="n_h_i"/>
  <p:tag name="KSO_WM_UNIT_INDEX" val="1_1_104"/>
  <p:tag name="KSO_WM_UNIT_ID" val="diagram20181194_2*n_h_i*1_1_10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9.xml><?xml version="1.0" encoding="utf-8"?>
<p:tagLst xmlns:p="http://schemas.openxmlformats.org/presentationml/2006/main">
  <p:tag name="KSO_WM_TEMPLATE_CATEGORY" val="diagram"/>
  <p:tag name="KSO_WM_TEMPLATE_INDEX" val="20181194"/>
  <p:tag name="KSO_WM_UNIT_TYPE" val="n_h_i"/>
  <p:tag name="KSO_WM_UNIT_INDEX" val="1_1_105"/>
  <p:tag name="KSO_WM_UNIT_ID" val="diagram20181194_2*n_h_i*1_1_10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460"/>
</p:tagLst>
</file>

<file path=ppt/tags/tag710.xml><?xml version="1.0" encoding="utf-8"?>
<p:tagLst xmlns:p="http://schemas.openxmlformats.org/presentationml/2006/main">
  <p:tag name="KSO_WM_TEMPLATE_CATEGORY" val="diagram"/>
  <p:tag name="KSO_WM_TEMPLATE_INDEX" val="20181194"/>
  <p:tag name="KSO_WM_UNIT_TYPE" val="n_h_i"/>
  <p:tag name="KSO_WM_UNIT_INDEX" val="1_1_106"/>
  <p:tag name="KSO_WM_UNIT_ID" val="diagram20181194_2*n_h_i*1_1_10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1.xml><?xml version="1.0" encoding="utf-8"?>
<p:tagLst xmlns:p="http://schemas.openxmlformats.org/presentationml/2006/main">
  <p:tag name="KSO_WM_TEMPLATE_CATEGORY" val="diagram"/>
  <p:tag name="KSO_WM_TEMPLATE_INDEX" val="20181194"/>
  <p:tag name="KSO_WM_UNIT_TYPE" val="n_h_i"/>
  <p:tag name="KSO_WM_UNIT_INDEX" val="1_1_107"/>
  <p:tag name="KSO_WM_UNIT_ID" val="diagram20181194_2*n_h_i*1_1_10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2.xml><?xml version="1.0" encoding="utf-8"?>
<p:tagLst xmlns:p="http://schemas.openxmlformats.org/presentationml/2006/main">
  <p:tag name="KSO_WM_TEMPLATE_CATEGORY" val="diagram"/>
  <p:tag name="KSO_WM_TEMPLATE_INDEX" val="20181194"/>
  <p:tag name="KSO_WM_UNIT_TYPE" val="n_h_i"/>
  <p:tag name="KSO_WM_UNIT_INDEX" val="1_1_108"/>
  <p:tag name="KSO_WM_UNIT_ID" val="diagram20181194_2*n_h_i*1_1_10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3.xml><?xml version="1.0" encoding="utf-8"?>
<p:tagLst xmlns:p="http://schemas.openxmlformats.org/presentationml/2006/main">
  <p:tag name="KSO_WM_TEMPLATE_CATEGORY" val="diagram"/>
  <p:tag name="KSO_WM_TEMPLATE_INDEX" val="20181194"/>
  <p:tag name="KSO_WM_UNIT_TYPE" val="n_h_i"/>
  <p:tag name="KSO_WM_UNIT_INDEX" val="1_1_109"/>
  <p:tag name="KSO_WM_UNIT_ID" val="diagram20181194_2*n_h_i*1_1_10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4.xml><?xml version="1.0" encoding="utf-8"?>
<p:tagLst xmlns:p="http://schemas.openxmlformats.org/presentationml/2006/main">
  <p:tag name="KSO_WM_TEMPLATE_CATEGORY" val="diagram"/>
  <p:tag name="KSO_WM_TEMPLATE_INDEX" val="20181194"/>
  <p:tag name="KSO_WM_UNIT_TYPE" val="n_h_i"/>
  <p:tag name="KSO_WM_UNIT_INDEX" val="1_1_110"/>
  <p:tag name="KSO_WM_UNIT_ID" val="diagram20181194_2*n_h_i*1_1_1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5.xml><?xml version="1.0" encoding="utf-8"?>
<p:tagLst xmlns:p="http://schemas.openxmlformats.org/presentationml/2006/main">
  <p:tag name="KSO_WM_TEMPLATE_CATEGORY" val="diagram"/>
  <p:tag name="KSO_WM_TEMPLATE_INDEX" val="20181194"/>
  <p:tag name="KSO_WM_UNIT_TYPE" val="n_h_i"/>
  <p:tag name="KSO_WM_UNIT_INDEX" val="1_1_112"/>
  <p:tag name="KSO_WM_UNIT_ID" val="diagram20181194_2*n_h_i*1_1_1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6.xml><?xml version="1.0" encoding="utf-8"?>
<p:tagLst xmlns:p="http://schemas.openxmlformats.org/presentationml/2006/main">
  <p:tag name="KSO_WM_TEMPLATE_CATEGORY" val="diagram"/>
  <p:tag name="KSO_WM_TEMPLATE_INDEX" val="20181194"/>
  <p:tag name="KSO_WM_UNIT_TYPE" val="n_h_i"/>
  <p:tag name="KSO_WM_UNIT_INDEX" val="1_1_113"/>
  <p:tag name="KSO_WM_UNIT_ID" val="diagram20181194_2*n_h_i*1_1_1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7.xml><?xml version="1.0" encoding="utf-8"?>
<p:tagLst xmlns:p="http://schemas.openxmlformats.org/presentationml/2006/main">
  <p:tag name="KSO_WM_TEMPLATE_CATEGORY" val="diagram"/>
  <p:tag name="KSO_WM_TEMPLATE_INDEX" val="20181194"/>
  <p:tag name="KSO_WM_UNIT_TYPE" val="n_h_i"/>
  <p:tag name="KSO_WM_UNIT_INDEX" val="1_1_114"/>
  <p:tag name="KSO_WM_UNIT_ID" val="diagram20181194_2*n_h_i*1_1_1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8.xml><?xml version="1.0" encoding="utf-8"?>
<p:tagLst xmlns:p="http://schemas.openxmlformats.org/presentationml/2006/main">
  <p:tag name="KSO_WM_TEMPLATE_CATEGORY" val="diagram"/>
  <p:tag name="KSO_WM_TEMPLATE_INDEX" val="20181194"/>
  <p:tag name="KSO_WM_UNIT_TYPE" val="n_h_i"/>
  <p:tag name="KSO_WM_UNIT_INDEX" val="1_1_115"/>
  <p:tag name="KSO_WM_UNIT_ID" val="diagram20181194_2*n_h_i*1_1_1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9.xml><?xml version="1.0" encoding="utf-8"?>
<p:tagLst xmlns:p="http://schemas.openxmlformats.org/presentationml/2006/main">
  <p:tag name="KSO_WM_TEMPLATE_CATEGORY" val="diagram"/>
  <p:tag name="KSO_WM_TEMPLATE_INDEX" val="20181194"/>
  <p:tag name="KSO_WM_UNIT_TYPE" val="n_h_i"/>
  <p:tag name="KSO_WM_UNIT_INDEX" val="1_1_116"/>
  <p:tag name="KSO_WM_UNIT_ID" val="diagram20181194_2*n_h_i*1_1_1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644"/>
</p:tagLst>
</file>

<file path=ppt/tags/tag720.xml><?xml version="1.0" encoding="utf-8"?>
<p:tagLst xmlns:p="http://schemas.openxmlformats.org/presentationml/2006/main">
  <p:tag name="KSO_WM_TEMPLATE_CATEGORY" val="diagram"/>
  <p:tag name="KSO_WM_TEMPLATE_INDEX" val="20181194"/>
  <p:tag name="KSO_WM_UNIT_TYPE" val="n_h_i"/>
  <p:tag name="KSO_WM_UNIT_INDEX" val="1_1_117"/>
  <p:tag name="KSO_WM_UNIT_ID" val="diagram20181194_2*n_h_i*1_1_1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1.xml><?xml version="1.0" encoding="utf-8"?>
<p:tagLst xmlns:p="http://schemas.openxmlformats.org/presentationml/2006/main">
  <p:tag name="KSO_WM_TEMPLATE_CATEGORY" val="diagram"/>
  <p:tag name="KSO_WM_TEMPLATE_INDEX" val="20181194"/>
  <p:tag name="KSO_WM_UNIT_TYPE" val="n_h_i"/>
  <p:tag name="KSO_WM_UNIT_INDEX" val="1_1_118"/>
  <p:tag name="KSO_WM_UNIT_ID" val="diagram20181194_2*n_h_i*1_1_1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2.xml><?xml version="1.0" encoding="utf-8"?>
<p:tagLst xmlns:p="http://schemas.openxmlformats.org/presentationml/2006/main">
  <p:tag name="KSO_WM_TEMPLATE_CATEGORY" val="diagram"/>
  <p:tag name="KSO_WM_TEMPLATE_INDEX" val="20181194"/>
  <p:tag name="KSO_WM_UNIT_TYPE" val="n_h_i"/>
  <p:tag name="KSO_WM_UNIT_INDEX" val="1_1_119"/>
  <p:tag name="KSO_WM_UNIT_ID" val="diagram20181194_2*n_h_i*1_1_1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3.xml><?xml version="1.0" encoding="utf-8"?>
<p:tagLst xmlns:p="http://schemas.openxmlformats.org/presentationml/2006/main">
  <p:tag name="KSO_WM_TEMPLATE_CATEGORY" val="diagram"/>
  <p:tag name="KSO_WM_TEMPLATE_INDEX" val="20181194"/>
  <p:tag name="KSO_WM_UNIT_TYPE" val="n_h_i"/>
  <p:tag name="KSO_WM_UNIT_INDEX" val="1_1_120"/>
  <p:tag name="KSO_WM_UNIT_ID" val="diagram20181194_2*n_h_i*1_1_1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4.xml><?xml version="1.0" encoding="utf-8"?>
<p:tagLst xmlns:p="http://schemas.openxmlformats.org/presentationml/2006/main">
  <p:tag name="KSO_WM_TEMPLATE_CATEGORY" val="diagram"/>
  <p:tag name="KSO_WM_TEMPLATE_INDEX" val="20181194"/>
  <p:tag name="KSO_WM_UNIT_TYPE" val="n_h_i"/>
  <p:tag name="KSO_WM_UNIT_INDEX" val="1_1_121"/>
  <p:tag name="KSO_WM_UNIT_ID" val="diagram20181194_2*n_h_i*1_1_1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5.xml><?xml version="1.0" encoding="utf-8"?>
<p:tagLst xmlns:p="http://schemas.openxmlformats.org/presentationml/2006/main">
  <p:tag name="KSO_WM_TEMPLATE_CATEGORY" val="diagram"/>
  <p:tag name="KSO_WM_TEMPLATE_INDEX" val="20181194"/>
  <p:tag name="KSO_WM_UNIT_TYPE" val="n_h_i"/>
  <p:tag name="KSO_WM_UNIT_INDEX" val="1_1_3"/>
  <p:tag name="KSO_WM_UNIT_ID" val="diagram20181194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6.xml><?xml version="1.0" encoding="utf-8"?>
<p:tagLst xmlns:p="http://schemas.openxmlformats.org/presentationml/2006/main">
  <p:tag name="KSO_WM_TEMPLATE_CATEGORY" val="diagram"/>
  <p:tag name="KSO_WM_TEMPLATE_INDEX" val="20181194"/>
  <p:tag name="KSO_WM_UNIT_TYPE" val="n_h_i"/>
  <p:tag name="KSO_WM_UNIT_INDEX" val="1_1_4"/>
  <p:tag name="KSO_WM_UNIT_ID" val="diagram20181194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7.xml><?xml version="1.0" encoding="utf-8"?>
<p:tagLst xmlns:p="http://schemas.openxmlformats.org/presentationml/2006/main">
  <p:tag name="KSO_WM_TEMPLATE_CATEGORY" val="diagram"/>
  <p:tag name="KSO_WM_TEMPLATE_INDEX" val="20181194"/>
  <p:tag name="KSO_WM_UNIT_TYPE" val="n_h_i"/>
  <p:tag name="KSO_WM_UNIT_INDEX" val="1_1_5"/>
  <p:tag name="KSO_WM_UNIT_ID" val="diagram20181194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8.xml><?xml version="1.0" encoding="utf-8"?>
<p:tagLst xmlns:p="http://schemas.openxmlformats.org/presentationml/2006/main">
  <p:tag name="KSO_WM_TEMPLATE_CATEGORY" val="diagram"/>
  <p:tag name="KSO_WM_TEMPLATE_INDEX" val="20181194"/>
  <p:tag name="KSO_WM_UNIT_TYPE" val="n_h_i"/>
  <p:tag name="KSO_WM_UNIT_INDEX" val="1_1_6"/>
  <p:tag name="KSO_WM_UNIT_ID" val="diagram20181194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9.xml><?xml version="1.0" encoding="utf-8"?>
<p:tagLst xmlns:p="http://schemas.openxmlformats.org/presentationml/2006/main">
  <p:tag name="KSO_WM_TEMPLATE_CATEGORY" val="diagram"/>
  <p:tag name="KSO_WM_TEMPLATE_INDEX" val="20181194"/>
  <p:tag name="KSO_WM_UNIT_TYPE" val="n_h_i"/>
  <p:tag name="KSO_WM_UNIT_INDEX" val="1_1_7"/>
  <p:tag name="KSO_WM_UNIT_ID" val="diagram20181194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596"/>
</p:tagLst>
</file>

<file path=ppt/tags/tag730.xml><?xml version="1.0" encoding="utf-8"?>
<p:tagLst xmlns:p="http://schemas.openxmlformats.org/presentationml/2006/main">
  <p:tag name="KSO_WM_TEMPLATE_CATEGORY" val="diagram"/>
  <p:tag name="KSO_WM_TEMPLATE_INDEX" val="20181194"/>
  <p:tag name="KSO_WM_UNIT_TYPE" val="n_h_i"/>
  <p:tag name="KSO_WM_UNIT_INDEX" val="1_1_8"/>
  <p:tag name="KSO_WM_UNIT_ID" val="diagram20181194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1.xml><?xml version="1.0" encoding="utf-8"?>
<p:tagLst xmlns:p="http://schemas.openxmlformats.org/presentationml/2006/main">
  <p:tag name="KSO_WM_TEMPLATE_CATEGORY" val="diagram"/>
  <p:tag name="KSO_WM_TEMPLATE_INDEX" val="20181194"/>
  <p:tag name="KSO_WM_UNIT_TYPE" val="n_h_i"/>
  <p:tag name="KSO_WM_UNIT_INDEX" val="1_1_9"/>
  <p:tag name="KSO_WM_UNIT_ID" val="diagram20181194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2.xml><?xml version="1.0" encoding="utf-8"?>
<p:tagLst xmlns:p="http://schemas.openxmlformats.org/presentationml/2006/main">
  <p:tag name="KSO_WM_TEMPLATE_CATEGORY" val="diagram"/>
  <p:tag name="KSO_WM_TEMPLATE_INDEX" val="20181194"/>
  <p:tag name="KSO_WM_UNIT_TYPE" val="n_h_i"/>
  <p:tag name="KSO_WM_UNIT_INDEX" val="1_1_10"/>
  <p:tag name="KSO_WM_UNIT_ID" val="diagram20181194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3.xml><?xml version="1.0" encoding="utf-8"?>
<p:tagLst xmlns:p="http://schemas.openxmlformats.org/presentationml/2006/main">
  <p:tag name="KSO_WM_TEMPLATE_CATEGORY" val="diagram"/>
  <p:tag name="KSO_WM_TEMPLATE_INDEX" val="20181194"/>
  <p:tag name="KSO_WM_UNIT_TYPE" val="n_h_i"/>
  <p:tag name="KSO_WM_UNIT_INDEX" val="1_1_11"/>
  <p:tag name="KSO_WM_UNIT_ID" val="diagram20181194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4.xml><?xml version="1.0" encoding="utf-8"?>
<p:tagLst xmlns:p="http://schemas.openxmlformats.org/presentationml/2006/main">
  <p:tag name="KSO_WM_TEMPLATE_CATEGORY" val="diagram"/>
  <p:tag name="KSO_WM_TEMPLATE_INDEX" val="20181194"/>
  <p:tag name="KSO_WM_UNIT_TYPE" val="n_h_i"/>
  <p:tag name="KSO_WM_UNIT_INDEX" val="1_1_12"/>
  <p:tag name="KSO_WM_UNIT_ID" val="diagram20181194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5.xml><?xml version="1.0" encoding="utf-8"?>
<p:tagLst xmlns:p="http://schemas.openxmlformats.org/presentationml/2006/main">
  <p:tag name="KSO_WM_TEMPLATE_CATEGORY" val="diagram"/>
  <p:tag name="KSO_WM_TEMPLATE_INDEX" val="20181194"/>
  <p:tag name="KSO_WM_UNIT_TYPE" val="n_h_i"/>
  <p:tag name="KSO_WM_UNIT_INDEX" val="1_1_14"/>
  <p:tag name="KSO_WM_UNIT_ID" val="diagram20181194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6.xml><?xml version="1.0" encoding="utf-8"?>
<p:tagLst xmlns:p="http://schemas.openxmlformats.org/presentationml/2006/main">
  <p:tag name="KSO_WM_TEMPLATE_CATEGORY" val="diagram"/>
  <p:tag name="KSO_WM_TEMPLATE_INDEX" val="20181194"/>
  <p:tag name="KSO_WM_UNIT_TYPE" val="n_h_i"/>
  <p:tag name="KSO_WM_UNIT_INDEX" val="1_1_15"/>
  <p:tag name="KSO_WM_UNIT_ID" val="diagram20181194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7.xml><?xml version="1.0" encoding="utf-8"?>
<p:tagLst xmlns:p="http://schemas.openxmlformats.org/presentationml/2006/main">
  <p:tag name="KSO_WM_TEMPLATE_CATEGORY" val="diagram"/>
  <p:tag name="KSO_WM_TEMPLATE_INDEX" val="20181194"/>
  <p:tag name="KSO_WM_UNIT_TYPE" val="n_h_i"/>
  <p:tag name="KSO_WM_UNIT_INDEX" val="1_1_16"/>
  <p:tag name="KSO_WM_UNIT_ID" val="diagram20181194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8.xml><?xml version="1.0" encoding="utf-8"?>
<p:tagLst xmlns:p="http://schemas.openxmlformats.org/presentationml/2006/main">
  <p:tag name="KSO_WM_TEMPLATE_CATEGORY" val="diagram"/>
  <p:tag name="KSO_WM_TEMPLATE_INDEX" val="20181194"/>
  <p:tag name="KSO_WM_UNIT_TYPE" val="n_h_i"/>
  <p:tag name="KSO_WM_UNIT_INDEX" val="1_1_17"/>
  <p:tag name="KSO_WM_UNIT_ID" val="diagram20181194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9.xml><?xml version="1.0" encoding="utf-8"?>
<p:tagLst xmlns:p="http://schemas.openxmlformats.org/presentationml/2006/main">
  <p:tag name="KSO_WM_TEMPLATE_CATEGORY" val="diagram"/>
  <p:tag name="KSO_WM_TEMPLATE_INDEX" val="20181194"/>
  <p:tag name="KSO_WM_UNIT_TYPE" val="n_h_i"/>
  <p:tag name="KSO_WM_UNIT_INDEX" val="1_1_18"/>
  <p:tag name="KSO_WM_UNIT_ID" val="diagram20181194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636"/>
</p:tagLst>
</file>

<file path=ppt/tags/tag740.xml><?xml version="1.0" encoding="utf-8"?>
<p:tagLst xmlns:p="http://schemas.openxmlformats.org/presentationml/2006/main">
  <p:tag name="KSO_WM_TEMPLATE_CATEGORY" val="diagram"/>
  <p:tag name="KSO_WM_TEMPLATE_INDEX" val="20181194"/>
  <p:tag name="KSO_WM_UNIT_TYPE" val="n_h_i"/>
  <p:tag name="KSO_WM_UNIT_INDEX" val="1_1_19"/>
  <p:tag name="KSO_WM_UNIT_ID" val="diagram20181194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1.xml><?xml version="1.0" encoding="utf-8"?>
<p:tagLst xmlns:p="http://schemas.openxmlformats.org/presentationml/2006/main">
  <p:tag name="KSO_WM_TEMPLATE_CATEGORY" val="diagram"/>
  <p:tag name="KSO_WM_TEMPLATE_INDEX" val="20181194"/>
  <p:tag name="KSO_WM_UNIT_TYPE" val="n_h_i"/>
  <p:tag name="KSO_WM_UNIT_INDEX" val="1_1_20"/>
  <p:tag name="KSO_WM_UNIT_ID" val="diagram20181194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2.xml><?xml version="1.0" encoding="utf-8"?>
<p:tagLst xmlns:p="http://schemas.openxmlformats.org/presentationml/2006/main">
  <p:tag name="KSO_WM_TEMPLATE_CATEGORY" val="diagram"/>
  <p:tag name="KSO_WM_TEMPLATE_INDEX" val="20181194"/>
  <p:tag name="KSO_WM_UNIT_TYPE" val="n_h_i"/>
  <p:tag name="KSO_WM_UNIT_INDEX" val="1_1_21"/>
  <p:tag name="KSO_WM_UNIT_ID" val="diagram20181194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3.xml><?xml version="1.0" encoding="utf-8"?>
<p:tagLst xmlns:p="http://schemas.openxmlformats.org/presentationml/2006/main">
  <p:tag name="KSO_WM_TEMPLATE_CATEGORY" val="diagram"/>
  <p:tag name="KSO_WM_TEMPLATE_INDEX" val="20181194"/>
  <p:tag name="KSO_WM_UNIT_TYPE" val="n_h_i"/>
  <p:tag name="KSO_WM_UNIT_INDEX" val="1_1_22"/>
  <p:tag name="KSO_WM_UNIT_ID" val="diagram20181194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744.xml><?xml version="1.0" encoding="utf-8"?>
<p:tagLst xmlns:p="http://schemas.openxmlformats.org/presentationml/2006/main">
  <p:tag name="KSO_WM_TEMPLATE_CATEGORY" val="diagram"/>
  <p:tag name="KSO_WM_TEMPLATE_INDEX" val="20181194"/>
  <p:tag name="KSO_WM_UNIT_TYPE" val="n_h_i"/>
  <p:tag name="KSO_WM_UNIT_INDEX" val="1_1_23"/>
  <p:tag name="KSO_WM_UNIT_ID" val="diagram20181194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Lst>
</file>

<file path=ppt/tags/tag745.xml><?xml version="1.0" encoding="utf-8"?>
<p:tagLst xmlns:p="http://schemas.openxmlformats.org/presentationml/2006/main">
  <p:tag name="KSO_WM_TEMPLATE_CATEGORY" val="diagram"/>
  <p:tag name="KSO_WM_TEMPLATE_INDEX" val="20181194"/>
  <p:tag name="KSO_WM_UNIT_TYPE" val="n_h_i"/>
  <p:tag name="KSO_WM_UNIT_INDEX" val="1_1_25"/>
  <p:tag name="KSO_WM_UNIT_ID" val="diagram20181194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6.xml><?xml version="1.0" encoding="utf-8"?>
<p:tagLst xmlns:p="http://schemas.openxmlformats.org/presentationml/2006/main">
  <p:tag name="KSO_WM_TEMPLATE_CATEGORY" val="diagram"/>
  <p:tag name="KSO_WM_TEMPLATE_INDEX" val="20181194"/>
  <p:tag name="KSO_WM_UNIT_TYPE" val="n_h_a"/>
  <p:tag name="KSO_WM_UNIT_INDEX" val="1_1_1"/>
  <p:tag name="KSO_WM_UNIT_ID" val="diagram20181194_2*n_h_a*1_1_1"/>
  <p:tag name="KSO_WM_UNIT_LAYERLEVEL" val="1_1_1"/>
  <p:tag name="KSO_WM_UNIT_VALUE" val="4"/>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5"/>
  <p:tag name="KSO_WM_UNIT_TEXT_FILL_TYPE" val="1"/>
</p:tagLst>
</file>

<file path=ppt/tags/tag747.xml><?xml version="1.0" encoding="utf-8"?>
<p:tagLst xmlns:p="http://schemas.openxmlformats.org/presentationml/2006/main">
  <p:tag name="KSO_WM_TEMPLATE_CATEGORY" val="diagram"/>
  <p:tag name="KSO_WM_TEMPLATE_INDEX" val="20181194"/>
  <p:tag name="KSO_WM_UNIT_TYPE" val="n_h_h_i"/>
  <p:tag name="KSO_WM_UNIT_INDEX" val="1_2_1_2"/>
  <p:tag name="KSO_WM_UNIT_ID" val="diagram20181194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5"/>
  <p:tag name="KSO_WM_UNIT_TEXT_FILL_TYPE" val="1"/>
</p:tagLst>
</file>

<file path=ppt/tags/tag748.xml><?xml version="1.0" encoding="utf-8"?>
<p:tagLst xmlns:p="http://schemas.openxmlformats.org/presentationml/2006/main">
  <p:tag name="KSO_WM_TEMPLATE_CATEGORY" val="diagram"/>
  <p:tag name="KSO_WM_TEMPLATE_INDEX" val="20181194"/>
  <p:tag name="KSO_WM_UNIT_TYPE" val="n_h_h_f"/>
  <p:tag name="KSO_WM_UNIT_INDEX" val="1_2_1_1"/>
  <p:tag name="KSO_WM_UNIT_ID" val="diagram20181194_2*n_h_h_f*1_2_1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49.xml><?xml version="1.0" encoding="utf-8"?>
<p:tagLst xmlns:p="http://schemas.openxmlformats.org/presentationml/2006/main">
  <p:tag name="KSO_WM_TEMPLATE_CATEGORY" val="diagram"/>
  <p:tag name="KSO_WM_TEMPLATE_INDEX" val="20181194"/>
  <p:tag name="KSO_WM_UNIT_TYPE" val="n_h_h_i"/>
  <p:tag name="KSO_WM_UNIT_INDEX" val="1_2_2_3"/>
  <p:tag name="KSO_WM_UNIT_ID" val="diagram20181194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5"/>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684"/>
</p:tagLst>
</file>

<file path=ppt/tags/tag750.xml><?xml version="1.0" encoding="utf-8"?>
<p:tagLst xmlns:p="http://schemas.openxmlformats.org/presentationml/2006/main">
  <p:tag name="KSO_WM_TEMPLATE_CATEGORY" val="diagram"/>
  <p:tag name="KSO_WM_TEMPLATE_INDEX" val="20181194"/>
  <p:tag name="KSO_WM_UNIT_TYPE" val="n_h_h_f"/>
  <p:tag name="KSO_WM_UNIT_INDEX" val="1_2_2_1"/>
  <p:tag name="KSO_WM_UNIT_ID" val="diagram20181194_2*n_h_h_f*1_2_2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51.xml><?xml version="1.0" encoding="utf-8"?>
<p:tagLst xmlns:p="http://schemas.openxmlformats.org/presentationml/2006/main">
  <p:tag name="KSO_WM_TEMPLATE_CATEGORY" val="diagram"/>
  <p:tag name="KSO_WM_TEMPLATE_INDEX" val="20181194"/>
  <p:tag name="KSO_WM_UNIT_TYPE" val="n_h_h_i"/>
  <p:tag name="KSO_WM_UNIT_INDEX" val="1_2_3_1"/>
  <p:tag name="KSO_WM_UNIT_ID" val="diagram20181194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5"/>
  <p:tag name="KSO_WM_UNIT_TEXT_FILL_TYPE" val="1"/>
</p:tagLst>
</file>

<file path=ppt/tags/tag752.xml><?xml version="1.0" encoding="utf-8"?>
<p:tagLst xmlns:p="http://schemas.openxmlformats.org/presentationml/2006/main">
  <p:tag name="KSO_WM_TEMPLATE_CATEGORY" val="diagram"/>
  <p:tag name="KSO_WM_TEMPLATE_INDEX" val="20181194"/>
  <p:tag name="KSO_WM_UNIT_TYPE" val="n_h_h_i"/>
  <p:tag name="KSO_WM_UNIT_INDEX" val="1_2_3_2"/>
  <p:tag name="KSO_WM_UNIT_ID" val="diagram20181194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53.xml><?xml version="1.0" encoding="utf-8"?>
<p:tagLst xmlns:p="http://schemas.openxmlformats.org/presentationml/2006/main">
  <p:tag name="KSO_WM_TEMPLATE_CATEGORY" val="diagram"/>
  <p:tag name="KSO_WM_TEMPLATE_INDEX" val="20181194"/>
  <p:tag name="KSO_WM_UNIT_TYPE" val="n_h_h_f"/>
  <p:tag name="KSO_WM_UNIT_INDEX" val="1_2_3_1"/>
  <p:tag name="KSO_WM_UNIT_ID" val="diagram20181194_2*n_h_h_f*1_2_3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81194_2*n_h_i*1_2_1"/>
  <p:tag name="KSO_WM_TEMPLATE_CATEGORY" val="diagram"/>
  <p:tag name="KSO_WM_TEMPLATE_INDEX" val="20181194"/>
  <p:tag name="KSO_WM_UNIT_LAYERLEVEL" val="1_1_1"/>
  <p:tag name="KSO_WM_TAG_VERSION" val="1.0"/>
  <p:tag name="KSO_WM_BEAUTIFY_FLAG" val="#wm#"/>
  <p:tag name="KSO_WM_UNIT_LINE_FORE_SCHEMECOLOR_INDEX" val="5"/>
  <p:tag name="KSO_WM_UNIT_LINE_FILL_TYPE" val="2"/>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81194_2*n_h_h_i*1_2_1_1"/>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1194_2*n_h_h_i*1_2_2_2"/>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1194_2*n_h_h_i*1_2_3_3"/>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5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2"/>
  <p:tag name="KSO_WM_SLIDE_INDEX" val="23"/>
  <p:tag name="KSO_WM_SLIDE_SIZE" val="773.65*214.785"/>
  <p:tag name="KSO_WM_SLIDE_POSITION" val="92.9935*192.655"/>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3"/>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564"/>
  <p:tag name="KSO_WM_UNIT_ID" val="custom20204564_38*b*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732"/>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观看"/>
  <p:tag name="KSO_WM_TEMPLATE_CATEGORY" val="custom"/>
  <p:tag name="KSO_WM_TEMPLATE_INDEX" val="20204564"/>
  <p:tag name="KSO_WM_UNIT_ID" val="custom20204564_38*a*1"/>
</p:tagLst>
</file>

<file path=ppt/tags/tag761.xml><?xml version="1.0" encoding="utf-8"?>
<p:tagLst xmlns:p="http://schemas.openxmlformats.org/presentationml/2006/main">
  <p:tag name="KSO_WM_TEMPLATE_THUMBS_INDEX" val="1"/>
  <p:tag name="KSO_WM_TEMPLATE_SUBCATEGORY" val="0"/>
  <p:tag name="KSO_WM_SLIDE_TYPE" val="endPage"/>
  <p:tag name="KSO_WM_SLIDE_SUBTYPE" val="pureTxt"/>
  <p:tag name="KSO_WM_SLIDE_ITEM_CNT" val="0"/>
  <p:tag name="KSO_WM_SLIDE_INDEX" val="38"/>
  <p:tag name="KSO_WM_TAG_VERSION" val="1.0"/>
  <p:tag name="KSO_WM_BEAUTIFY_FLAG" val="#wm#"/>
  <p:tag name="KSO_WM_SLIDE_LAYOUT" val="a_b"/>
  <p:tag name="KSO_WM_SLIDE_LAYOUT_CNT" val="1_1"/>
  <p:tag name="KSO_WM_TEMPLATE_MASTER_TYPE" val="1"/>
  <p:tag name="KSO_WM_TEMPLATE_COLOR_TYPE" val="1"/>
  <p:tag name="KSO_WM_TEMPLATE_CATEGORY" val="custom"/>
  <p:tag name="KSO_WM_TEMPLATE_INDEX" val="20204564"/>
  <p:tag name="KSO_WM_SLIDE_ID" val="custom20204564_38"/>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41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372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00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 name="REFSHAPE" val="1946647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908"/>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0868"/>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114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27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54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04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180"/>
</p:tagLst>
</file>

<file path=ppt/tags/tag87.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1"/>
  <p:tag name="KSO_WM_UNIT_LAYERLEVEL" val="1"/>
  <p:tag name="KSO_WM_TAG_VERSION" val="1.0"/>
  <p:tag name="KSO_WM_BEAUTIFY_FLAG" val="#wm#"/>
  <p:tag name="REFSHAPE" val="194673588"/>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820"/>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956"/>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298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09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50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36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01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3316"/>
</p:tagLst>
</file>

<file path=ppt/tags/tag95.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1"/>
  <p:tag name="KSO_WM_UNIT_LAYERLEVEL" val="1"/>
  <p:tag name="KSO_WM_TAG_VERSION" val="1.0"/>
  <p:tag name="KSO_WM_BEAUTIFY_FLAG" val="#wm#"/>
  <p:tag name="REFSHAPE" val="194672228"/>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REFSHAPE" val="19466950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78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91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0052"/>
</p:tagLst>
</file>

<file path=ppt/theme/theme1.xml><?xml version="1.0" encoding="utf-8"?>
<a:theme xmlns:a="http://schemas.openxmlformats.org/drawingml/2006/main" name="Office 主题​​">
  <a:themeElements>
    <a:clrScheme name="1435">
      <a:dk1>
        <a:sysClr val="windowText" lastClr="000000"/>
      </a:dk1>
      <a:lt1>
        <a:sysClr val="window" lastClr="FFFFFF"/>
      </a:lt1>
      <a:dk2>
        <a:srgbClr val="113D5B"/>
      </a:dk2>
      <a:lt2>
        <a:srgbClr val="FFFFFF"/>
      </a:lt2>
      <a:accent1>
        <a:srgbClr val="0087B7"/>
      </a:accent1>
      <a:accent2>
        <a:srgbClr val="1B9192"/>
      </a:accent2>
      <a:accent3>
        <a:srgbClr val="369A6E"/>
      </a:accent3>
      <a:accent4>
        <a:srgbClr val="51A449"/>
      </a:accent4>
      <a:accent5>
        <a:srgbClr val="6CAD25"/>
      </a:accent5>
      <a:accent6>
        <a:srgbClr val="87B70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4689</Words>
  <Application>WPS 演示</Application>
  <PresentationFormat>宽屏</PresentationFormat>
  <Paragraphs>490</Paragraphs>
  <Slides>53</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53</vt:i4>
      </vt:variant>
    </vt:vector>
  </HeadingPairs>
  <TitlesOfParts>
    <vt:vector size="63" baseType="lpstr">
      <vt:lpstr>Arial</vt:lpstr>
      <vt:lpstr>宋体</vt:lpstr>
      <vt:lpstr>Wingdings</vt:lpstr>
      <vt:lpstr>微软雅黑</vt:lpstr>
      <vt:lpstr>汉仪旗黑-85S</vt:lpstr>
      <vt:lpstr>Segoe UI</vt:lpstr>
      <vt:lpstr>Calibri</vt:lpstr>
      <vt:lpstr>黑体</vt:lpstr>
      <vt:lpstr>Arial Unicode MS</vt:lpstr>
      <vt:lpstr>Office 主题​​</vt:lpstr>
      <vt:lpstr>助力疫情防控 增强心理调适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众志成城抗疫战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饼干</cp:lastModifiedBy>
  <cp:revision>70</cp:revision>
  <dcterms:created xsi:type="dcterms:W3CDTF">2019-06-19T02:08:00Z</dcterms:created>
  <dcterms:modified xsi:type="dcterms:W3CDTF">2020-02-17T02:03:36Z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